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 id="2147483687" r:id="rId3"/>
  </p:sldMasterIdLst>
  <p:notesMasterIdLst>
    <p:notesMasterId r:id="rId68"/>
  </p:notesMasterIdLst>
  <p:sldIdLst>
    <p:sldId id="256" r:id="rId4"/>
    <p:sldId id="260" r:id="rId5"/>
    <p:sldId id="262" r:id="rId6"/>
    <p:sldId id="312" r:id="rId7"/>
    <p:sldId id="259" r:id="rId8"/>
    <p:sldId id="319" r:id="rId9"/>
    <p:sldId id="315" r:id="rId10"/>
    <p:sldId id="317" r:id="rId11"/>
    <p:sldId id="316" r:id="rId12"/>
    <p:sldId id="318" r:id="rId13"/>
    <p:sldId id="313" r:id="rId14"/>
    <p:sldId id="263" r:id="rId15"/>
    <p:sldId id="314" r:id="rId16"/>
    <p:sldId id="271" r:id="rId17"/>
    <p:sldId id="258" r:id="rId18"/>
    <p:sldId id="257" r:id="rId19"/>
    <p:sldId id="261" r:id="rId20"/>
    <p:sldId id="264" r:id="rId21"/>
    <p:sldId id="265" r:id="rId22"/>
    <p:sldId id="266" r:id="rId23"/>
    <p:sldId id="267" r:id="rId24"/>
    <p:sldId id="268" r:id="rId25"/>
    <p:sldId id="269" r:id="rId26"/>
    <p:sldId id="270"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 id="297" r:id="rId53"/>
    <p:sldId id="298" r:id="rId54"/>
    <p:sldId id="299" r:id="rId55"/>
    <p:sldId id="300" r:id="rId56"/>
    <p:sldId id="301" r:id="rId57"/>
    <p:sldId id="302" r:id="rId58"/>
    <p:sldId id="303" r:id="rId59"/>
    <p:sldId id="304" r:id="rId60"/>
    <p:sldId id="305" r:id="rId61"/>
    <p:sldId id="306" r:id="rId62"/>
    <p:sldId id="307" r:id="rId63"/>
    <p:sldId id="308" r:id="rId64"/>
    <p:sldId id="309" r:id="rId65"/>
    <p:sldId id="310" r:id="rId66"/>
    <p:sldId id="311" r:id="rId67"/>
  </p:sldIdLst>
  <p:sldSz cx="9144000" cy="5143500" type="screen16x9"/>
  <p:notesSz cx="6858000" cy="9144000"/>
  <p:embeddedFontLst>
    <p:embeddedFont>
      <p:font typeface="Amatic SC" panose="00000500000000000000" pitchFamily="2" charset="-79"/>
      <p:regular r:id="rId69"/>
      <p:bold r:id="rId70"/>
    </p:embeddedFont>
    <p:embeddedFont>
      <p:font typeface="Calibri" panose="020F0502020204030204" pitchFamily="34" charset="0"/>
      <p:regular r:id="rId71"/>
      <p:bold r:id="rId72"/>
      <p:italic r:id="rId73"/>
      <p:boldItalic r:id="rId74"/>
    </p:embeddedFont>
    <p:embeddedFont>
      <p:font typeface="Commissioner" panose="020B0604020202020204" charset="0"/>
      <p:regular r:id="rId75"/>
      <p:bold r:id="rId76"/>
    </p:embeddedFont>
    <p:embeddedFont>
      <p:font typeface="Commissioner Medium" panose="020B0604020202020204" charset="0"/>
      <p:regular r:id="rId77"/>
      <p:bold r:id="rId78"/>
    </p:embeddedFont>
    <p:embeddedFont>
      <p:font typeface="Commissioner SemiBold" panose="020B0604020202020204" charset="0"/>
      <p:regular r:id="rId79"/>
      <p:bold r:id="rId80"/>
    </p:embeddedFont>
    <p:embeddedFont>
      <p:font typeface="Golos Text" panose="020B0604020202020204" charset="0"/>
      <p:regular r:id="rId81"/>
      <p:bold r:id="rId82"/>
    </p:embeddedFont>
    <p:embeddedFont>
      <p:font typeface="Golos Text SemiBold" panose="020B0604020202020204" charset="0"/>
      <p:regular r:id="rId83"/>
      <p:bold r:id="rId84"/>
    </p:embeddedFont>
    <p:embeddedFont>
      <p:font typeface="Manrope SemiBold" panose="020B0604020202020204" charset="0"/>
      <p:regular r:id="rId85"/>
      <p:bold r:id="rId86"/>
    </p:embeddedFont>
    <p:embeddedFont>
      <p:font typeface="Proxima Nova" panose="020B0604020202020204" charset="0"/>
      <p:regular r:id="rId87"/>
      <p:bold r:id="rId88"/>
      <p:italic r:id="rId89"/>
      <p:boldItalic r:id="rId90"/>
    </p:embeddedFont>
    <p:embeddedFont>
      <p:font typeface="Proxima Nova Semibold" panose="020B0604020202020204" charset="0"/>
      <p:regular r:id="rId91"/>
      <p:bold r:id="rId92"/>
      <p:boldItalic r:id="rId93"/>
    </p:embeddedFont>
    <p:embeddedFont>
      <p:font typeface="Roboto Medium" panose="02000000000000000000" pitchFamily="2" charset="0"/>
      <p:regular r:id="rId94"/>
      <p:bold r:id="rId95"/>
      <p:italic r:id="rId96"/>
      <p:boldItalic r:id="rId9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0AA517-7F76-4011-9E2E-61F37F4E73F9}">
  <a:tblStyle styleId="{410AA517-7F76-4011-9E2E-61F37F4E73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78" autoAdjust="0"/>
    <p:restoredTop sz="95033" autoAdjust="0"/>
  </p:normalViewPr>
  <p:slideViewPr>
    <p:cSldViewPr snapToGrid="0">
      <p:cViewPr varScale="1">
        <p:scale>
          <a:sx n="104" d="100"/>
          <a:sy n="104" d="100"/>
        </p:scale>
        <p:origin x="100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notesMaster" Target="notesMasters/notesMaster1.xml"/><Relationship Id="rId84" Type="http://schemas.openxmlformats.org/officeDocument/2006/relationships/font" Target="fonts/font16.fntdata"/><Relationship Id="rId89" Type="http://schemas.openxmlformats.org/officeDocument/2006/relationships/font" Target="fonts/font21.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6.fntdata"/><Relationship Id="rId79" Type="http://schemas.openxmlformats.org/officeDocument/2006/relationships/font" Target="fonts/font11.fntdata"/><Relationship Id="rId5" Type="http://schemas.openxmlformats.org/officeDocument/2006/relationships/slide" Target="slides/slide2.xml"/><Relationship Id="rId90" Type="http://schemas.openxmlformats.org/officeDocument/2006/relationships/font" Target="fonts/font22.fntdata"/><Relationship Id="rId95" Type="http://schemas.openxmlformats.org/officeDocument/2006/relationships/font" Target="fonts/font27.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font" Target="fonts/font1.fntdata"/><Relationship Id="rId80" Type="http://schemas.openxmlformats.org/officeDocument/2006/relationships/font" Target="fonts/font12.fntdata"/><Relationship Id="rId85" Type="http://schemas.openxmlformats.org/officeDocument/2006/relationships/font" Target="fonts/font17.fntdata"/><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font" Target="fonts/font2.fntdata"/><Relationship Id="rId75" Type="http://schemas.openxmlformats.org/officeDocument/2006/relationships/font" Target="fonts/font7.fntdata"/><Relationship Id="rId83" Type="http://schemas.openxmlformats.org/officeDocument/2006/relationships/font" Target="fonts/font15.fntdata"/><Relationship Id="rId88" Type="http://schemas.openxmlformats.org/officeDocument/2006/relationships/font" Target="fonts/font20.fntdata"/><Relationship Id="rId91" Type="http://schemas.openxmlformats.org/officeDocument/2006/relationships/font" Target="fonts/font23.fntdata"/><Relationship Id="rId96"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94" Type="http://schemas.openxmlformats.org/officeDocument/2006/relationships/font" Target="fonts/font26.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8.fntdata"/><Relationship Id="rId97" Type="http://schemas.openxmlformats.org/officeDocument/2006/relationships/font" Target="fonts/font29.fntdata"/><Relationship Id="rId7" Type="http://schemas.openxmlformats.org/officeDocument/2006/relationships/slide" Target="slides/slide4.xml"/><Relationship Id="rId71" Type="http://schemas.openxmlformats.org/officeDocument/2006/relationships/font" Target="fonts/font3.fntdata"/><Relationship Id="rId92" Type="http://schemas.openxmlformats.org/officeDocument/2006/relationships/font" Target="fonts/font24.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19.fntdata"/><Relationship Id="rId61" Type="http://schemas.openxmlformats.org/officeDocument/2006/relationships/slide" Target="slides/slide58.xml"/><Relationship Id="rId82" Type="http://schemas.openxmlformats.org/officeDocument/2006/relationships/font" Target="fonts/font14.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9.fntdata"/><Relationship Id="rId100"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4.fntdata"/><Relationship Id="rId93" Type="http://schemas.openxmlformats.org/officeDocument/2006/relationships/font" Target="fonts/font25.fntdata"/><Relationship Id="rId98" Type="http://schemas.openxmlformats.org/officeDocument/2006/relationships/presProps" Target="presProps.xml"/><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747bfd1ede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747bfd1ede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1650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34324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31ff7c0f5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31ff7c0f5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747bfd1ed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747bfd1ed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31d68b759a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31d68b759a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31ff7c0f5b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31ff7c0f5b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275584fc2f6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275584fc2f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1d0e38a952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1d0e38a952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131ff7c0f5b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131ff7c0f5b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224b22db1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224b22db1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3167f2aa4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3167f2aa4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3167f2aa41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3167f2aa4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13b38366d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3e1fc50fc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3e1fc50fc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131ff7c0f5b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131ff7c0f5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31ff7c0f5b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31ff7c0f5b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3e1fc50fc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13e1fc50fc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131ff7c0f5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131ff7c0f5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1336d459b97_0_3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1336d459b97_0_3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78c380010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78c380010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1336d459b97_0_3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1336d459b97_0_3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131ff7c0f5b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131ff7c0f5b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277416092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277416092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131ff7c0f5b_0_14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131ff7c0f5b_0_14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0"/>
        <p:cNvGrpSpPr/>
        <p:nvPr/>
      </p:nvGrpSpPr>
      <p:grpSpPr>
        <a:xfrm>
          <a:off x="0" y="0"/>
          <a:ext cx="0" cy="0"/>
          <a:chOff x="0" y="0"/>
          <a:chExt cx="0" cy="0"/>
        </a:xfrm>
      </p:grpSpPr>
      <p:sp>
        <p:nvSpPr>
          <p:cNvPr id="4671" name="Google Shape;4671;g132b9ccab91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2" name="Google Shape;4672;g132b9ccab91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24b22db11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24b22db11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8"/>
        <p:cNvGrpSpPr/>
        <p:nvPr/>
      </p:nvGrpSpPr>
      <p:grpSpPr>
        <a:xfrm>
          <a:off x="0" y="0"/>
          <a:ext cx="0" cy="0"/>
          <a:chOff x="0" y="0"/>
          <a:chExt cx="0" cy="0"/>
        </a:xfrm>
      </p:grpSpPr>
      <p:sp>
        <p:nvSpPr>
          <p:cNvPr id="4749" name="Google Shape;4749;g131ff7c0f5b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0" name="Google Shape;4750;g131ff7c0f5b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p:cNvGrpSpPr/>
        <p:nvPr/>
      </p:nvGrpSpPr>
      <p:grpSpPr>
        <a:xfrm>
          <a:off x="0" y="0"/>
          <a:ext cx="0" cy="0"/>
          <a:chOff x="0" y="0"/>
          <a:chExt cx="0" cy="0"/>
        </a:xfrm>
      </p:grpSpPr>
      <p:sp>
        <p:nvSpPr>
          <p:cNvPr id="4755" name="Google Shape;4755;g2774160924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2894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7"/>
        <p:cNvGrpSpPr/>
        <p:nvPr/>
      </p:nvGrpSpPr>
      <p:grpSpPr>
        <a:xfrm>
          <a:off x="0" y="0"/>
          <a:ext cx="0" cy="0"/>
          <a:chOff x="0" y="0"/>
          <a:chExt cx="0" cy="0"/>
        </a:xfrm>
      </p:grpSpPr>
      <p:sp>
        <p:nvSpPr>
          <p:cNvPr id="4778" name="Google Shape;4778;g11d2026ec69_0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9" name="Google Shape;4779;g11d2026ec69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3"/>
        <p:cNvGrpSpPr/>
        <p:nvPr/>
      </p:nvGrpSpPr>
      <p:grpSpPr>
        <a:xfrm>
          <a:off x="0" y="0"/>
          <a:ext cx="0" cy="0"/>
          <a:chOff x="0" y="0"/>
          <a:chExt cx="0" cy="0"/>
        </a:xfrm>
      </p:grpSpPr>
      <p:sp>
        <p:nvSpPr>
          <p:cNvPr id="4784" name="Google Shape;4784;g131ff7c0f5b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5" name="Google Shape;4785;g131ff7c0f5b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7"/>
        <p:cNvGrpSpPr/>
        <p:nvPr/>
      </p:nvGrpSpPr>
      <p:grpSpPr>
        <a:xfrm>
          <a:off x="0" y="0"/>
          <a:ext cx="0" cy="0"/>
          <a:chOff x="0" y="0"/>
          <a:chExt cx="0" cy="0"/>
        </a:xfrm>
      </p:grpSpPr>
      <p:sp>
        <p:nvSpPr>
          <p:cNvPr id="4798" name="Google Shape;4798;g131ff7c0f5b_0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9" name="Google Shape;4799;g131ff7c0f5b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2"/>
        <p:cNvGrpSpPr/>
        <p:nvPr/>
      </p:nvGrpSpPr>
      <p:grpSpPr>
        <a:xfrm>
          <a:off x="0" y="0"/>
          <a:ext cx="0" cy="0"/>
          <a:chOff x="0" y="0"/>
          <a:chExt cx="0" cy="0"/>
        </a:xfrm>
      </p:grpSpPr>
      <p:sp>
        <p:nvSpPr>
          <p:cNvPr id="4823" name="Google Shape;4823;g131ff7c0f5b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4" name="Google Shape;4824;g131ff7c0f5b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5"/>
        <p:cNvGrpSpPr/>
        <p:nvPr/>
      </p:nvGrpSpPr>
      <p:grpSpPr>
        <a:xfrm>
          <a:off x="0" y="0"/>
          <a:ext cx="0" cy="0"/>
          <a:chOff x="0" y="0"/>
          <a:chExt cx="0" cy="0"/>
        </a:xfrm>
      </p:grpSpPr>
      <p:sp>
        <p:nvSpPr>
          <p:cNvPr id="5206" name="Google Shape;5206;g131ff7c0f5b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7" name="Google Shape;5207;g131ff7c0f5b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1"/>
        <p:cNvGrpSpPr/>
        <p:nvPr/>
      </p:nvGrpSpPr>
      <p:grpSpPr>
        <a:xfrm>
          <a:off x="0" y="0"/>
          <a:ext cx="0" cy="0"/>
          <a:chOff x="0" y="0"/>
          <a:chExt cx="0" cy="0"/>
        </a:xfrm>
      </p:grpSpPr>
      <p:sp>
        <p:nvSpPr>
          <p:cNvPr id="5242" name="Google Shape;5242;g131ff7c0f5b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3" name="Google Shape;5243;g131ff7c0f5b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9"/>
        <p:cNvGrpSpPr/>
        <p:nvPr/>
      </p:nvGrpSpPr>
      <p:grpSpPr>
        <a:xfrm>
          <a:off x="0" y="0"/>
          <a:ext cx="0" cy="0"/>
          <a:chOff x="0" y="0"/>
          <a:chExt cx="0" cy="0"/>
        </a:xfrm>
      </p:grpSpPr>
      <p:sp>
        <p:nvSpPr>
          <p:cNvPr id="5250" name="Google Shape;5250;g2541dbaf1b5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1" name="Google Shape;5251;g2541dbaf1b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5"/>
        <p:cNvGrpSpPr/>
        <p:nvPr/>
      </p:nvGrpSpPr>
      <p:grpSpPr>
        <a:xfrm>
          <a:off x="0" y="0"/>
          <a:ext cx="0" cy="0"/>
          <a:chOff x="0" y="0"/>
          <a:chExt cx="0" cy="0"/>
        </a:xfrm>
      </p:grpSpPr>
      <p:sp>
        <p:nvSpPr>
          <p:cNvPr id="5256" name="Google Shape;5256;g2541dbaf1b5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7" name="Google Shape;5257;g2541dbaf1b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1"/>
        <p:cNvGrpSpPr/>
        <p:nvPr/>
      </p:nvGrpSpPr>
      <p:grpSpPr>
        <a:xfrm>
          <a:off x="0" y="0"/>
          <a:ext cx="0" cy="0"/>
          <a:chOff x="0" y="0"/>
          <a:chExt cx="0" cy="0"/>
        </a:xfrm>
      </p:grpSpPr>
      <p:sp>
        <p:nvSpPr>
          <p:cNvPr id="5262" name="Google Shape;5262;g2541dbaf1b5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3" name="Google Shape;5263;g2541dbaf1b5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9"/>
        <p:cNvGrpSpPr/>
        <p:nvPr/>
      </p:nvGrpSpPr>
      <p:grpSpPr>
        <a:xfrm>
          <a:off x="0" y="0"/>
          <a:ext cx="0" cy="0"/>
          <a:chOff x="0" y="0"/>
          <a:chExt cx="0" cy="0"/>
        </a:xfrm>
      </p:grpSpPr>
      <p:sp>
        <p:nvSpPr>
          <p:cNvPr id="5280" name="Google Shape;5280;g275584fc2f6_1_13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1" name="Google Shape;5281;g275584fc2f6_1_13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2b9ccab91_0_2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32b9ccab91_0_2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5"/>
        <p:cNvGrpSpPr/>
        <p:nvPr/>
      </p:nvGrpSpPr>
      <p:grpSpPr>
        <a:xfrm>
          <a:off x="0" y="0"/>
          <a:ext cx="0" cy="0"/>
          <a:chOff x="0" y="0"/>
          <a:chExt cx="0" cy="0"/>
        </a:xfrm>
      </p:grpSpPr>
      <p:sp>
        <p:nvSpPr>
          <p:cNvPr id="5296" name="Google Shape;5296;g275584fc2f6_1_13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7" name="Google Shape;5297;g275584fc2f6_1_13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2"/>
        <p:cNvGrpSpPr/>
        <p:nvPr/>
      </p:nvGrpSpPr>
      <p:grpSpPr>
        <a:xfrm>
          <a:off x="0" y="0"/>
          <a:ext cx="0" cy="0"/>
          <a:chOff x="0" y="0"/>
          <a:chExt cx="0" cy="0"/>
        </a:xfrm>
      </p:grpSpPr>
      <p:sp>
        <p:nvSpPr>
          <p:cNvPr id="5633" name="Google Shape;5633;g275584fc2f6_1_140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4" name="Google Shape;5634;g275584fc2f6_1_14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6"/>
        <p:cNvGrpSpPr/>
        <p:nvPr/>
      </p:nvGrpSpPr>
      <p:grpSpPr>
        <a:xfrm>
          <a:off x="0" y="0"/>
          <a:ext cx="0" cy="0"/>
          <a:chOff x="0" y="0"/>
          <a:chExt cx="0" cy="0"/>
        </a:xfrm>
      </p:grpSpPr>
      <p:sp>
        <p:nvSpPr>
          <p:cNvPr id="11547" name="Google Shape;11547;g275584fc2f6_1_199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8" name="Google Shape;11548;g275584fc2f6_1_19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3"/>
        <p:cNvGrpSpPr/>
        <p:nvPr/>
      </p:nvGrpSpPr>
      <p:grpSpPr>
        <a:xfrm>
          <a:off x="0" y="0"/>
          <a:ext cx="0" cy="0"/>
          <a:chOff x="0" y="0"/>
          <a:chExt cx="0" cy="0"/>
        </a:xfrm>
      </p:grpSpPr>
      <p:sp>
        <p:nvSpPr>
          <p:cNvPr id="11974" name="Google Shape;11974;g275584fc2f6_1_20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5" name="Google Shape;11975;g275584fc2f6_1_20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6"/>
        <p:cNvGrpSpPr/>
        <p:nvPr/>
      </p:nvGrpSpPr>
      <p:grpSpPr>
        <a:xfrm>
          <a:off x="0" y="0"/>
          <a:ext cx="0" cy="0"/>
          <a:chOff x="0" y="0"/>
          <a:chExt cx="0" cy="0"/>
        </a:xfrm>
      </p:grpSpPr>
      <p:sp>
        <p:nvSpPr>
          <p:cNvPr id="12137" name="Google Shape;12137;g275584fc2f6_1_205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8" name="Google Shape;12138;g275584fc2f6_1_20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8"/>
        <p:cNvGrpSpPr/>
        <p:nvPr/>
      </p:nvGrpSpPr>
      <p:grpSpPr>
        <a:xfrm>
          <a:off x="0" y="0"/>
          <a:ext cx="0" cy="0"/>
          <a:chOff x="0" y="0"/>
          <a:chExt cx="0" cy="0"/>
        </a:xfrm>
      </p:grpSpPr>
      <p:sp>
        <p:nvSpPr>
          <p:cNvPr id="12539" name="Google Shape;12539;g275584fc2f6_1_20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0" name="Google Shape;12540;g275584fc2f6_1_20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9"/>
        <p:cNvGrpSpPr/>
        <p:nvPr/>
      </p:nvGrpSpPr>
      <p:grpSpPr>
        <a:xfrm>
          <a:off x="0" y="0"/>
          <a:ext cx="0" cy="0"/>
          <a:chOff x="0" y="0"/>
          <a:chExt cx="0" cy="0"/>
        </a:xfrm>
      </p:grpSpPr>
      <p:sp>
        <p:nvSpPr>
          <p:cNvPr id="12910" name="Google Shape;12910;g275584fc2f6_1_21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1" name="Google Shape;12911;g275584fc2f6_1_21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8"/>
        <p:cNvGrpSpPr/>
        <p:nvPr/>
      </p:nvGrpSpPr>
      <p:grpSpPr>
        <a:xfrm>
          <a:off x="0" y="0"/>
          <a:ext cx="0" cy="0"/>
          <a:chOff x="0" y="0"/>
          <a:chExt cx="0" cy="0"/>
        </a:xfrm>
      </p:grpSpPr>
      <p:sp>
        <p:nvSpPr>
          <p:cNvPr id="13299" name="Google Shape;13299;g275584fc2f6_1_21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0" name="Google Shape;13300;g275584fc2f6_1_21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29"/>
        <p:cNvGrpSpPr/>
        <p:nvPr/>
      </p:nvGrpSpPr>
      <p:grpSpPr>
        <a:xfrm>
          <a:off x="0" y="0"/>
          <a:ext cx="0" cy="0"/>
          <a:chOff x="0" y="0"/>
          <a:chExt cx="0" cy="0"/>
        </a:xfrm>
      </p:grpSpPr>
      <p:sp>
        <p:nvSpPr>
          <p:cNvPr id="13730" name="Google Shape;13730;g275584fc2f6_1_22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1" name="Google Shape;13731;g275584fc2f6_1_22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2"/>
        <p:cNvGrpSpPr/>
        <p:nvPr/>
      </p:nvGrpSpPr>
      <p:grpSpPr>
        <a:xfrm>
          <a:off x="0" y="0"/>
          <a:ext cx="0" cy="0"/>
          <a:chOff x="0" y="0"/>
          <a:chExt cx="0" cy="0"/>
        </a:xfrm>
      </p:grpSpPr>
      <p:sp>
        <p:nvSpPr>
          <p:cNvPr id="14523" name="Google Shape;14523;g275584fc2f6_1_22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4" name="Google Shape;14524;g275584fc2f6_1_22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2b9ccab91_0_2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32b9ccab91_0_2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264633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3"/>
        <p:cNvGrpSpPr/>
        <p:nvPr/>
      </p:nvGrpSpPr>
      <p:grpSpPr>
        <a:xfrm>
          <a:off x="0" y="0"/>
          <a:ext cx="0" cy="0"/>
          <a:chOff x="0" y="0"/>
          <a:chExt cx="0" cy="0"/>
        </a:xfrm>
      </p:grpSpPr>
      <p:sp>
        <p:nvSpPr>
          <p:cNvPr id="15264" name="Google Shape;15264;g275584fc2f6_1_23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5" name="Google Shape;15265;g275584fc2f6_1_23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6"/>
        <p:cNvGrpSpPr/>
        <p:nvPr/>
      </p:nvGrpSpPr>
      <p:grpSpPr>
        <a:xfrm>
          <a:off x="0" y="0"/>
          <a:ext cx="0" cy="0"/>
          <a:chOff x="0" y="0"/>
          <a:chExt cx="0" cy="0"/>
        </a:xfrm>
      </p:grpSpPr>
      <p:sp>
        <p:nvSpPr>
          <p:cNvPr id="15957" name="Google Shape;15957;g275584fc2f6_1_24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58" name="Google Shape;15958;g275584fc2f6_1_24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58"/>
        <p:cNvGrpSpPr/>
        <p:nvPr/>
      </p:nvGrpSpPr>
      <p:grpSpPr>
        <a:xfrm>
          <a:off x="0" y="0"/>
          <a:ext cx="0" cy="0"/>
          <a:chOff x="0" y="0"/>
          <a:chExt cx="0" cy="0"/>
        </a:xfrm>
      </p:grpSpPr>
      <p:sp>
        <p:nvSpPr>
          <p:cNvPr id="16259" name="Google Shape;16259;g275584fc2f6_1_246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0" name="Google Shape;16260;g275584fc2f6_1_24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98"/>
        <p:cNvGrpSpPr/>
        <p:nvPr/>
      </p:nvGrpSpPr>
      <p:grpSpPr>
        <a:xfrm>
          <a:off x="0" y="0"/>
          <a:ext cx="0" cy="0"/>
          <a:chOff x="0" y="0"/>
          <a:chExt cx="0" cy="0"/>
        </a:xfrm>
      </p:grpSpPr>
      <p:sp>
        <p:nvSpPr>
          <p:cNvPr id="16899" name="Google Shape;16899;g275584fc2f6_1_27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0" name="Google Shape;16900;g275584fc2f6_1_27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11935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2088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14461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s://flaticon.com/"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freepik.com/"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332200"/>
            <a:ext cx="5004900" cy="1902000"/>
          </a:xfrm>
          <a:prstGeom prst="rect">
            <a:avLst/>
          </a:prstGeom>
        </p:spPr>
        <p:txBody>
          <a:bodyPr spcFirstLastPara="1" wrap="square" lIns="91425" tIns="91425" rIns="91425" bIns="91425" anchor="t" anchorCtr="0">
            <a:noAutofit/>
          </a:bodyPr>
          <a:lstStyle>
            <a:lvl1pPr lvl="0" algn="l">
              <a:spcBef>
                <a:spcPts val="0"/>
              </a:spcBef>
              <a:spcAft>
                <a:spcPts val="0"/>
              </a:spcAft>
              <a:buSzPts val="4700"/>
              <a:buNone/>
              <a:defRPr sz="36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a:endParaRPr/>
          </a:p>
        </p:txBody>
      </p:sp>
      <p:sp>
        <p:nvSpPr>
          <p:cNvPr id="10" name="Google Shape;10;p2"/>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11" name="Google Shape;11;p2"/>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375" y="539500"/>
            <a:ext cx="9199350" cy="4604000"/>
            <a:chOff x="-55375" y="539500"/>
            <a:chExt cx="9199350" cy="4604000"/>
          </a:xfrm>
        </p:grpSpPr>
        <p:cxnSp>
          <p:nvCxnSpPr>
            <p:cNvPr id="13" name="Google Shape;13;p2"/>
            <p:cNvCxnSpPr/>
            <p:nvPr/>
          </p:nvCxnSpPr>
          <p:spPr>
            <a:xfrm>
              <a:off x="-55375" y="460857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4751675" y="539500"/>
              <a:ext cx="43923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8"/>
        <p:cNvGrpSpPr/>
        <p:nvPr/>
      </p:nvGrpSpPr>
      <p:grpSpPr>
        <a:xfrm>
          <a:off x="0" y="0"/>
          <a:ext cx="0" cy="0"/>
          <a:chOff x="0" y="0"/>
          <a:chExt cx="0" cy="0"/>
        </a:xfrm>
      </p:grpSpPr>
      <p:sp>
        <p:nvSpPr>
          <p:cNvPr id="69" name="Google Shape;69;p11"/>
          <p:cNvSpPr txBox="1">
            <a:spLocks noGrp="1"/>
          </p:cNvSpPr>
          <p:nvPr>
            <p:ph type="title" hasCustomPrompt="1"/>
          </p:nvPr>
        </p:nvSpPr>
        <p:spPr>
          <a:xfrm>
            <a:off x="1604400" y="1600075"/>
            <a:ext cx="5935200" cy="13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3000"/>
              <a:buNone/>
              <a:defRPr sz="74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70" name="Google Shape;70;p11"/>
          <p:cNvSpPr txBox="1">
            <a:spLocks noGrp="1"/>
          </p:cNvSpPr>
          <p:nvPr>
            <p:ph type="subTitle" idx="1"/>
          </p:nvPr>
        </p:nvSpPr>
        <p:spPr>
          <a:xfrm>
            <a:off x="1604400" y="2923675"/>
            <a:ext cx="5935200" cy="423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sp>
        <p:nvSpPr>
          <p:cNvPr id="71" name="Google Shape;71;p11"/>
          <p:cNvSpPr/>
          <p:nvPr/>
        </p:nvSpPr>
        <p:spPr>
          <a:xfrm rot="10800000">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11"/>
          <p:cNvGrpSpPr/>
          <p:nvPr/>
        </p:nvGrpSpPr>
        <p:grpSpPr>
          <a:xfrm rot="10800000">
            <a:off x="-55325" y="0"/>
            <a:ext cx="9199325" cy="4604000"/>
            <a:chOff x="-55375" y="539500"/>
            <a:chExt cx="9199325" cy="4604000"/>
          </a:xfrm>
        </p:grpSpPr>
        <p:cxnSp>
          <p:nvCxnSpPr>
            <p:cNvPr id="73" name="Google Shape;73;p11"/>
            <p:cNvCxnSpPr/>
            <p:nvPr/>
          </p:nvCxnSpPr>
          <p:spPr>
            <a:xfrm>
              <a:off x="-55375" y="4608575"/>
              <a:ext cx="4563600" cy="0"/>
            </a:xfrm>
            <a:prstGeom prst="straightConnector1">
              <a:avLst/>
            </a:prstGeom>
            <a:noFill/>
            <a:ln w="9525" cap="flat" cmpd="sng">
              <a:solidFill>
                <a:schemeClr val="dk1"/>
              </a:solidFill>
              <a:prstDash val="solid"/>
              <a:round/>
              <a:headEnd type="none" w="med" len="med"/>
              <a:tailEnd type="none" w="med" len="med"/>
            </a:ln>
          </p:spPr>
        </p:cxnSp>
        <p:cxnSp>
          <p:nvCxnSpPr>
            <p:cNvPr id="74" name="Google Shape;74;p11"/>
            <p:cNvCxnSpPr/>
            <p:nvPr/>
          </p:nvCxnSpPr>
          <p:spPr>
            <a:xfrm>
              <a:off x="2576350" y="539500"/>
              <a:ext cx="6567600" cy="0"/>
            </a:xfrm>
            <a:prstGeom prst="straightConnector1">
              <a:avLst/>
            </a:prstGeom>
            <a:noFill/>
            <a:ln w="9525" cap="flat" cmpd="sng">
              <a:solidFill>
                <a:schemeClr val="dk1"/>
              </a:solidFill>
              <a:prstDash val="solid"/>
              <a:round/>
              <a:headEnd type="none" w="med" len="med"/>
              <a:tailEnd type="none" w="med" len="med"/>
            </a:ln>
          </p:spPr>
        </p:cxnSp>
        <p:cxnSp>
          <p:nvCxnSpPr>
            <p:cNvPr id="75" name="Google Shape;75;p11"/>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79" name="Google Shape;79;p1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1" name="Google Shape;81;p13"/>
          <p:cNvSpPr txBox="1">
            <a:spLocks noGrp="1"/>
          </p:cNvSpPr>
          <p:nvPr>
            <p:ph type="title" idx="3" hasCustomPrompt="1"/>
          </p:nvPr>
        </p:nvSpPr>
        <p:spPr>
          <a:xfrm>
            <a:off x="99360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2" name="Google Shape;82;p1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4" name="Google Shape;84;p13"/>
          <p:cNvSpPr txBox="1">
            <a:spLocks noGrp="1"/>
          </p:cNvSpPr>
          <p:nvPr>
            <p:ph type="title" idx="6" hasCustomPrompt="1"/>
          </p:nvPr>
        </p:nvSpPr>
        <p:spPr>
          <a:xfrm>
            <a:off x="99360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5" name="Google Shape;85;p1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6" name="Google Shape;86;p1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7" name="Google Shape;87;p13"/>
          <p:cNvSpPr txBox="1">
            <a:spLocks noGrp="1"/>
          </p:cNvSpPr>
          <p:nvPr>
            <p:ph type="title" idx="9" hasCustomPrompt="1"/>
          </p:nvPr>
        </p:nvSpPr>
        <p:spPr>
          <a:xfrm>
            <a:off x="503378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8" name="Google Shape;88;p1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9" name="Google Shape;89;p1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90" name="Google Shape;90;p13"/>
          <p:cNvSpPr txBox="1">
            <a:spLocks noGrp="1"/>
          </p:cNvSpPr>
          <p:nvPr>
            <p:ph type="title" idx="15" hasCustomPrompt="1"/>
          </p:nvPr>
        </p:nvSpPr>
        <p:spPr>
          <a:xfrm>
            <a:off x="503378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cxnSp>
        <p:nvCxnSpPr>
          <p:cNvPr id="91" name="Google Shape;91;p1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500"/>
              <a:buNone/>
              <a:defRPr sz="3100"/>
            </a:lvl1pPr>
            <a:lvl2pPr lvl="1" algn="ctr" rtl="0">
              <a:lnSpc>
                <a:spcPct val="115000"/>
              </a:lnSpc>
              <a:spcBef>
                <a:spcPts val="0"/>
              </a:spcBef>
              <a:spcAft>
                <a:spcPts val="0"/>
              </a:spcAft>
              <a:buSzPts val="3500"/>
              <a:buNone/>
              <a:defRPr sz="3500"/>
            </a:lvl2pPr>
            <a:lvl3pPr lvl="2" algn="ctr" rtl="0">
              <a:lnSpc>
                <a:spcPct val="115000"/>
              </a:lnSpc>
              <a:spcBef>
                <a:spcPts val="0"/>
              </a:spcBef>
              <a:spcAft>
                <a:spcPts val="0"/>
              </a:spcAft>
              <a:buSzPts val="3500"/>
              <a:buNone/>
              <a:defRPr sz="3500"/>
            </a:lvl3pPr>
            <a:lvl4pPr lvl="3" algn="ctr" rtl="0">
              <a:lnSpc>
                <a:spcPct val="115000"/>
              </a:lnSpc>
              <a:spcBef>
                <a:spcPts val="0"/>
              </a:spcBef>
              <a:spcAft>
                <a:spcPts val="0"/>
              </a:spcAft>
              <a:buSzPts val="3500"/>
              <a:buNone/>
              <a:defRPr sz="3500"/>
            </a:lvl4pPr>
            <a:lvl5pPr lvl="4" algn="ctr" rtl="0">
              <a:lnSpc>
                <a:spcPct val="115000"/>
              </a:lnSpc>
              <a:spcBef>
                <a:spcPts val="0"/>
              </a:spcBef>
              <a:spcAft>
                <a:spcPts val="0"/>
              </a:spcAft>
              <a:buSzPts val="3500"/>
              <a:buNone/>
              <a:defRPr sz="3500"/>
            </a:lvl5pPr>
            <a:lvl6pPr lvl="5" algn="ctr" rtl="0">
              <a:lnSpc>
                <a:spcPct val="115000"/>
              </a:lnSpc>
              <a:spcBef>
                <a:spcPts val="0"/>
              </a:spcBef>
              <a:spcAft>
                <a:spcPts val="0"/>
              </a:spcAft>
              <a:buSzPts val="3500"/>
              <a:buNone/>
              <a:defRPr sz="3500"/>
            </a:lvl6pPr>
            <a:lvl7pPr lvl="6" algn="ctr" rtl="0">
              <a:lnSpc>
                <a:spcPct val="115000"/>
              </a:lnSpc>
              <a:spcBef>
                <a:spcPts val="0"/>
              </a:spcBef>
              <a:spcAft>
                <a:spcPts val="0"/>
              </a:spcAft>
              <a:buSzPts val="3500"/>
              <a:buNone/>
              <a:defRPr sz="3500"/>
            </a:lvl7pPr>
            <a:lvl8pPr lvl="7" algn="ctr" rtl="0">
              <a:lnSpc>
                <a:spcPct val="115000"/>
              </a:lnSpc>
              <a:spcBef>
                <a:spcPts val="0"/>
              </a:spcBef>
              <a:spcAft>
                <a:spcPts val="0"/>
              </a:spcAft>
              <a:buSzPts val="3500"/>
              <a:buNone/>
              <a:defRPr sz="3500"/>
            </a:lvl8pPr>
            <a:lvl9pPr lvl="8" algn="ctr" rtl="0">
              <a:lnSpc>
                <a:spcPct val="115000"/>
              </a:lnSpc>
              <a:spcBef>
                <a:spcPts val="0"/>
              </a:spcBef>
              <a:spcAft>
                <a:spcPts val="0"/>
              </a:spcAft>
              <a:buSzPts val="3500"/>
              <a:buNone/>
              <a:defRPr sz="3500"/>
            </a:lvl9pPr>
          </a:lstStyle>
          <a:p>
            <a:endParaRPr/>
          </a:p>
        </p:txBody>
      </p:sp>
      <p:cxnSp>
        <p:nvCxnSpPr>
          <p:cNvPr id="95" name="Google Shape;95;p14"/>
          <p:cNvCxnSpPr/>
          <p:nvPr/>
        </p:nvCxnSpPr>
        <p:spPr>
          <a:xfrm rot="10800000">
            <a:off x="75" y="4876025"/>
            <a:ext cx="8257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flipH="1">
            <a:off x="4426725" y="2036300"/>
            <a:ext cx="3205200" cy="1477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500"/>
              <a:buNone/>
              <a:defRPr sz="4200"/>
            </a:lvl1pPr>
            <a:lvl2pPr lvl="1" algn="r" rtl="0">
              <a:spcBef>
                <a:spcPts val="0"/>
              </a:spcBef>
              <a:spcAft>
                <a:spcPts val="0"/>
              </a:spcAft>
              <a:buSzPts val="4500"/>
              <a:buNone/>
              <a:defRPr sz="4500"/>
            </a:lvl2pPr>
            <a:lvl3pPr lvl="2" algn="r" rtl="0">
              <a:spcBef>
                <a:spcPts val="0"/>
              </a:spcBef>
              <a:spcAft>
                <a:spcPts val="0"/>
              </a:spcAft>
              <a:buSzPts val="4500"/>
              <a:buNone/>
              <a:defRPr sz="4500"/>
            </a:lvl3pPr>
            <a:lvl4pPr lvl="3" algn="r" rtl="0">
              <a:spcBef>
                <a:spcPts val="0"/>
              </a:spcBef>
              <a:spcAft>
                <a:spcPts val="0"/>
              </a:spcAft>
              <a:buSzPts val="4500"/>
              <a:buNone/>
              <a:defRPr sz="4500"/>
            </a:lvl4pPr>
            <a:lvl5pPr lvl="4" algn="r" rtl="0">
              <a:spcBef>
                <a:spcPts val="0"/>
              </a:spcBef>
              <a:spcAft>
                <a:spcPts val="0"/>
              </a:spcAft>
              <a:buSzPts val="4500"/>
              <a:buNone/>
              <a:defRPr sz="4500"/>
            </a:lvl5pPr>
            <a:lvl6pPr lvl="5" algn="r" rtl="0">
              <a:spcBef>
                <a:spcPts val="0"/>
              </a:spcBef>
              <a:spcAft>
                <a:spcPts val="0"/>
              </a:spcAft>
              <a:buSzPts val="4500"/>
              <a:buNone/>
              <a:defRPr sz="4500"/>
            </a:lvl6pPr>
            <a:lvl7pPr lvl="6" algn="r" rtl="0">
              <a:spcBef>
                <a:spcPts val="0"/>
              </a:spcBef>
              <a:spcAft>
                <a:spcPts val="0"/>
              </a:spcAft>
              <a:buSzPts val="4500"/>
              <a:buNone/>
              <a:defRPr sz="4500"/>
            </a:lvl7pPr>
            <a:lvl8pPr lvl="7" algn="r" rtl="0">
              <a:spcBef>
                <a:spcPts val="0"/>
              </a:spcBef>
              <a:spcAft>
                <a:spcPts val="0"/>
              </a:spcAft>
              <a:buSzPts val="4500"/>
              <a:buNone/>
              <a:defRPr sz="4500"/>
            </a:lvl8pPr>
            <a:lvl9pPr lvl="8" algn="r" rtl="0">
              <a:spcBef>
                <a:spcPts val="0"/>
              </a:spcBef>
              <a:spcAft>
                <a:spcPts val="0"/>
              </a:spcAft>
              <a:buSzPts val="4500"/>
              <a:buNone/>
              <a:defRPr sz="4500"/>
            </a:lvl9pPr>
          </a:lstStyle>
          <a:p>
            <a:endParaRPr/>
          </a:p>
        </p:txBody>
      </p:sp>
      <p:sp>
        <p:nvSpPr>
          <p:cNvPr id="98" name="Google Shape;98;p15"/>
          <p:cNvSpPr txBox="1">
            <a:spLocks noGrp="1"/>
          </p:cNvSpPr>
          <p:nvPr>
            <p:ph type="title" idx="2" hasCustomPrompt="1"/>
          </p:nvPr>
        </p:nvSpPr>
        <p:spPr>
          <a:xfrm flipH="1">
            <a:off x="6555825" y="1012500"/>
            <a:ext cx="1076100" cy="87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99" name="Google Shape;99;p15"/>
          <p:cNvSpPr txBox="1">
            <a:spLocks noGrp="1"/>
          </p:cNvSpPr>
          <p:nvPr>
            <p:ph type="subTitle" idx="1"/>
          </p:nvPr>
        </p:nvSpPr>
        <p:spPr>
          <a:xfrm flipH="1">
            <a:off x="4426725" y="3573275"/>
            <a:ext cx="3205200" cy="6975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100" name="Google Shape;100;p15"/>
          <p:cNvSpPr/>
          <p:nvPr/>
        </p:nvSpPr>
        <p:spPr>
          <a:xfrm flipH="1">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5"/>
          <p:cNvCxnSpPr/>
          <p:nvPr/>
        </p:nvCxnSpPr>
        <p:spPr>
          <a:xfrm rot="10800000">
            <a:off x="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CUSTOM_2">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04" name="Google Shape;104;p16"/>
          <p:cNvSpPr txBox="1">
            <a:spLocks noGrp="1"/>
          </p:cNvSpPr>
          <p:nvPr>
            <p:ph type="subTitle" idx="1"/>
          </p:nvPr>
        </p:nvSpPr>
        <p:spPr>
          <a:xfrm>
            <a:off x="71322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6"/>
          <p:cNvSpPr txBox="1">
            <a:spLocks noGrp="1"/>
          </p:cNvSpPr>
          <p:nvPr>
            <p:ph type="title" idx="2" hasCustomPrompt="1"/>
          </p:nvPr>
        </p:nvSpPr>
        <p:spPr>
          <a:xfrm>
            <a:off x="71322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6"/>
          <p:cNvSpPr txBox="1">
            <a:spLocks noGrp="1"/>
          </p:cNvSpPr>
          <p:nvPr>
            <p:ph type="subTitle" idx="3"/>
          </p:nvPr>
        </p:nvSpPr>
        <p:spPr>
          <a:xfrm>
            <a:off x="71322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07" name="Google Shape;107;p16"/>
          <p:cNvSpPr txBox="1">
            <a:spLocks noGrp="1"/>
          </p:cNvSpPr>
          <p:nvPr>
            <p:ph type="subTitle" idx="4"/>
          </p:nvPr>
        </p:nvSpPr>
        <p:spPr>
          <a:xfrm>
            <a:off x="603047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8" name="Google Shape;108;p16"/>
          <p:cNvSpPr txBox="1">
            <a:spLocks noGrp="1"/>
          </p:cNvSpPr>
          <p:nvPr>
            <p:ph type="title" idx="5" hasCustomPrompt="1"/>
          </p:nvPr>
        </p:nvSpPr>
        <p:spPr>
          <a:xfrm>
            <a:off x="603047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9" name="Google Shape;109;p16"/>
          <p:cNvSpPr txBox="1">
            <a:spLocks noGrp="1"/>
          </p:cNvSpPr>
          <p:nvPr>
            <p:ph type="subTitle" idx="6"/>
          </p:nvPr>
        </p:nvSpPr>
        <p:spPr>
          <a:xfrm>
            <a:off x="603047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10" name="Google Shape;110;p16"/>
          <p:cNvSpPr txBox="1">
            <a:spLocks noGrp="1"/>
          </p:cNvSpPr>
          <p:nvPr>
            <p:ph type="subTitle" idx="7"/>
          </p:nvPr>
        </p:nvSpPr>
        <p:spPr>
          <a:xfrm>
            <a:off x="3371850"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1" name="Google Shape;111;p16"/>
          <p:cNvSpPr txBox="1">
            <a:spLocks noGrp="1"/>
          </p:cNvSpPr>
          <p:nvPr>
            <p:ph type="title" idx="8" hasCustomPrompt="1"/>
          </p:nvPr>
        </p:nvSpPr>
        <p:spPr>
          <a:xfrm>
            <a:off x="3371850"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2" name="Google Shape;112;p16"/>
          <p:cNvSpPr txBox="1">
            <a:spLocks noGrp="1"/>
          </p:cNvSpPr>
          <p:nvPr>
            <p:ph type="subTitle" idx="9"/>
          </p:nvPr>
        </p:nvSpPr>
        <p:spPr>
          <a:xfrm>
            <a:off x="3371850"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cxnSp>
        <p:nvCxnSpPr>
          <p:cNvPr id="113" name="Google Shape;113;p16"/>
          <p:cNvCxnSpPr/>
          <p:nvPr/>
        </p:nvCxnSpPr>
        <p:spPr>
          <a:xfrm rot="10800000">
            <a:off x="5035800" y="4797575"/>
            <a:ext cx="4108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1">
  <p:cSld name="CUSTOM_2_1_2">
    <p:spTree>
      <p:nvGrpSpPr>
        <p:cNvPr id="1" name="Shape 114"/>
        <p:cNvGrpSpPr/>
        <p:nvPr/>
      </p:nvGrpSpPr>
      <p:grpSpPr>
        <a:xfrm>
          <a:off x="0" y="0"/>
          <a:ext cx="0" cy="0"/>
          <a:chOff x="0" y="0"/>
          <a:chExt cx="0" cy="0"/>
        </a:xfrm>
      </p:grpSpPr>
      <p:sp>
        <p:nvSpPr>
          <p:cNvPr id="115" name="Google Shape;115;p17"/>
          <p:cNvSpPr txBox="1">
            <a:spLocks noGrp="1"/>
          </p:cNvSpPr>
          <p:nvPr>
            <p:ph type="subTitle" idx="1"/>
          </p:nvPr>
        </p:nvSpPr>
        <p:spPr>
          <a:xfrm>
            <a:off x="2370900" y="127812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6" name="Google Shape;116;p17"/>
          <p:cNvSpPr txBox="1">
            <a:spLocks noGrp="1"/>
          </p:cNvSpPr>
          <p:nvPr>
            <p:ph type="title" hasCustomPrompt="1"/>
          </p:nvPr>
        </p:nvSpPr>
        <p:spPr>
          <a:xfrm>
            <a:off x="2370900" y="57282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7" name="Google Shape;117;p17"/>
          <p:cNvSpPr txBox="1">
            <a:spLocks noGrp="1"/>
          </p:cNvSpPr>
          <p:nvPr>
            <p:ph type="subTitle" idx="2"/>
          </p:nvPr>
        </p:nvSpPr>
        <p:spPr>
          <a:xfrm>
            <a:off x="2370900" y="408787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8" name="Google Shape;118;p17"/>
          <p:cNvSpPr txBox="1">
            <a:spLocks noGrp="1"/>
          </p:cNvSpPr>
          <p:nvPr>
            <p:ph type="title" idx="3" hasCustomPrompt="1"/>
          </p:nvPr>
        </p:nvSpPr>
        <p:spPr>
          <a:xfrm>
            <a:off x="2370900" y="338257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9" name="Google Shape;119;p17"/>
          <p:cNvSpPr txBox="1">
            <a:spLocks noGrp="1"/>
          </p:cNvSpPr>
          <p:nvPr>
            <p:ph type="subTitle" idx="4"/>
          </p:nvPr>
        </p:nvSpPr>
        <p:spPr>
          <a:xfrm>
            <a:off x="2370900" y="2683000"/>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0" name="Google Shape;120;p17"/>
          <p:cNvSpPr txBox="1">
            <a:spLocks noGrp="1"/>
          </p:cNvSpPr>
          <p:nvPr>
            <p:ph type="title" idx="5" hasCustomPrompt="1"/>
          </p:nvPr>
        </p:nvSpPr>
        <p:spPr>
          <a:xfrm>
            <a:off x="2370900" y="1977700"/>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grpSp>
        <p:nvGrpSpPr>
          <p:cNvPr id="121" name="Google Shape;121;p17"/>
          <p:cNvGrpSpPr/>
          <p:nvPr/>
        </p:nvGrpSpPr>
        <p:grpSpPr>
          <a:xfrm>
            <a:off x="711250" y="-125"/>
            <a:ext cx="7719525" cy="5143625"/>
            <a:chOff x="711250" y="-125"/>
            <a:chExt cx="7719525" cy="5143625"/>
          </a:xfrm>
        </p:grpSpPr>
        <p:cxnSp>
          <p:nvCxnSpPr>
            <p:cNvPr id="122" name="Google Shape;122;p17"/>
            <p:cNvCxnSpPr/>
            <p:nvPr/>
          </p:nvCxnSpPr>
          <p:spPr>
            <a:xfrm rot="10800000">
              <a:off x="711250" y="2191500"/>
              <a:ext cx="0" cy="2952000"/>
            </a:xfrm>
            <a:prstGeom prst="straightConnector1">
              <a:avLst/>
            </a:prstGeom>
            <a:noFill/>
            <a:ln w="9525" cap="flat" cmpd="sng">
              <a:solidFill>
                <a:schemeClr val="dk1"/>
              </a:solidFill>
              <a:prstDash val="solid"/>
              <a:round/>
              <a:headEnd type="none" w="med" len="med"/>
              <a:tailEnd type="none" w="med" len="med"/>
            </a:ln>
          </p:spPr>
        </p:cxnSp>
        <p:cxnSp>
          <p:nvCxnSpPr>
            <p:cNvPr id="123" name="Google Shape;123;p17"/>
            <p:cNvCxnSpPr/>
            <p:nvPr/>
          </p:nvCxnSpPr>
          <p:spPr>
            <a:xfrm rot="10800000">
              <a:off x="8430775" y="-125"/>
              <a:ext cx="0" cy="2191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2_1_1">
    <p:spTree>
      <p:nvGrpSpPr>
        <p:cNvPr id="1" name="Shape 124"/>
        <p:cNvGrpSpPr/>
        <p:nvPr/>
      </p:nvGrpSpPr>
      <p:grpSpPr>
        <a:xfrm>
          <a:off x="0" y="0"/>
          <a:ext cx="0" cy="0"/>
          <a:chOff x="0" y="0"/>
          <a:chExt cx="0" cy="0"/>
        </a:xfrm>
      </p:grpSpPr>
      <p:sp>
        <p:nvSpPr>
          <p:cNvPr id="125" name="Google Shape;125;p1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26" name="Google Shape;126;p18"/>
          <p:cNvGrpSpPr/>
          <p:nvPr/>
        </p:nvGrpSpPr>
        <p:grpSpPr>
          <a:xfrm flipH="1">
            <a:off x="0" y="4876025"/>
            <a:ext cx="9144000" cy="267600"/>
            <a:chOff x="0" y="4876025"/>
            <a:chExt cx="9144000" cy="267600"/>
          </a:xfrm>
        </p:grpSpPr>
        <p:sp>
          <p:nvSpPr>
            <p:cNvPr id="127" name="Google Shape;127;p1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 name="Google Shape;128;p1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2_1_1_2">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cxnSp>
        <p:nvCxnSpPr>
          <p:cNvPr id="131" name="Google Shape;131;p19"/>
          <p:cNvCxnSpPr/>
          <p:nvPr/>
        </p:nvCxnSpPr>
        <p:spPr>
          <a:xfrm>
            <a:off x="0" y="262400"/>
            <a:ext cx="2286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2_1_1_1">
    <p:spTree>
      <p:nvGrpSpPr>
        <p:cNvPr id="1" name="Shape 132"/>
        <p:cNvGrpSpPr/>
        <p:nvPr/>
      </p:nvGrpSpPr>
      <p:grpSpPr>
        <a:xfrm>
          <a:off x="0" y="0"/>
          <a:ext cx="0" cy="0"/>
          <a:chOff x="0" y="0"/>
          <a:chExt cx="0" cy="0"/>
        </a:xfrm>
      </p:grpSpPr>
      <p:grpSp>
        <p:nvGrpSpPr>
          <p:cNvPr id="133" name="Google Shape;133;p20"/>
          <p:cNvGrpSpPr/>
          <p:nvPr/>
        </p:nvGrpSpPr>
        <p:grpSpPr>
          <a:xfrm>
            <a:off x="0" y="0"/>
            <a:ext cx="9144075" cy="5143500"/>
            <a:chOff x="0" y="0"/>
            <a:chExt cx="9144075" cy="5143500"/>
          </a:xfrm>
        </p:grpSpPr>
        <p:sp>
          <p:nvSpPr>
            <p:cNvPr id="134" name="Google Shape;134;p20"/>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20"/>
          <p:cNvSpPr txBox="1">
            <a:spLocks noGrp="1"/>
          </p:cNvSpPr>
          <p:nvPr>
            <p:ph type="title"/>
          </p:nvPr>
        </p:nvSpPr>
        <p:spPr>
          <a:xfrm>
            <a:off x="4035075" y="1441250"/>
            <a:ext cx="3428100" cy="11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9200"/>
              <a:buNone/>
              <a:defRPr sz="6500"/>
            </a:lvl1pPr>
            <a:lvl2pPr lvl="1" rtl="0">
              <a:spcBef>
                <a:spcPts val="0"/>
              </a:spcBef>
              <a:spcAft>
                <a:spcPts val="0"/>
              </a:spcAft>
              <a:buSzPts val="9200"/>
              <a:buNone/>
              <a:defRPr sz="9200"/>
            </a:lvl2pPr>
            <a:lvl3pPr lvl="2" rtl="0">
              <a:spcBef>
                <a:spcPts val="0"/>
              </a:spcBef>
              <a:spcAft>
                <a:spcPts val="0"/>
              </a:spcAft>
              <a:buSzPts val="9200"/>
              <a:buNone/>
              <a:defRPr sz="9200"/>
            </a:lvl3pPr>
            <a:lvl4pPr lvl="3" rtl="0">
              <a:spcBef>
                <a:spcPts val="0"/>
              </a:spcBef>
              <a:spcAft>
                <a:spcPts val="0"/>
              </a:spcAft>
              <a:buSzPts val="9200"/>
              <a:buNone/>
              <a:defRPr sz="9200"/>
            </a:lvl4pPr>
            <a:lvl5pPr lvl="4" rtl="0">
              <a:spcBef>
                <a:spcPts val="0"/>
              </a:spcBef>
              <a:spcAft>
                <a:spcPts val="0"/>
              </a:spcAft>
              <a:buSzPts val="9200"/>
              <a:buNone/>
              <a:defRPr sz="9200"/>
            </a:lvl5pPr>
            <a:lvl6pPr lvl="5" rtl="0">
              <a:spcBef>
                <a:spcPts val="0"/>
              </a:spcBef>
              <a:spcAft>
                <a:spcPts val="0"/>
              </a:spcAft>
              <a:buSzPts val="9200"/>
              <a:buNone/>
              <a:defRPr sz="9200"/>
            </a:lvl6pPr>
            <a:lvl7pPr lvl="6" rtl="0">
              <a:spcBef>
                <a:spcPts val="0"/>
              </a:spcBef>
              <a:spcAft>
                <a:spcPts val="0"/>
              </a:spcAft>
              <a:buSzPts val="9200"/>
              <a:buNone/>
              <a:defRPr sz="9200"/>
            </a:lvl7pPr>
            <a:lvl8pPr lvl="7" rtl="0">
              <a:spcBef>
                <a:spcPts val="0"/>
              </a:spcBef>
              <a:spcAft>
                <a:spcPts val="0"/>
              </a:spcAft>
              <a:buSzPts val="9200"/>
              <a:buNone/>
              <a:defRPr sz="9200"/>
            </a:lvl8pPr>
            <a:lvl9pPr lvl="8" rtl="0">
              <a:spcBef>
                <a:spcPts val="0"/>
              </a:spcBef>
              <a:spcAft>
                <a:spcPts val="0"/>
              </a:spcAft>
              <a:buSzPts val="9200"/>
              <a:buNone/>
              <a:defRPr sz="9200"/>
            </a:lvl9pPr>
          </a:lstStyle>
          <a:p>
            <a:endParaRPr/>
          </a:p>
        </p:txBody>
      </p:sp>
      <p:sp>
        <p:nvSpPr>
          <p:cNvPr id="137" name="Google Shape;137;p20"/>
          <p:cNvSpPr txBox="1">
            <a:spLocks noGrp="1"/>
          </p:cNvSpPr>
          <p:nvPr>
            <p:ph type="subTitle" idx="1"/>
          </p:nvPr>
        </p:nvSpPr>
        <p:spPr>
          <a:xfrm>
            <a:off x="4035075" y="2568000"/>
            <a:ext cx="3428100" cy="972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grpSp>
        <p:nvGrpSpPr>
          <p:cNvPr id="138" name="Google Shape;138;p20"/>
          <p:cNvGrpSpPr/>
          <p:nvPr/>
        </p:nvGrpSpPr>
        <p:grpSpPr>
          <a:xfrm>
            <a:off x="150" y="539500"/>
            <a:ext cx="8430625" cy="4604000"/>
            <a:chOff x="150" y="539500"/>
            <a:chExt cx="8430625" cy="4604000"/>
          </a:xfrm>
        </p:grpSpPr>
        <p:cxnSp>
          <p:nvCxnSpPr>
            <p:cNvPr id="139" name="Google Shape;139;p20"/>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40" name="Google Shape;140;p20"/>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1512075" y="2036300"/>
            <a:ext cx="3205200" cy="1477500"/>
          </a:xfrm>
          <a:prstGeom prst="rect">
            <a:avLst/>
          </a:prstGeom>
        </p:spPr>
        <p:txBody>
          <a:bodyPr spcFirstLastPara="1" wrap="square" lIns="91425" tIns="91425" rIns="91425" bIns="91425" anchor="t" anchorCtr="0">
            <a:noAutofit/>
          </a:bodyPr>
          <a:lstStyle>
            <a:lvl1pPr lvl="0" algn="l">
              <a:spcBef>
                <a:spcPts val="0"/>
              </a:spcBef>
              <a:spcAft>
                <a:spcPts val="0"/>
              </a:spcAft>
              <a:buSzPts val="4500"/>
              <a:buNone/>
              <a:defRPr sz="42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18" name="Google Shape;18;p3"/>
          <p:cNvSpPr txBox="1">
            <a:spLocks noGrp="1"/>
          </p:cNvSpPr>
          <p:nvPr>
            <p:ph type="title" idx="2" hasCustomPrompt="1"/>
          </p:nvPr>
        </p:nvSpPr>
        <p:spPr>
          <a:xfrm>
            <a:off x="1512075" y="1012500"/>
            <a:ext cx="1076100" cy="8700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19" name="Google Shape;19;p3"/>
          <p:cNvSpPr txBox="1">
            <a:spLocks noGrp="1"/>
          </p:cNvSpPr>
          <p:nvPr>
            <p:ph type="subTitle" idx="1"/>
          </p:nvPr>
        </p:nvSpPr>
        <p:spPr>
          <a:xfrm>
            <a:off x="1512075" y="3573275"/>
            <a:ext cx="3205200" cy="697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20" name="Google Shape;20;p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11">
    <p:spTree>
      <p:nvGrpSpPr>
        <p:cNvPr id="1" name="Shape 141"/>
        <p:cNvGrpSpPr/>
        <p:nvPr/>
      </p:nvGrpSpPr>
      <p:grpSpPr>
        <a:xfrm>
          <a:off x="0" y="0"/>
          <a:ext cx="0" cy="0"/>
          <a:chOff x="0" y="0"/>
          <a:chExt cx="0" cy="0"/>
        </a:xfrm>
      </p:grpSpPr>
      <p:sp>
        <p:nvSpPr>
          <p:cNvPr id="142" name="Google Shape;142;p21"/>
          <p:cNvSpPr txBox="1">
            <a:spLocks noGrp="1"/>
          </p:cNvSpPr>
          <p:nvPr>
            <p:ph type="body" idx="1"/>
          </p:nvPr>
        </p:nvSpPr>
        <p:spPr>
          <a:xfrm>
            <a:off x="1691100" y="1759300"/>
            <a:ext cx="5761800" cy="2092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Red Hat Display"/>
              <a:buChar char="■"/>
              <a:defRPr/>
            </a:lvl1pPr>
            <a:lvl2pPr marL="914400" lvl="1" indent="-317500" rtl="0">
              <a:spcBef>
                <a:spcPts val="1600"/>
              </a:spcBef>
              <a:spcAft>
                <a:spcPts val="0"/>
              </a:spcAft>
              <a:buClr>
                <a:srgbClr val="FFFFFF"/>
              </a:buClr>
              <a:buSzPts val="1400"/>
              <a:buFont typeface="Red Hat Display"/>
              <a:buChar char="○"/>
              <a:defRPr/>
            </a:lvl2pPr>
            <a:lvl3pPr marL="1371600" lvl="2" indent="-317500" rtl="0">
              <a:spcBef>
                <a:spcPts val="1600"/>
              </a:spcBef>
              <a:spcAft>
                <a:spcPts val="0"/>
              </a:spcAft>
              <a:buClr>
                <a:srgbClr val="FFFFFF"/>
              </a:buClr>
              <a:buSzPts val="1400"/>
              <a:buFont typeface="Red Hat Display"/>
              <a:buChar char="■"/>
              <a:defRPr/>
            </a:lvl3pPr>
            <a:lvl4pPr marL="1828800" lvl="3" indent="-317500" rtl="0">
              <a:spcBef>
                <a:spcPts val="1600"/>
              </a:spcBef>
              <a:spcAft>
                <a:spcPts val="0"/>
              </a:spcAft>
              <a:buClr>
                <a:srgbClr val="FFFFFF"/>
              </a:buClr>
              <a:buSzPts val="1400"/>
              <a:buFont typeface="Red Hat Display"/>
              <a:buChar char="●"/>
              <a:defRPr/>
            </a:lvl4pPr>
            <a:lvl5pPr marL="2286000" lvl="4" indent="-317500" rtl="0">
              <a:spcBef>
                <a:spcPts val="1600"/>
              </a:spcBef>
              <a:spcAft>
                <a:spcPts val="0"/>
              </a:spcAft>
              <a:buClr>
                <a:srgbClr val="FFFFFF"/>
              </a:buClr>
              <a:buSzPts val="1400"/>
              <a:buFont typeface="Red Hat Display"/>
              <a:buChar char="○"/>
              <a:defRPr/>
            </a:lvl5pPr>
            <a:lvl6pPr marL="2743200" lvl="5" indent="-317500" rtl="0">
              <a:spcBef>
                <a:spcPts val="1600"/>
              </a:spcBef>
              <a:spcAft>
                <a:spcPts val="0"/>
              </a:spcAft>
              <a:buClr>
                <a:srgbClr val="FFFFFF"/>
              </a:buClr>
              <a:buSzPts val="1400"/>
              <a:buFont typeface="Red Hat Display"/>
              <a:buChar char="■"/>
              <a:defRPr/>
            </a:lvl6pPr>
            <a:lvl7pPr marL="3200400" lvl="6" indent="-317500" rtl="0">
              <a:spcBef>
                <a:spcPts val="1600"/>
              </a:spcBef>
              <a:spcAft>
                <a:spcPts val="0"/>
              </a:spcAft>
              <a:buClr>
                <a:srgbClr val="FFFFFF"/>
              </a:buClr>
              <a:buSzPts val="1400"/>
              <a:buFont typeface="Red Hat Display"/>
              <a:buChar char="●"/>
              <a:defRPr/>
            </a:lvl7pPr>
            <a:lvl8pPr marL="3657600" lvl="7" indent="-317500" rtl="0">
              <a:spcBef>
                <a:spcPts val="1600"/>
              </a:spcBef>
              <a:spcAft>
                <a:spcPts val="0"/>
              </a:spcAft>
              <a:buClr>
                <a:srgbClr val="FFFFFF"/>
              </a:buClr>
              <a:buSzPts val="1400"/>
              <a:buFont typeface="Red Hat Display"/>
              <a:buChar char="○"/>
              <a:defRPr/>
            </a:lvl8pPr>
            <a:lvl9pPr marL="4114800" lvl="8" indent="-317500" rtl="0">
              <a:spcBef>
                <a:spcPts val="1600"/>
              </a:spcBef>
              <a:spcAft>
                <a:spcPts val="1600"/>
              </a:spcAft>
              <a:buClr>
                <a:srgbClr val="FFFFFF"/>
              </a:buClr>
              <a:buSzPts val="1400"/>
              <a:buFont typeface="Red Hat Display"/>
              <a:buChar char="■"/>
              <a:defRPr/>
            </a:lvl9pPr>
          </a:lstStyle>
          <a:p>
            <a:endParaRPr/>
          </a:p>
        </p:txBody>
      </p:sp>
      <p:sp>
        <p:nvSpPr>
          <p:cNvPr id="143" name="Google Shape;143;p2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44" name="Google Shape;144;p21"/>
          <p:cNvSpPr/>
          <p:nvPr/>
        </p:nvSpPr>
        <p:spPr>
          <a:xfrm flipH="1">
            <a:off x="0" y="487590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21"/>
          <p:cNvGrpSpPr/>
          <p:nvPr/>
        </p:nvGrpSpPr>
        <p:grpSpPr>
          <a:xfrm>
            <a:off x="276825" y="267475"/>
            <a:ext cx="8860200" cy="4876025"/>
            <a:chOff x="276825" y="267475"/>
            <a:chExt cx="8860200" cy="4876025"/>
          </a:xfrm>
        </p:grpSpPr>
        <p:cxnSp>
          <p:nvCxnSpPr>
            <p:cNvPr id="146" name="Google Shape;146;p21"/>
            <p:cNvCxnSpPr/>
            <p:nvPr/>
          </p:nvCxnSpPr>
          <p:spPr>
            <a:xfrm rot="10800000">
              <a:off x="276825" y="257190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47" name="Google Shape;147;p21"/>
            <p:cNvCxnSpPr/>
            <p:nvPr/>
          </p:nvCxnSpPr>
          <p:spPr>
            <a:xfrm>
              <a:off x="4565025" y="26747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2_1_1_1_1_1">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948325" y="1409875"/>
            <a:ext cx="4863300" cy="661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0" name="Google Shape;150;p22"/>
          <p:cNvSpPr txBox="1">
            <a:spLocks noGrp="1"/>
          </p:cNvSpPr>
          <p:nvPr>
            <p:ph type="subTitle" idx="1"/>
          </p:nvPr>
        </p:nvSpPr>
        <p:spPr>
          <a:xfrm>
            <a:off x="948325" y="2172700"/>
            <a:ext cx="4863300" cy="151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Char char="■"/>
              <a:defRPr/>
            </a:lvl1pPr>
            <a:lvl2pPr lvl="1" algn="ctr" rtl="0">
              <a:lnSpc>
                <a:spcPct val="115000"/>
              </a:lnSpc>
              <a:spcBef>
                <a:spcPts val="0"/>
              </a:spcBef>
              <a:spcAft>
                <a:spcPts val="0"/>
              </a:spcAft>
              <a:buSzPts val="1400"/>
              <a:buChar char="○"/>
              <a:defRPr/>
            </a:lvl2pPr>
            <a:lvl3pPr lvl="2" algn="ctr" rtl="0">
              <a:lnSpc>
                <a:spcPct val="115000"/>
              </a:lnSpc>
              <a:spcBef>
                <a:spcPts val="0"/>
              </a:spcBef>
              <a:spcAft>
                <a:spcPts val="0"/>
              </a:spcAft>
              <a:buSzPts val="1400"/>
              <a:buChar char="■"/>
              <a:defRPr/>
            </a:lvl3pPr>
            <a:lvl4pPr lvl="3" algn="ctr" rtl="0">
              <a:lnSpc>
                <a:spcPct val="115000"/>
              </a:lnSpc>
              <a:spcBef>
                <a:spcPts val="0"/>
              </a:spcBef>
              <a:spcAft>
                <a:spcPts val="0"/>
              </a:spcAft>
              <a:buSzPts val="1400"/>
              <a:buChar char="●"/>
              <a:defRPr/>
            </a:lvl4pPr>
            <a:lvl5pPr lvl="4" algn="ctr" rtl="0">
              <a:lnSpc>
                <a:spcPct val="115000"/>
              </a:lnSpc>
              <a:spcBef>
                <a:spcPts val="0"/>
              </a:spcBef>
              <a:spcAft>
                <a:spcPts val="0"/>
              </a:spcAft>
              <a:buSzPts val="1400"/>
              <a:buChar char="○"/>
              <a:defRPr/>
            </a:lvl5pPr>
            <a:lvl6pPr lvl="5" algn="ctr" rtl="0">
              <a:lnSpc>
                <a:spcPct val="115000"/>
              </a:lnSpc>
              <a:spcBef>
                <a:spcPts val="0"/>
              </a:spcBef>
              <a:spcAft>
                <a:spcPts val="0"/>
              </a:spcAft>
              <a:buSzPts val="1400"/>
              <a:buChar char="■"/>
              <a:defRPr/>
            </a:lvl6pPr>
            <a:lvl7pPr lvl="6" algn="ctr" rtl="0">
              <a:lnSpc>
                <a:spcPct val="115000"/>
              </a:lnSpc>
              <a:spcBef>
                <a:spcPts val="0"/>
              </a:spcBef>
              <a:spcAft>
                <a:spcPts val="0"/>
              </a:spcAft>
              <a:buSzPts val="1400"/>
              <a:buChar char="●"/>
              <a:defRPr/>
            </a:lvl7pPr>
            <a:lvl8pPr lvl="7" algn="ctr" rtl="0">
              <a:lnSpc>
                <a:spcPct val="115000"/>
              </a:lnSpc>
              <a:spcBef>
                <a:spcPts val="0"/>
              </a:spcBef>
              <a:spcAft>
                <a:spcPts val="0"/>
              </a:spcAft>
              <a:buSzPts val="1400"/>
              <a:buChar char="○"/>
              <a:defRPr/>
            </a:lvl8pPr>
            <a:lvl9pPr lvl="8" algn="ctr" rtl="0">
              <a:lnSpc>
                <a:spcPct val="115000"/>
              </a:lnSpc>
              <a:spcBef>
                <a:spcPts val="0"/>
              </a:spcBef>
              <a:spcAft>
                <a:spcPts val="0"/>
              </a:spcAft>
              <a:buSzPts val="1400"/>
              <a:buChar char="■"/>
              <a:defRPr/>
            </a:lvl9pPr>
          </a:lstStyle>
          <a:p>
            <a:endParaRPr/>
          </a:p>
        </p:txBody>
      </p:sp>
      <p:sp>
        <p:nvSpPr>
          <p:cNvPr id="151" name="Google Shape;151;p22"/>
          <p:cNvSpPr/>
          <p:nvPr/>
        </p:nvSpPr>
        <p:spPr>
          <a:xfrm rot="10800000" flipH="1">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22"/>
          <p:cNvGrpSpPr/>
          <p:nvPr/>
        </p:nvGrpSpPr>
        <p:grpSpPr>
          <a:xfrm rot="10800000" flipH="1">
            <a:off x="-55375" y="0"/>
            <a:ext cx="9199250" cy="4604000"/>
            <a:chOff x="-55375" y="539500"/>
            <a:chExt cx="9199250" cy="4604000"/>
          </a:xfrm>
        </p:grpSpPr>
        <p:cxnSp>
          <p:nvCxnSpPr>
            <p:cNvPr id="153" name="Google Shape;153;p22"/>
            <p:cNvCxnSpPr/>
            <p:nvPr/>
          </p:nvCxnSpPr>
          <p:spPr>
            <a:xfrm>
              <a:off x="-55375" y="4608575"/>
              <a:ext cx="4571700" cy="0"/>
            </a:xfrm>
            <a:prstGeom prst="straightConnector1">
              <a:avLst/>
            </a:prstGeom>
            <a:noFill/>
            <a:ln w="9525" cap="flat" cmpd="sng">
              <a:solidFill>
                <a:schemeClr val="dk1"/>
              </a:solidFill>
              <a:prstDash val="solid"/>
              <a:round/>
              <a:headEnd type="none" w="med" len="med"/>
              <a:tailEnd type="none" w="med" len="med"/>
            </a:ln>
          </p:spPr>
        </p:cxnSp>
        <p:cxnSp>
          <p:nvCxnSpPr>
            <p:cNvPr id="154" name="Google Shape;154;p22"/>
            <p:cNvCxnSpPr/>
            <p:nvPr/>
          </p:nvCxnSpPr>
          <p:spPr>
            <a:xfrm>
              <a:off x="4585075" y="539500"/>
              <a:ext cx="4558800" cy="0"/>
            </a:xfrm>
            <a:prstGeom prst="straightConnector1">
              <a:avLst/>
            </a:prstGeom>
            <a:noFill/>
            <a:ln w="9525" cap="flat" cmpd="sng">
              <a:solidFill>
                <a:schemeClr val="dk1"/>
              </a:solidFill>
              <a:prstDash val="solid"/>
              <a:round/>
              <a:headEnd type="none" w="med" len="med"/>
              <a:tailEnd type="none" w="med" len="med"/>
            </a:ln>
          </p:spPr>
        </p:cxnSp>
        <p:cxnSp>
          <p:nvCxnSpPr>
            <p:cNvPr id="155" name="Google Shape;155;p2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2_1_1_1_1_1_1">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8" name="Google Shape;158;p23"/>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59" name="Google Shape;159;p23"/>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3"/>
          <p:cNvGrpSpPr/>
          <p:nvPr/>
        </p:nvGrpSpPr>
        <p:grpSpPr>
          <a:xfrm rot="10800000">
            <a:off x="0" y="363100"/>
            <a:ext cx="8860200" cy="4780400"/>
            <a:chOff x="283800" y="0"/>
            <a:chExt cx="8860200" cy="4780400"/>
          </a:xfrm>
        </p:grpSpPr>
        <p:cxnSp>
          <p:nvCxnSpPr>
            <p:cNvPr id="161" name="Google Shape;161;p23"/>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23"/>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4">
  <p:cSld name="CUSTOM_2_1_1_1_1_1_1_1">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4746788" y="1405950"/>
            <a:ext cx="2630100" cy="1139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100"/>
              <a:buNone/>
              <a:defRPr/>
            </a:lvl1pPr>
            <a:lvl2pPr lvl="1" algn="r" rtl="0">
              <a:spcBef>
                <a:spcPts val="0"/>
              </a:spcBef>
              <a:spcAft>
                <a:spcPts val="0"/>
              </a:spcAft>
              <a:buSzPts val="3100"/>
              <a:buNone/>
              <a:defRPr/>
            </a:lvl2pPr>
            <a:lvl3pPr lvl="2" algn="r" rtl="0">
              <a:spcBef>
                <a:spcPts val="0"/>
              </a:spcBef>
              <a:spcAft>
                <a:spcPts val="0"/>
              </a:spcAft>
              <a:buSzPts val="3100"/>
              <a:buNone/>
              <a:defRPr/>
            </a:lvl3pPr>
            <a:lvl4pPr lvl="3" algn="r" rtl="0">
              <a:spcBef>
                <a:spcPts val="0"/>
              </a:spcBef>
              <a:spcAft>
                <a:spcPts val="0"/>
              </a:spcAft>
              <a:buSzPts val="3100"/>
              <a:buNone/>
              <a:defRPr/>
            </a:lvl4pPr>
            <a:lvl5pPr lvl="4" algn="r" rtl="0">
              <a:spcBef>
                <a:spcPts val="0"/>
              </a:spcBef>
              <a:spcAft>
                <a:spcPts val="0"/>
              </a:spcAft>
              <a:buSzPts val="3100"/>
              <a:buNone/>
              <a:defRPr/>
            </a:lvl5pPr>
            <a:lvl6pPr lvl="5" algn="r" rtl="0">
              <a:spcBef>
                <a:spcPts val="0"/>
              </a:spcBef>
              <a:spcAft>
                <a:spcPts val="0"/>
              </a:spcAft>
              <a:buSzPts val="3100"/>
              <a:buNone/>
              <a:defRPr/>
            </a:lvl6pPr>
            <a:lvl7pPr lvl="6" algn="r" rtl="0">
              <a:spcBef>
                <a:spcPts val="0"/>
              </a:spcBef>
              <a:spcAft>
                <a:spcPts val="0"/>
              </a:spcAft>
              <a:buSzPts val="3100"/>
              <a:buNone/>
              <a:defRPr/>
            </a:lvl7pPr>
            <a:lvl8pPr lvl="7" algn="r" rtl="0">
              <a:spcBef>
                <a:spcPts val="0"/>
              </a:spcBef>
              <a:spcAft>
                <a:spcPts val="0"/>
              </a:spcAft>
              <a:buSzPts val="3100"/>
              <a:buNone/>
              <a:defRPr/>
            </a:lvl8pPr>
            <a:lvl9pPr lvl="8" algn="r" rtl="0">
              <a:spcBef>
                <a:spcPts val="0"/>
              </a:spcBef>
              <a:spcAft>
                <a:spcPts val="0"/>
              </a:spcAft>
              <a:buSzPts val="3100"/>
              <a:buNone/>
              <a:defRPr/>
            </a:lvl9pPr>
          </a:lstStyle>
          <a:p>
            <a:endParaRPr/>
          </a:p>
        </p:txBody>
      </p:sp>
      <p:sp>
        <p:nvSpPr>
          <p:cNvPr id="165" name="Google Shape;165;p24"/>
          <p:cNvSpPr txBox="1">
            <a:spLocks noGrp="1"/>
          </p:cNvSpPr>
          <p:nvPr>
            <p:ph type="subTitle" idx="1"/>
          </p:nvPr>
        </p:nvSpPr>
        <p:spPr>
          <a:xfrm>
            <a:off x="4746788" y="2545038"/>
            <a:ext cx="2630100" cy="1143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a:lvl1pPr>
            <a:lvl2pPr lvl="1" algn="r" rtl="0">
              <a:lnSpc>
                <a:spcPct val="115000"/>
              </a:lnSpc>
              <a:spcBef>
                <a:spcPts val="0"/>
              </a:spcBef>
              <a:spcAft>
                <a:spcPts val="0"/>
              </a:spcAft>
              <a:buSzPts val="1400"/>
              <a:buNone/>
              <a:defRPr/>
            </a:lvl2pPr>
            <a:lvl3pPr lvl="2" algn="r" rtl="0">
              <a:lnSpc>
                <a:spcPct val="115000"/>
              </a:lnSpc>
              <a:spcBef>
                <a:spcPts val="0"/>
              </a:spcBef>
              <a:spcAft>
                <a:spcPts val="0"/>
              </a:spcAft>
              <a:buSzPts val="1400"/>
              <a:buNone/>
              <a:defRPr/>
            </a:lvl3pPr>
            <a:lvl4pPr lvl="3" algn="r" rtl="0">
              <a:lnSpc>
                <a:spcPct val="115000"/>
              </a:lnSpc>
              <a:spcBef>
                <a:spcPts val="0"/>
              </a:spcBef>
              <a:spcAft>
                <a:spcPts val="0"/>
              </a:spcAft>
              <a:buSzPts val="1400"/>
              <a:buNone/>
              <a:defRPr/>
            </a:lvl4pPr>
            <a:lvl5pPr lvl="4" algn="r" rtl="0">
              <a:lnSpc>
                <a:spcPct val="115000"/>
              </a:lnSpc>
              <a:spcBef>
                <a:spcPts val="0"/>
              </a:spcBef>
              <a:spcAft>
                <a:spcPts val="0"/>
              </a:spcAft>
              <a:buSzPts val="1400"/>
              <a:buNone/>
              <a:defRPr/>
            </a:lvl5pPr>
            <a:lvl6pPr lvl="5" algn="r" rtl="0">
              <a:lnSpc>
                <a:spcPct val="115000"/>
              </a:lnSpc>
              <a:spcBef>
                <a:spcPts val="0"/>
              </a:spcBef>
              <a:spcAft>
                <a:spcPts val="0"/>
              </a:spcAft>
              <a:buSzPts val="1400"/>
              <a:buNone/>
              <a:defRPr/>
            </a:lvl6pPr>
            <a:lvl7pPr lvl="6" algn="r" rtl="0">
              <a:lnSpc>
                <a:spcPct val="115000"/>
              </a:lnSpc>
              <a:spcBef>
                <a:spcPts val="0"/>
              </a:spcBef>
              <a:spcAft>
                <a:spcPts val="0"/>
              </a:spcAft>
              <a:buSzPts val="1400"/>
              <a:buNone/>
              <a:defRPr/>
            </a:lvl7pPr>
            <a:lvl8pPr lvl="7" algn="r" rtl="0">
              <a:lnSpc>
                <a:spcPct val="115000"/>
              </a:lnSpc>
              <a:spcBef>
                <a:spcPts val="0"/>
              </a:spcBef>
              <a:spcAft>
                <a:spcPts val="0"/>
              </a:spcAft>
              <a:buSzPts val="1400"/>
              <a:buNone/>
              <a:defRPr/>
            </a:lvl8pPr>
            <a:lvl9pPr lvl="8" algn="r" rtl="0">
              <a:lnSpc>
                <a:spcPct val="115000"/>
              </a:lnSpc>
              <a:spcBef>
                <a:spcPts val="0"/>
              </a:spcBef>
              <a:spcAft>
                <a:spcPts val="0"/>
              </a:spcAft>
              <a:buSzPts val="1400"/>
              <a:buNone/>
              <a:defRPr/>
            </a:lvl9pPr>
          </a:lstStyle>
          <a:p>
            <a:endParaRPr/>
          </a:p>
        </p:txBody>
      </p:sp>
      <p:grpSp>
        <p:nvGrpSpPr>
          <p:cNvPr id="166" name="Google Shape;166;p24"/>
          <p:cNvGrpSpPr/>
          <p:nvPr/>
        </p:nvGrpSpPr>
        <p:grpSpPr>
          <a:xfrm flipH="1">
            <a:off x="0" y="0"/>
            <a:ext cx="9144075" cy="5143500"/>
            <a:chOff x="0" y="0"/>
            <a:chExt cx="9144075" cy="5143500"/>
          </a:xfrm>
        </p:grpSpPr>
        <p:grpSp>
          <p:nvGrpSpPr>
            <p:cNvPr id="167" name="Google Shape;167;p24"/>
            <p:cNvGrpSpPr/>
            <p:nvPr/>
          </p:nvGrpSpPr>
          <p:grpSpPr>
            <a:xfrm>
              <a:off x="0" y="0"/>
              <a:ext cx="9144075" cy="5143500"/>
              <a:chOff x="0" y="0"/>
              <a:chExt cx="9144075" cy="5143500"/>
            </a:xfrm>
          </p:grpSpPr>
          <p:sp>
            <p:nvSpPr>
              <p:cNvPr id="168" name="Google Shape;168;p24"/>
              <p:cNvSpPr/>
              <p:nvPr/>
            </p:nvSpPr>
            <p:spPr>
              <a:xfrm>
                <a:off x="4185975" y="4608575"/>
                <a:ext cx="4958100" cy="529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4"/>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24"/>
            <p:cNvGrpSpPr/>
            <p:nvPr/>
          </p:nvGrpSpPr>
          <p:grpSpPr>
            <a:xfrm>
              <a:off x="150" y="539500"/>
              <a:ext cx="8430625" cy="4604000"/>
              <a:chOff x="150" y="539500"/>
              <a:chExt cx="8430625" cy="4604000"/>
            </a:xfrm>
          </p:grpSpPr>
          <p:cxnSp>
            <p:nvCxnSpPr>
              <p:cNvPr id="171" name="Google Shape;171;p24"/>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72" name="Google Shape;172;p24"/>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75" name="Google Shape;175;p25"/>
          <p:cNvSpPr txBox="1">
            <a:spLocks noGrp="1"/>
          </p:cNvSpPr>
          <p:nvPr>
            <p:ph type="body" idx="1"/>
          </p:nvPr>
        </p:nvSpPr>
        <p:spPr>
          <a:xfrm>
            <a:off x="7132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6" name="Google Shape;176;p25"/>
          <p:cNvSpPr txBox="1">
            <a:spLocks noGrp="1"/>
          </p:cNvSpPr>
          <p:nvPr>
            <p:ph type="body" idx="2"/>
          </p:nvPr>
        </p:nvSpPr>
        <p:spPr>
          <a:xfrm>
            <a:off x="46513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7" name="Google Shape;177;p25"/>
          <p:cNvSpPr txBox="1">
            <a:spLocks noGrp="1"/>
          </p:cNvSpPr>
          <p:nvPr>
            <p:ph type="subTitle" idx="3"/>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78" name="Google Shape;178;p25"/>
          <p:cNvSpPr/>
          <p:nvPr/>
        </p:nvSpPr>
        <p:spPr>
          <a:xfrm flipH="1">
            <a:off x="71340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25"/>
          <p:cNvGrpSpPr/>
          <p:nvPr/>
        </p:nvGrpSpPr>
        <p:grpSpPr>
          <a:xfrm>
            <a:off x="283800" y="-4100"/>
            <a:ext cx="8576400" cy="5147625"/>
            <a:chOff x="283800" y="-4100"/>
            <a:chExt cx="8576400" cy="5147625"/>
          </a:xfrm>
        </p:grpSpPr>
        <p:cxnSp>
          <p:nvCxnSpPr>
            <p:cNvPr id="180" name="Google Shape;180;p25"/>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81" name="Google Shape;181;p25"/>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84" name="Google Shape;184;p26"/>
          <p:cNvSpPr txBox="1">
            <a:spLocks noGrp="1"/>
          </p:cNvSpPr>
          <p:nvPr>
            <p:ph type="subTitle" idx="1"/>
          </p:nvPr>
        </p:nvSpPr>
        <p:spPr>
          <a:xfrm>
            <a:off x="110687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5" name="Google Shape;185;p26"/>
          <p:cNvSpPr txBox="1">
            <a:spLocks noGrp="1"/>
          </p:cNvSpPr>
          <p:nvPr>
            <p:ph type="subTitle" idx="2"/>
          </p:nvPr>
        </p:nvSpPr>
        <p:spPr>
          <a:xfrm>
            <a:off x="483672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6" name="Google Shape;186;p26"/>
          <p:cNvSpPr/>
          <p:nvPr/>
        </p:nvSpPr>
        <p:spPr>
          <a:xfrm rot="10800000">
            <a:off x="8860200"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6"/>
          <p:cNvGrpSpPr/>
          <p:nvPr/>
        </p:nvGrpSpPr>
        <p:grpSpPr>
          <a:xfrm rot="10800000">
            <a:off x="-125" y="267450"/>
            <a:ext cx="9002225" cy="4876050"/>
            <a:chOff x="141900" y="-26"/>
            <a:chExt cx="9002225" cy="4876050"/>
          </a:xfrm>
        </p:grpSpPr>
        <p:cxnSp>
          <p:nvCxnSpPr>
            <p:cNvPr id="188" name="Google Shape;188;p26"/>
            <p:cNvCxnSpPr/>
            <p:nvPr/>
          </p:nvCxnSpPr>
          <p:spPr>
            <a:xfrm>
              <a:off x="7404125" y="4876024"/>
              <a:ext cx="1740000" cy="0"/>
            </a:xfrm>
            <a:prstGeom prst="straightConnector1">
              <a:avLst/>
            </a:prstGeom>
            <a:noFill/>
            <a:ln w="9525" cap="flat" cmpd="sng">
              <a:solidFill>
                <a:schemeClr val="dk1"/>
              </a:solidFill>
              <a:prstDash val="solid"/>
              <a:round/>
              <a:headEnd type="none" w="med" len="med"/>
              <a:tailEnd type="none" w="med" len="med"/>
            </a:ln>
          </p:spPr>
        </p:cxnSp>
        <p:cxnSp>
          <p:nvCxnSpPr>
            <p:cNvPr id="189" name="Google Shape;189;p2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190"/>
        <p:cNvGrpSpPr/>
        <p:nvPr/>
      </p:nvGrpSpPr>
      <p:grpSpPr>
        <a:xfrm>
          <a:off x="0" y="0"/>
          <a:ext cx="0" cy="0"/>
          <a:chOff x="0" y="0"/>
          <a:chExt cx="0" cy="0"/>
        </a:xfrm>
      </p:grpSpPr>
      <p:sp>
        <p:nvSpPr>
          <p:cNvPr id="191" name="Google Shape;191;p2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92" name="Google Shape;192;p27"/>
          <p:cNvSpPr txBox="1">
            <a:spLocks noGrp="1"/>
          </p:cNvSpPr>
          <p:nvPr>
            <p:ph type="subTitle" idx="1"/>
          </p:nvPr>
        </p:nvSpPr>
        <p:spPr>
          <a:xfrm>
            <a:off x="713263"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3" name="Google Shape;193;p27"/>
          <p:cNvSpPr txBox="1">
            <a:spLocks noGrp="1"/>
          </p:cNvSpPr>
          <p:nvPr>
            <p:ph type="subTitle" idx="2"/>
          </p:nvPr>
        </p:nvSpPr>
        <p:spPr>
          <a:xfrm>
            <a:off x="713263" y="2785375"/>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4" name="Google Shape;194;p27"/>
          <p:cNvSpPr txBox="1">
            <a:spLocks noGrp="1"/>
          </p:cNvSpPr>
          <p:nvPr>
            <p:ph type="subTitle" idx="3"/>
          </p:nvPr>
        </p:nvSpPr>
        <p:spPr>
          <a:xfrm>
            <a:off x="6030438"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5" name="Google Shape;195;p27"/>
          <p:cNvSpPr txBox="1">
            <a:spLocks noGrp="1"/>
          </p:cNvSpPr>
          <p:nvPr>
            <p:ph type="subTitle" idx="4"/>
          </p:nvPr>
        </p:nvSpPr>
        <p:spPr>
          <a:xfrm>
            <a:off x="6030438"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6" name="Google Shape;196;p27"/>
          <p:cNvSpPr txBox="1">
            <a:spLocks noGrp="1"/>
          </p:cNvSpPr>
          <p:nvPr>
            <p:ph type="subTitle" idx="5"/>
          </p:nvPr>
        </p:nvSpPr>
        <p:spPr>
          <a:xfrm>
            <a:off x="3371850"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7" name="Google Shape;197;p27"/>
          <p:cNvSpPr txBox="1">
            <a:spLocks noGrp="1"/>
          </p:cNvSpPr>
          <p:nvPr>
            <p:ph type="subTitle" idx="6"/>
          </p:nvPr>
        </p:nvSpPr>
        <p:spPr>
          <a:xfrm>
            <a:off x="3371850"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1">
  <p:cSld name="CUSTOM_5">
    <p:spTree>
      <p:nvGrpSpPr>
        <p:cNvPr id="1" name="Shape 198"/>
        <p:cNvGrpSpPr/>
        <p:nvPr/>
      </p:nvGrpSpPr>
      <p:grpSpPr>
        <a:xfrm>
          <a:off x="0" y="0"/>
          <a:ext cx="0" cy="0"/>
          <a:chOff x="0" y="0"/>
          <a:chExt cx="0" cy="0"/>
        </a:xfrm>
      </p:grpSpPr>
      <p:sp>
        <p:nvSpPr>
          <p:cNvPr id="199" name="Google Shape;199;p2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00" name="Google Shape;200;p28"/>
          <p:cNvSpPr txBox="1">
            <a:spLocks noGrp="1"/>
          </p:cNvSpPr>
          <p:nvPr>
            <p:ph type="subTitle" idx="1"/>
          </p:nvPr>
        </p:nvSpPr>
        <p:spPr>
          <a:xfrm>
            <a:off x="86562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1" name="Google Shape;201;p28"/>
          <p:cNvSpPr txBox="1">
            <a:spLocks noGrp="1"/>
          </p:cNvSpPr>
          <p:nvPr>
            <p:ph type="subTitle" idx="2"/>
          </p:nvPr>
        </p:nvSpPr>
        <p:spPr>
          <a:xfrm>
            <a:off x="86562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2" name="Google Shape;202;p28"/>
          <p:cNvSpPr txBox="1">
            <a:spLocks noGrp="1"/>
          </p:cNvSpPr>
          <p:nvPr>
            <p:ph type="subTitle" idx="3"/>
          </p:nvPr>
        </p:nvSpPr>
        <p:spPr>
          <a:xfrm>
            <a:off x="601577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3" name="Google Shape;203;p28"/>
          <p:cNvSpPr txBox="1">
            <a:spLocks noGrp="1"/>
          </p:cNvSpPr>
          <p:nvPr>
            <p:ph type="subTitle" idx="4"/>
          </p:nvPr>
        </p:nvSpPr>
        <p:spPr>
          <a:xfrm>
            <a:off x="601577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4" name="Google Shape;204;p28"/>
          <p:cNvSpPr txBox="1">
            <a:spLocks noGrp="1"/>
          </p:cNvSpPr>
          <p:nvPr>
            <p:ph type="subTitle" idx="5"/>
          </p:nvPr>
        </p:nvSpPr>
        <p:spPr>
          <a:xfrm>
            <a:off x="3440700"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8"/>
          <p:cNvSpPr txBox="1">
            <a:spLocks noGrp="1"/>
          </p:cNvSpPr>
          <p:nvPr>
            <p:ph type="subTitle" idx="6"/>
          </p:nvPr>
        </p:nvSpPr>
        <p:spPr>
          <a:xfrm>
            <a:off x="3440700"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6" name="Google Shape;206;p2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28"/>
          <p:cNvGrpSpPr/>
          <p:nvPr/>
        </p:nvGrpSpPr>
        <p:grpSpPr>
          <a:xfrm>
            <a:off x="283800" y="-48"/>
            <a:ext cx="8860200" cy="5009873"/>
            <a:chOff x="283800" y="-48"/>
            <a:chExt cx="8860200" cy="5009873"/>
          </a:xfrm>
        </p:grpSpPr>
        <p:cxnSp>
          <p:nvCxnSpPr>
            <p:cNvPr id="208" name="Google Shape;208;p2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209" name="Google Shape;209;p28"/>
            <p:cNvCxnSpPr/>
            <p:nvPr/>
          </p:nvCxnSpPr>
          <p:spPr>
            <a:xfrm rot="10800000">
              <a:off x="283800" y="-48"/>
              <a:ext cx="0" cy="2919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10"/>
        <p:cNvGrpSpPr/>
        <p:nvPr/>
      </p:nvGrpSpPr>
      <p:grpSpPr>
        <a:xfrm>
          <a:off x="0" y="0"/>
          <a:ext cx="0" cy="0"/>
          <a:chOff x="0" y="0"/>
          <a:chExt cx="0" cy="0"/>
        </a:xfrm>
      </p:grpSpPr>
      <p:sp>
        <p:nvSpPr>
          <p:cNvPr id="211" name="Google Shape;211;p2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12" name="Google Shape;212;p29"/>
          <p:cNvSpPr txBox="1">
            <a:spLocks noGrp="1"/>
          </p:cNvSpPr>
          <p:nvPr>
            <p:ph type="subTitle" idx="1"/>
          </p:nvPr>
        </p:nvSpPr>
        <p:spPr>
          <a:xfrm>
            <a:off x="1877250"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3" name="Google Shape;213;p29"/>
          <p:cNvSpPr txBox="1">
            <a:spLocks noGrp="1"/>
          </p:cNvSpPr>
          <p:nvPr>
            <p:ph type="subTitle" idx="2"/>
          </p:nvPr>
        </p:nvSpPr>
        <p:spPr>
          <a:xfrm>
            <a:off x="1877250"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4" name="Google Shape;214;p29"/>
          <p:cNvSpPr txBox="1">
            <a:spLocks noGrp="1"/>
          </p:cNvSpPr>
          <p:nvPr>
            <p:ph type="subTitle" idx="3"/>
          </p:nvPr>
        </p:nvSpPr>
        <p:spPr>
          <a:xfrm>
            <a:off x="1877250"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5" name="Google Shape;215;p29"/>
          <p:cNvSpPr txBox="1">
            <a:spLocks noGrp="1"/>
          </p:cNvSpPr>
          <p:nvPr>
            <p:ph type="subTitle" idx="4"/>
          </p:nvPr>
        </p:nvSpPr>
        <p:spPr>
          <a:xfrm>
            <a:off x="1877250"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6" name="Google Shape;216;p29"/>
          <p:cNvSpPr txBox="1">
            <a:spLocks noGrp="1"/>
          </p:cNvSpPr>
          <p:nvPr>
            <p:ph type="subTitle" idx="5"/>
          </p:nvPr>
        </p:nvSpPr>
        <p:spPr>
          <a:xfrm>
            <a:off x="6112075"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7" name="Google Shape;217;p29"/>
          <p:cNvSpPr txBox="1">
            <a:spLocks noGrp="1"/>
          </p:cNvSpPr>
          <p:nvPr>
            <p:ph type="subTitle" idx="6"/>
          </p:nvPr>
        </p:nvSpPr>
        <p:spPr>
          <a:xfrm>
            <a:off x="6112075"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8" name="Google Shape;218;p29"/>
          <p:cNvSpPr txBox="1">
            <a:spLocks noGrp="1"/>
          </p:cNvSpPr>
          <p:nvPr>
            <p:ph type="subTitle" idx="7"/>
          </p:nvPr>
        </p:nvSpPr>
        <p:spPr>
          <a:xfrm>
            <a:off x="6112075"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9" name="Google Shape;219;p29"/>
          <p:cNvSpPr txBox="1">
            <a:spLocks noGrp="1"/>
          </p:cNvSpPr>
          <p:nvPr>
            <p:ph type="subTitle" idx="8"/>
          </p:nvPr>
        </p:nvSpPr>
        <p:spPr>
          <a:xfrm>
            <a:off x="6112075"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0" name="Google Shape;220;p29"/>
          <p:cNvSpPr/>
          <p:nvPr/>
        </p:nvSpPr>
        <p:spPr>
          <a:xfrm flipH="1">
            <a:off x="886020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 name="Google Shape;221;p29"/>
          <p:cNvCxnSpPr/>
          <p:nvPr/>
        </p:nvCxnSpPr>
        <p:spPr>
          <a:xfrm rot="10800000">
            <a:off x="9002100" y="-26"/>
            <a:ext cx="0" cy="3958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ive columns">
  <p:cSld name="CUSTOM_6_1">
    <p:spTree>
      <p:nvGrpSpPr>
        <p:cNvPr id="1" name="Shape 222"/>
        <p:cNvGrpSpPr/>
        <p:nvPr/>
      </p:nvGrpSpPr>
      <p:grpSpPr>
        <a:xfrm>
          <a:off x="0" y="0"/>
          <a:ext cx="0" cy="0"/>
          <a:chOff x="0" y="0"/>
          <a:chExt cx="0" cy="0"/>
        </a:xfrm>
      </p:grpSpPr>
      <p:sp>
        <p:nvSpPr>
          <p:cNvPr id="223" name="Google Shape;223;p30"/>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24" name="Google Shape;224;p30"/>
          <p:cNvSpPr txBox="1">
            <a:spLocks noGrp="1"/>
          </p:cNvSpPr>
          <p:nvPr>
            <p:ph type="subTitle" idx="1"/>
          </p:nvPr>
        </p:nvSpPr>
        <p:spPr>
          <a:xfrm>
            <a:off x="7132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5" name="Google Shape;225;p30"/>
          <p:cNvSpPr txBox="1">
            <a:spLocks noGrp="1"/>
          </p:cNvSpPr>
          <p:nvPr>
            <p:ph type="subTitle" idx="2"/>
          </p:nvPr>
        </p:nvSpPr>
        <p:spPr>
          <a:xfrm>
            <a:off x="7132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6" name="Google Shape;226;p30"/>
          <p:cNvSpPr txBox="1">
            <a:spLocks noGrp="1"/>
          </p:cNvSpPr>
          <p:nvPr>
            <p:ph type="subTitle" idx="3"/>
          </p:nvPr>
        </p:nvSpPr>
        <p:spPr>
          <a:xfrm>
            <a:off x="60304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7" name="Google Shape;227;p30"/>
          <p:cNvSpPr txBox="1">
            <a:spLocks noGrp="1"/>
          </p:cNvSpPr>
          <p:nvPr>
            <p:ph type="subTitle" idx="4"/>
          </p:nvPr>
        </p:nvSpPr>
        <p:spPr>
          <a:xfrm>
            <a:off x="60304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8" name="Google Shape;228;p30"/>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9" name="Google Shape;229;p30"/>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0" name="Google Shape;230;p30"/>
          <p:cNvSpPr txBox="1">
            <a:spLocks noGrp="1"/>
          </p:cNvSpPr>
          <p:nvPr>
            <p:ph type="subTitle" idx="7"/>
          </p:nvPr>
        </p:nvSpPr>
        <p:spPr>
          <a:xfrm>
            <a:off x="2042531"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1" name="Google Shape;231;p30"/>
          <p:cNvSpPr txBox="1">
            <a:spLocks noGrp="1"/>
          </p:cNvSpPr>
          <p:nvPr>
            <p:ph type="subTitle" idx="8"/>
          </p:nvPr>
        </p:nvSpPr>
        <p:spPr>
          <a:xfrm>
            <a:off x="2042531"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2" name="Google Shape;232;p30"/>
          <p:cNvSpPr txBox="1">
            <a:spLocks noGrp="1"/>
          </p:cNvSpPr>
          <p:nvPr>
            <p:ph type="subTitle" idx="9"/>
          </p:nvPr>
        </p:nvSpPr>
        <p:spPr>
          <a:xfrm>
            <a:off x="4701169"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30"/>
          <p:cNvSpPr txBox="1">
            <a:spLocks noGrp="1"/>
          </p:cNvSpPr>
          <p:nvPr>
            <p:ph type="subTitle" idx="13"/>
          </p:nvPr>
        </p:nvSpPr>
        <p:spPr>
          <a:xfrm>
            <a:off x="4701169"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4" name="Google Shape;234;p30"/>
          <p:cNvSpPr/>
          <p:nvPr/>
        </p:nvSpPr>
        <p:spPr>
          <a:xfrm>
            <a:off x="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30"/>
          <p:cNvGrpSpPr/>
          <p:nvPr/>
        </p:nvGrpSpPr>
        <p:grpSpPr>
          <a:xfrm flipH="1">
            <a:off x="283800" y="-4100"/>
            <a:ext cx="8576400" cy="5147625"/>
            <a:chOff x="283800" y="-4100"/>
            <a:chExt cx="8576400" cy="5147625"/>
          </a:xfrm>
        </p:grpSpPr>
        <p:cxnSp>
          <p:nvCxnSpPr>
            <p:cNvPr id="236" name="Google Shape;236;p30"/>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30"/>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4" name="Google Shape;24;p4"/>
          <p:cNvSpPr txBox="1">
            <a:spLocks noGrp="1"/>
          </p:cNvSpPr>
          <p:nvPr>
            <p:ph type="subTitle" idx="1"/>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 name="Google Shape;25;p4"/>
          <p:cNvSpPr/>
          <p:nvPr/>
        </p:nvSpPr>
        <p:spPr>
          <a:xfrm flipH="1">
            <a:off x="0" y="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4"/>
          <p:cNvGrpSpPr/>
          <p:nvPr/>
        </p:nvGrpSpPr>
        <p:grpSpPr>
          <a:xfrm>
            <a:off x="150" y="0"/>
            <a:ext cx="8860050" cy="4876025"/>
            <a:chOff x="150" y="0"/>
            <a:chExt cx="8860050" cy="4876025"/>
          </a:xfrm>
        </p:grpSpPr>
        <p:cxnSp>
          <p:nvCxnSpPr>
            <p:cNvPr id="27" name="Google Shape;27;p4"/>
            <p:cNvCxnSpPr/>
            <p:nvPr/>
          </p:nvCxnSpPr>
          <p:spPr>
            <a:xfrm>
              <a:off x="8860200" y="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8" name="Google Shape;28;p4"/>
            <p:cNvCxnSpPr/>
            <p:nvPr/>
          </p:nvCxnSpPr>
          <p:spPr>
            <a:xfrm rot="10800000">
              <a:off x="150" y="4876025"/>
              <a:ext cx="84447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40" name="Google Shape;240;p31"/>
          <p:cNvSpPr txBox="1">
            <a:spLocks noGrp="1"/>
          </p:cNvSpPr>
          <p:nvPr>
            <p:ph type="subTitle" idx="1"/>
          </p:nvPr>
        </p:nvSpPr>
        <p:spPr>
          <a:xfrm>
            <a:off x="713244"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1" name="Google Shape;241;p31"/>
          <p:cNvSpPr txBox="1">
            <a:spLocks noGrp="1"/>
          </p:cNvSpPr>
          <p:nvPr>
            <p:ph type="subTitle" idx="2"/>
          </p:nvPr>
        </p:nvSpPr>
        <p:spPr>
          <a:xfrm>
            <a:off x="713244"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2" name="Google Shape;242;p31"/>
          <p:cNvSpPr txBox="1">
            <a:spLocks noGrp="1"/>
          </p:cNvSpPr>
          <p:nvPr>
            <p:ph type="subTitle" idx="3"/>
          </p:nvPr>
        </p:nvSpPr>
        <p:spPr>
          <a:xfrm>
            <a:off x="6030456"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3" name="Google Shape;243;p31"/>
          <p:cNvSpPr txBox="1">
            <a:spLocks noGrp="1"/>
          </p:cNvSpPr>
          <p:nvPr>
            <p:ph type="subTitle" idx="4"/>
          </p:nvPr>
        </p:nvSpPr>
        <p:spPr>
          <a:xfrm>
            <a:off x="6030456"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4" name="Google Shape;244;p31"/>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5" name="Google Shape;245;p31"/>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6" name="Google Shape;246;p31"/>
          <p:cNvSpPr txBox="1">
            <a:spLocks noGrp="1"/>
          </p:cNvSpPr>
          <p:nvPr>
            <p:ph type="subTitle" idx="7"/>
          </p:nvPr>
        </p:nvSpPr>
        <p:spPr>
          <a:xfrm>
            <a:off x="713244"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7" name="Google Shape;247;p31"/>
          <p:cNvSpPr txBox="1">
            <a:spLocks noGrp="1"/>
          </p:cNvSpPr>
          <p:nvPr>
            <p:ph type="subTitle" idx="8"/>
          </p:nvPr>
        </p:nvSpPr>
        <p:spPr>
          <a:xfrm>
            <a:off x="713244"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8" name="Google Shape;248;p31"/>
          <p:cNvSpPr txBox="1">
            <a:spLocks noGrp="1"/>
          </p:cNvSpPr>
          <p:nvPr>
            <p:ph type="subTitle" idx="9"/>
          </p:nvPr>
        </p:nvSpPr>
        <p:spPr>
          <a:xfrm>
            <a:off x="3371850"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9" name="Google Shape;249;p31"/>
          <p:cNvSpPr txBox="1">
            <a:spLocks noGrp="1"/>
          </p:cNvSpPr>
          <p:nvPr>
            <p:ph type="subTitle" idx="13"/>
          </p:nvPr>
        </p:nvSpPr>
        <p:spPr>
          <a:xfrm>
            <a:off x="3371850"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0" name="Google Shape;250;p31"/>
          <p:cNvSpPr txBox="1">
            <a:spLocks noGrp="1"/>
          </p:cNvSpPr>
          <p:nvPr>
            <p:ph type="subTitle" idx="14"/>
          </p:nvPr>
        </p:nvSpPr>
        <p:spPr>
          <a:xfrm>
            <a:off x="6030456"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1" name="Google Shape;251;p31"/>
          <p:cNvSpPr txBox="1">
            <a:spLocks noGrp="1"/>
          </p:cNvSpPr>
          <p:nvPr>
            <p:ph type="subTitle" idx="15"/>
          </p:nvPr>
        </p:nvSpPr>
        <p:spPr>
          <a:xfrm>
            <a:off x="6030456"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2" name="Google Shape;252;p31"/>
          <p:cNvSpPr/>
          <p:nvPr/>
        </p:nvSpPr>
        <p:spPr>
          <a:xfrm rot="10800000" flipH="1">
            <a:off x="25"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31"/>
          <p:cNvGrpSpPr/>
          <p:nvPr/>
        </p:nvGrpSpPr>
        <p:grpSpPr>
          <a:xfrm rot="10800000" flipH="1">
            <a:off x="141925" y="267450"/>
            <a:ext cx="9001950" cy="4876050"/>
            <a:chOff x="141900" y="-26"/>
            <a:chExt cx="9001950" cy="4876050"/>
          </a:xfrm>
        </p:grpSpPr>
        <p:cxnSp>
          <p:nvCxnSpPr>
            <p:cNvPr id="254" name="Google Shape;254;p31"/>
            <p:cNvCxnSpPr/>
            <p:nvPr/>
          </p:nvCxnSpPr>
          <p:spPr>
            <a:xfrm>
              <a:off x="7907850" y="4876024"/>
              <a:ext cx="1236000" cy="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31"/>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a:off x="2654700" y="530250"/>
            <a:ext cx="3834600" cy="1108200"/>
          </a:xfrm>
          <a:prstGeom prst="rect">
            <a:avLst/>
          </a:prstGeom>
        </p:spPr>
        <p:txBody>
          <a:bodyPr spcFirstLastPara="1" wrap="square" lIns="91425" tIns="91425" rIns="91425" bIns="91425" anchor="t" anchorCtr="0">
            <a:noAutofit/>
          </a:bodyPr>
          <a:lstStyle>
            <a:lvl1pPr lvl="0">
              <a:spcBef>
                <a:spcPts val="0"/>
              </a:spcBef>
              <a:spcAft>
                <a:spcPts val="0"/>
              </a:spcAft>
              <a:buSzPts val="7200"/>
              <a:buNone/>
              <a:defRPr sz="60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a:endParaRPr/>
          </a:p>
        </p:txBody>
      </p:sp>
      <p:sp>
        <p:nvSpPr>
          <p:cNvPr id="258" name="Google Shape;258;p32"/>
          <p:cNvSpPr txBox="1">
            <a:spLocks noGrp="1"/>
          </p:cNvSpPr>
          <p:nvPr>
            <p:ph type="subTitle" idx="1"/>
          </p:nvPr>
        </p:nvSpPr>
        <p:spPr>
          <a:xfrm>
            <a:off x="2654700" y="2342156"/>
            <a:ext cx="3834600" cy="972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650"/>
              <a:buNone/>
              <a:defRPr sz="1550" b="1"/>
            </a:lvl1pPr>
            <a:lvl2pPr lvl="1" algn="ctr" rtl="0">
              <a:lnSpc>
                <a:spcPct val="115000"/>
              </a:lnSpc>
              <a:spcBef>
                <a:spcPts val="0"/>
              </a:spcBef>
              <a:spcAft>
                <a:spcPts val="0"/>
              </a:spcAft>
              <a:buSzPts val="1650"/>
              <a:buNone/>
              <a:defRPr sz="1650" b="1"/>
            </a:lvl2pPr>
            <a:lvl3pPr lvl="2" algn="ctr" rtl="0">
              <a:lnSpc>
                <a:spcPct val="115000"/>
              </a:lnSpc>
              <a:spcBef>
                <a:spcPts val="0"/>
              </a:spcBef>
              <a:spcAft>
                <a:spcPts val="0"/>
              </a:spcAft>
              <a:buSzPts val="1650"/>
              <a:buNone/>
              <a:defRPr sz="1650" b="1"/>
            </a:lvl3pPr>
            <a:lvl4pPr lvl="3" algn="ctr" rtl="0">
              <a:lnSpc>
                <a:spcPct val="115000"/>
              </a:lnSpc>
              <a:spcBef>
                <a:spcPts val="0"/>
              </a:spcBef>
              <a:spcAft>
                <a:spcPts val="0"/>
              </a:spcAft>
              <a:buSzPts val="1650"/>
              <a:buNone/>
              <a:defRPr sz="1650" b="1"/>
            </a:lvl4pPr>
            <a:lvl5pPr lvl="4" algn="ctr" rtl="0">
              <a:lnSpc>
                <a:spcPct val="115000"/>
              </a:lnSpc>
              <a:spcBef>
                <a:spcPts val="0"/>
              </a:spcBef>
              <a:spcAft>
                <a:spcPts val="0"/>
              </a:spcAft>
              <a:buSzPts val="1650"/>
              <a:buNone/>
              <a:defRPr sz="1650" b="1"/>
            </a:lvl5pPr>
            <a:lvl6pPr lvl="5" algn="ctr" rtl="0">
              <a:lnSpc>
                <a:spcPct val="115000"/>
              </a:lnSpc>
              <a:spcBef>
                <a:spcPts val="0"/>
              </a:spcBef>
              <a:spcAft>
                <a:spcPts val="0"/>
              </a:spcAft>
              <a:buSzPts val="1650"/>
              <a:buNone/>
              <a:defRPr sz="1650" b="1"/>
            </a:lvl6pPr>
            <a:lvl7pPr lvl="6" algn="ctr" rtl="0">
              <a:lnSpc>
                <a:spcPct val="115000"/>
              </a:lnSpc>
              <a:spcBef>
                <a:spcPts val="0"/>
              </a:spcBef>
              <a:spcAft>
                <a:spcPts val="0"/>
              </a:spcAft>
              <a:buSzPts val="1650"/>
              <a:buNone/>
              <a:defRPr sz="1650" b="1"/>
            </a:lvl7pPr>
            <a:lvl8pPr lvl="7" algn="ctr" rtl="0">
              <a:lnSpc>
                <a:spcPct val="115000"/>
              </a:lnSpc>
              <a:spcBef>
                <a:spcPts val="0"/>
              </a:spcBef>
              <a:spcAft>
                <a:spcPts val="0"/>
              </a:spcAft>
              <a:buSzPts val="1650"/>
              <a:buNone/>
              <a:defRPr sz="1650" b="1"/>
            </a:lvl8pPr>
            <a:lvl9pPr lvl="8" algn="ctr" rtl="0">
              <a:lnSpc>
                <a:spcPct val="115000"/>
              </a:lnSpc>
              <a:spcBef>
                <a:spcPts val="0"/>
              </a:spcBef>
              <a:spcAft>
                <a:spcPts val="0"/>
              </a:spcAft>
              <a:buSzPts val="1650"/>
              <a:buNone/>
              <a:defRPr sz="1650" b="1"/>
            </a:lvl9pPr>
          </a:lstStyle>
          <a:p>
            <a:endParaRPr/>
          </a:p>
        </p:txBody>
      </p:sp>
      <p:sp>
        <p:nvSpPr>
          <p:cNvPr id="259" name="Google Shape;259;p32"/>
          <p:cNvSpPr txBox="1">
            <a:spLocks noGrp="1"/>
          </p:cNvSpPr>
          <p:nvPr>
            <p:ph type="subTitle" idx="2"/>
          </p:nvPr>
        </p:nvSpPr>
        <p:spPr>
          <a:xfrm>
            <a:off x="2654700" y="4111851"/>
            <a:ext cx="3834600" cy="33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300"/>
              <a:buNone/>
              <a:defRPr sz="1000"/>
            </a:lvl1pPr>
            <a:lvl2pPr lvl="1" algn="ctr" rtl="0">
              <a:lnSpc>
                <a:spcPct val="115000"/>
              </a:lnSpc>
              <a:spcBef>
                <a:spcPts val="0"/>
              </a:spcBef>
              <a:spcAft>
                <a:spcPts val="0"/>
              </a:spcAft>
              <a:buSzPts val="1300"/>
              <a:buNone/>
              <a:defRPr sz="1300" b="1"/>
            </a:lvl2pPr>
            <a:lvl3pPr lvl="2" algn="ctr" rtl="0">
              <a:lnSpc>
                <a:spcPct val="115000"/>
              </a:lnSpc>
              <a:spcBef>
                <a:spcPts val="0"/>
              </a:spcBef>
              <a:spcAft>
                <a:spcPts val="0"/>
              </a:spcAft>
              <a:buSzPts val="1300"/>
              <a:buNone/>
              <a:defRPr sz="1300" b="1"/>
            </a:lvl3pPr>
            <a:lvl4pPr lvl="3" algn="ctr" rtl="0">
              <a:lnSpc>
                <a:spcPct val="115000"/>
              </a:lnSpc>
              <a:spcBef>
                <a:spcPts val="0"/>
              </a:spcBef>
              <a:spcAft>
                <a:spcPts val="0"/>
              </a:spcAft>
              <a:buSzPts val="1300"/>
              <a:buNone/>
              <a:defRPr sz="1300" b="1"/>
            </a:lvl4pPr>
            <a:lvl5pPr lvl="4" algn="ctr" rtl="0">
              <a:lnSpc>
                <a:spcPct val="115000"/>
              </a:lnSpc>
              <a:spcBef>
                <a:spcPts val="0"/>
              </a:spcBef>
              <a:spcAft>
                <a:spcPts val="0"/>
              </a:spcAft>
              <a:buSzPts val="1300"/>
              <a:buNone/>
              <a:defRPr sz="1300" b="1"/>
            </a:lvl5pPr>
            <a:lvl6pPr lvl="5" algn="ctr" rtl="0">
              <a:lnSpc>
                <a:spcPct val="115000"/>
              </a:lnSpc>
              <a:spcBef>
                <a:spcPts val="0"/>
              </a:spcBef>
              <a:spcAft>
                <a:spcPts val="0"/>
              </a:spcAft>
              <a:buSzPts val="1300"/>
              <a:buNone/>
              <a:defRPr sz="1300" b="1"/>
            </a:lvl6pPr>
            <a:lvl7pPr lvl="6" algn="ctr" rtl="0">
              <a:lnSpc>
                <a:spcPct val="115000"/>
              </a:lnSpc>
              <a:spcBef>
                <a:spcPts val="0"/>
              </a:spcBef>
              <a:spcAft>
                <a:spcPts val="0"/>
              </a:spcAft>
              <a:buSzPts val="1300"/>
              <a:buNone/>
              <a:defRPr sz="1300" b="1"/>
            </a:lvl7pPr>
            <a:lvl8pPr lvl="7" algn="ctr" rtl="0">
              <a:lnSpc>
                <a:spcPct val="115000"/>
              </a:lnSpc>
              <a:spcBef>
                <a:spcPts val="0"/>
              </a:spcBef>
              <a:spcAft>
                <a:spcPts val="0"/>
              </a:spcAft>
              <a:buSzPts val="1300"/>
              <a:buNone/>
              <a:defRPr sz="1300" b="1"/>
            </a:lvl8pPr>
            <a:lvl9pPr lvl="8" algn="ctr" rtl="0">
              <a:lnSpc>
                <a:spcPct val="115000"/>
              </a:lnSpc>
              <a:spcBef>
                <a:spcPts val="0"/>
              </a:spcBef>
              <a:spcAft>
                <a:spcPts val="0"/>
              </a:spcAft>
              <a:buSzPts val="1300"/>
              <a:buNone/>
              <a:defRPr sz="1300" b="1"/>
            </a:lvl9pPr>
          </a:lstStyle>
          <a:p>
            <a:endParaRPr/>
          </a:p>
        </p:txBody>
      </p:sp>
      <p:grpSp>
        <p:nvGrpSpPr>
          <p:cNvPr id="260" name="Google Shape;260;p32"/>
          <p:cNvGrpSpPr/>
          <p:nvPr/>
        </p:nvGrpSpPr>
        <p:grpSpPr>
          <a:xfrm>
            <a:off x="713688" y="2579400"/>
            <a:ext cx="8430488" cy="2564100"/>
            <a:chOff x="713688" y="2579400"/>
            <a:chExt cx="8430488" cy="2564100"/>
          </a:xfrm>
        </p:grpSpPr>
        <p:cxnSp>
          <p:nvCxnSpPr>
            <p:cNvPr id="261" name="Google Shape;261;p32"/>
            <p:cNvCxnSpPr/>
            <p:nvPr/>
          </p:nvCxnSpPr>
          <p:spPr>
            <a:xfrm>
              <a:off x="2839075" y="4876025"/>
              <a:ext cx="6305100" cy="0"/>
            </a:xfrm>
            <a:prstGeom prst="straightConnector1">
              <a:avLst/>
            </a:prstGeom>
            <a:noFill/>
            <a:ln w="9525" cap="flat" cmpd="sng">
              <a:solidFill>
                <a:schemeClr val="dk1"/>
              </a:solidFill>
              <a:prstDash val="solid"/>
              <a:round/>
              <a:headEnd type="none" w="med" len="med"/>
              <a:tailEnd type="none" w="med" len="med"/>
            </a:ln>
          </p:spPr>
        </p:cxnSp>
        <p:cxnSp>
          <p:nvCxnSpPr>
            <p:cNvPr id="262" name="Google Shape;262;p32"/>
            <p:cNvCxnSpPr/>
            <p:nvPr/>
          </p:nvCxnSpPr>
          <p:spPr>
            <a:xfrm rot="10800000">
              <a:off x="713688" y="2579400"/>
              <a:ext cx="0" cy="2564100"/>
            </a:xfrm>
            <a:prstGeom prst="straightConnector1">
              <a:avLst/>
            </a:prstGeom>
            <a:noFill/>
            <a:ln w="9525" cap="flat" cmpd="sng">
              <a:solidFill>
                <a:schemeClr val="dk1"/>
              </a:solidFill>
              <a:prstDash val="solid"/>
              <a:round/>
              <a:headEnd type="none" w="med" len="med"/>
              <a:tailEnd type="none" w="med" len="med"/>
            </a:ln>
          </p:spPr>
        </p:cxnSp>
      </p:grpSp>
      <p:sp>
        <p:nvSpPr>
          <p:cNvPr id="263" name="Google Shape;263;p32"/>
          <p:cNvSpPr txBox="1"/>
          <p:nvPr/>
        </p:nvSpPr>
        <p:spPr>
          <a:xfrm>
            <a:off x="2654700" y="3304597"/>
            <a:ext cx="3834600" cy="794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018"/>
              <a:buNone/>
            </a:pPr>
            <a:r>
              <a:rPr lang="en" sz="1200">
                <a:solidFill>
                  <a:schemeClr val="dk1"/>
                </a:solidFill>
                <a:latin typeface="Commissioner"/>
                <a:ea typeface="Commissioner"/>
                <a:cs typeface="Commissioner"/>
                <a:sym typeface="Commissioner"/>
              </a:rPr>
              <a:t>Credits: This presentation template was created by </a:t>
            </a:r>
            <a:r>
              <a:rPr lang="en" sz="1200" b="1" u="sng">
                <a:solidFill>
                  <a:schemeClr val="dk1"/>
                </a:solidFill>
                <a:latin typeface="Commissioner"/>
                <a:ea typeface="Commissioner"/>
                <a:cs typeface="Commissioner"/>
                <a:sym typeface="Commissioner"/>
                <a:hlinkClick r:id="rId2">
                  <a:extLst>
                    <a:ext uri="{A12FA001-AC4F-418D-AE19-62706E023703}">
                      <ahyp:hlinkClr xmlns:ahyp="http://schemas.microsoft.com/office/drawing/2018/hyperlinkcolor" val="tx"/>
                    </a:ext>
                  </a:extLst>
                </a:hlinkClick>
              </a:rPr>
              <a:t>Slidesgo</a:t>
            </a:r>
            <a:r>
              <a:rPr lang="en" sz="1200">
                <a:solidFill>
                  <a:schemeClr val="dk1"/>
                </a:solidFill>
                <a:latin typeface="Commissioner"/>
                <a:ea typeface="Commissioner"/>
                <a:cs typeface="Commissioner"/>
                <a:sym typeface="Commissioner"/>
              </a:rPr>
              <a:t>, and includes icons by </a:t>
            </a:r>
            <a:r>
              <a:rPr lang="en" sz="1200" b="1" u="sng">
                <a:solidFill>
                  <a:schemeClr val="dk1"/>
                </a:solid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Flaticon</a:t>
            </a:r>
            <a:r>
              <a:rPr lang="en" sz="1200">
                <a:solidFill>
                  <a:schemeClr val="dk1"/>
                </a:solidFill>
                <a:latin typeface="Commissioner"/>
                <a:ea typeface="Commissioner"/>
                <a:cs typeface="Commissioner"/>
                <a:sym typeface="Commissioner"/>
              </a:rPr>
              <a:t>, and infographics &amp; images by </a:t>
            </a:r>
            <a:r>
              <a:rPr lang="en" sz="1200" b="1" u="sng">
                <a:solidFill>
                  <a:schemeClr val="dk1"/>
                </a:solidFill>
                <a:latin typeface="Commissioner"/>
                <a:ea typeface="Commissioner"/>
                <a:cs typeface="Commissioner"/>
                <a:sym typeface="Commissioner"/>
                <a:hlinkClick r:id="rId4">
                  <a:extLst>
                    <a:ext uri="{A12FA001-AC4F-418D-AE19-62706E023703}">
                      <ahyp:hlinkClr xmlns:ahyp="http://schemas.microsoft.com/office/drawing/2018/hyperlinkcolor" val="tx"/>
                    </a:ext>
                  </a:extLst>
                </a:hlinkClick>
              </a:rPr>
              <a:t>Freepik</a:t>
            </a:r>
            <a:endParaRPr sz="1200">
              <a:solidFill>
                <a:schemeClr val="dk1"/>
              </a:solidFill>
              <a:latin typeface="Commissioner"/>
              <a:ea typeface="Commissioner"/>
              <a:cs typeface="Commissioner"/>
              <a:sym typeface="Commissione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64"/>
        <p:cNvGrpSpPr/>
        <p:nvPr/>
      </p:nvGrpSpPr>
      <p:grpSpPr>
        <a:xfrm>
          <a:off x="0" y="0"/>
          <a:ext cx="0" cy="0"/>
          <a:chOff x="0" y="0"/>
          <a:chExt cx="0" cy="0"/>
        </a:xfrm>
      </p:grpSpPr>
      <p:cxnSp>
        <p:nvCxnSpPr>
          <p:cNvPr id="265" name="Google Shape;265;p3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
        <p:nvSpPr>
          <p:cNvPr id="266" name="Google Shape;266;p3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7" name="Google Shape;267;p3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3"/>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69"/>
        <p:cNvGrpSpPr/>
        <p:nvPr/>
      </p:nvGrpSpPr>
      <p:grpSpPr>
        <a:xfrm>
          <a:off x="0" y="0"/>
          <a:ext cx="0" cy="0"/>
          <a:chOff x="0" y="0"/>
          <a:chExt cx="0" cy="0"/>
        </a:xfrm>
      </p:grpSpPr>
      <p:sp>
        <p:nvSpPr>
          <p:cNvPr id="270" name="Google Shape;270;p34"/>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271;p34"/>
          <p:cNvGrpSpPr/>
          <p:nvPr/>
        </p:nvGrpSpPr>
        <p:grpSpPr>
          <a:xfrm rot="10800000">
            <a:off x="0" y="363100"/>
            <a:ext cx="8860200" cy="4780400"/>
            <a:chOff x="283800" y="0"/>
            <a:chExt cx="8860200" cy="4780400"/>
          </a:xfrm>
        </p:grpSpPr>
        <p:cxnSp>
          <p:nvCxnSpPr>
            <p:cNvPr id="272" name="Google Shape;272;p34"/>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73" name="Google Shape;273;p34"/>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7"/>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8"/>
        <p:cNvGrpSpPr/>
        <p:nvPr/>
      </p:nvGrpSpPr>
      <p:grpSpPr>
        <a:xfrm>
          <a:off x="0" y="0"/>
          <a:ext cx="0" cy="0"/>
          <a:chOff x="0" y="0"/>
          <a:chExt cx="0" cy="0"/>
        </a:xfrm>
      </p:grpSpPr>
      <p:sp>
        <p:nvSpPr>
          <p:cNvPr id="279" name="Google Shape;279;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3"/>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4"/>
        <p:cNvGrpSpPr/>
        <p:nvPr/>
      </p:nvGrpSpPr>
      <p:grpSpPr>
        <a:xfrm>
          <a:off x="0" y="0"/>
          <a:ext cx="0" cy="0"/>
          <a:chOff x="0" y="0"/>
          <a:chExt cx="0" cy="0"/>
        </a:xfrm>
      </p:grpSpPr>
      <p:sp>
        <p:nvSpPr>
          <p:cNvPr id="285" name="Google Shape;285;p4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1" name="Google Shape;31;p5"/>
          <p:cNvSpPr txBox="1">
            <a:spLocks noGrp="1"/>
          </p:cNvSpPr>
          <p:nvPr>
            <p:ph type="subTitle" idx="1"/>
          </p:nvPr>
        </p:nvSpPr>
        <p:spPr>
          <a:xfrm>
            <a:off x="2954672" y="2027976"/>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2" name="Google Shape;32;p5"/>
          <p:cNvSpPr txBox="1">
            <a:spLocks noGrp="1"/>
          </p:cNvSpPr>
          <p:nvPr>
            <p:ph type="subTitle" idx="2"/>
          </p:nvPr>
        </p:nvSpPr>
        <p:spPr>
          <a:xfrm>
            <a:off x="2954672" y="1519425"/>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3" name="Google Shape;33;p5"/>
          <p:cNvSpPr txBox="1">
            <a:spLocks noGrp="1"/>
          </p:cNvSpPr>
          <p:nvPr>
            <p:ph type="subTitle" idx="3"/>
          </p:nvPr>
        </p:nvSpPr>
        <p:spPr>
          <a:xfrm>
            <a:off x="2954649" y="3619500"/>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4" name="Google Shape;34;p5"/>
          <p:cNvSpPr txBox="1">
            <a:spLocks noGrp="1"/>
          </p:cNvSpPr>
          <p:nvPr>
            <p:ph type="subTitle" idx="4"/>
          </p:nvPr>
        </p:nvSpPr>
        <p:spPr>
          <a:xfrm>
            <a:off x="2954649" y="3110949"/>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5" name="Google Shape;35;p5"/>
          <p:cNvSpPr/>
          <p:nvPr/>
        </p:nvSpPr>
        <p:spPr>
          <a:xfrm flipH="1">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 name="Google Shape;36;p5"/>
          <p:cNvCxnSpPr/>
          <p:nvPr/>
        </p:nvCxnSpPr>
        <p:spPr>
          <a:xfrm rot="10800000">
            <a:off x="8864825"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9" name="Google Shape;39;p6"/>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6"/>
          <p:cNvGrpSpPr/>
          <p:nvPr/>
        </p:nvGrpSpPr>
        <p:grpSpPr>
          <a:xfrm>
            <a:off x="141900" y="-26"/>
            <a:ext cx="9002025" cy="4876051"/>
            <a:chOff x="141900" y="-26"/>
            <a:chExt cx="9002025" cy="4876051"/>
          </a:xfrm>
        </p:grpSpPr>
        <p:cxnSp>
          <p:nvCxnSpPr>
            <p:cNvPr id="41" name="Google Shape;41;p6"/>
            <p:cNvCxnSpPr/>
            <p:nvPr/>
          </p:nvCxnSpPr>
          <p:spPr>
            <a:xfrm>
              <a:off x="4576425" y="4876025"/>
              <a:ext cx="4567500" cy="0"/>
            </a:xfrm>
            <a:prstGeom prst="straightConnector1">
              <a:avLst/>
            </a:prstGeom>
            <a:noFill/>
            <a:ln w="9525" cap="flat" cmpd="sng">
              <a:solidFill>
                <a:schemeClr val="dk1"/>
              </a:solidFill>
              <a:prstDash val="solid"/>
              <a:round/>
              <a:headEnd type="none" w="med" len="med"/>
              <a:tailEnd type="none" w="med" len="med"/>
            </a:ln>
          </p:spPr>
        </p:cxnSp>
        <p:cxnSp>
          <p:nvCxnSpPr>
            <p:cNvPr id="42" name="Google Shape;42;p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713225" y="1139000"/>
            <a:ext cx="2789700" cy="1616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lnSpc>
                <a:spcPct val="90000"/>
              </a:lnSpc>
              <a:spcBef>
                <a:spcPts val="0"/>
              </a:spcBef>
              <a:spcAft>
                <a:spcPts val="0"/>
              </a:spcAft>
              <a:buSzPts val="3100"/>
              <a:buNone/>
              <a:defRPr/>
            </a:lvl2pPr>
            <a:lvl3pPr lvl="2" rtl="0">
              <a:lnSpc>
                <a:spcPct val="90000"/>
              </a:lnSpc>
              <a:spcBef>
                <a:spcPts val="0"/>
              </a:spcBef>
              <a:spcAft>
                <a:spcPts val="0"/>
              </a:spcAft>
              <a:buSzPts val="3100"/>
              <a:buNone/>
              <a:defRPr/>
            </a:lvl3pPr>
            <a:lvl4pPr lvl="3" rtl="0">
              <a:lnSpc>
                <a:spcPct val="90000"/>
              </a:lnSpc>
              <a:spcBef>
                <a:spcPts val="0"/>
              </a:spcBef>
              <a:spcAft>
                <a:spcPts val="0"/>
              </a:spcAft>
              <a:buSzPts val="3100"/>
              <a:buNone/>
              <a:defRPr/>
            </a:lvl4pPr>
            <a:lvl5pPr lvl="4" rtl="0">
              <a:lnSpc>
                <a:spcPct val="90000"/>
              </a:lnSpc>
              <a:spcBef>
                <a:spcPts val="0"/>
              </a:spcBef>
              <a:spcAft>
                <a:spcPts val="0"/>
              </a:spcAft>
              <a:buSzPts val="3100"/>
              <a:buNone/>
              <a:defRPr/>
            </a:lvl5pPr>
            <a:lvl6pPr lvl="5" rtl="0">
              <a:lnSpc>
                <a:spcPct val="90000"/>
              </a:lnSpc>
              <a:spcBef>
                <a:spcPts val="0"/>
              </a:spcBef>
              <a:spcAft>
                <a:spcPts val="0"/>
              </a:spcAft>
              <a:buSzPts val="3100"/>
              <a:buNone/>
              <a:defRPr/>
            </a:lvl6pPr>
            <a:lvl7pPr lvl="6" rtl="0">
              <a:lnSpc>
                <a:spcPct val="90000"/>
              </a:lnSpc>
              <a:spcBef>
                <a:spcPts val="0"/>
              </a:spcBef>
              <a:spcAft>
                <a:spcPts val="0"/>
              </a:spcAft>
              <a:buSzPts val="3100"/>
              <a:buNone/>
              <a:defRPr/>
            </a:lvl7pPr>
            <a:lvl8pPr lvl="7" rtl="0">
              <a:lnSpc>
                <a:spcPct val="90000"/>
              </a:lnSpc>
              <a:spcBef>
                <a:spcPts val="0"/>
              </a:spcBef>
              <a:spcAft>
                <a:spcPts val="0"/>
              </a:spcAft>
              <a:buSzPts val="3100"/>
              <a:buNone/>
              <a:defRPr/>
            </a:lvl8pPr>
            <a:lvl9pPr lvl="8" rtl="0">
              <a:lnSpc>
                <a:spcPct val="90000"/>
              </a:lnSpc>
              <a:spcBef>
                <a:spcPts val="0"/>
              </a:spcBef>
              <a:spcAft>
                <a:spcPts val="0"/>
              </a:spcAft>
              <a:buSzPts val="3100"/>
              <a:buNone/>
              <a:defRPr/>
            </a:lvl9pPr>
          </a:lstStyle>
          <a:p>
            <a:endParaRPr/>
          </a:p>
        </p:txBody>
      </p:sp>
      <p:sp>
        <p:nvSpPr>
          <p:cNvPr id="45" name="Google Shape;45;p7"/>
          <p:cNvSpPr txBox="1">
            <a:spLocks noGrp="1"/>
          </p:cNvSpPr>
          <p:nvPr>
            <p:ph type="subTitle" idx="1"/>
          </p:nvPr>
        </p:nvSpPr>
        <p:spPr>
          <a:xfrm>
            <a:off x="713225" y="2810700"/>
            <a:ext cx="27897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6" name="Google Shape;46;p7"/>
          <p:cNvSpPr>
            <a:spLocks noGrp="1"/>
          </p:cNvSpPr>
          <p:nvPr>
            <p:ph type="pic" idx="2"/>
          </p:nvPr>
        </p:nvSpPr>
        <p:spPr>
          <a:xfrm>
            <a:off x="4572000" y="0"/>
            <a:ext cx="4572000" cy="5143500"/>
          </a:xfrm>
          <a:prstGeom prst="rect">
            <a:avLst/>
          </a:prstGeom>
          <a:noFill/>
          <a:ln>
            <a:noFill/>
          </a:ln>
        </p:spPr>
      </p:sp>
      <p:sp>
        <p:nvSpPr>
          <p:cNvPr id="47" name="Google Shape;47;p7"/>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7"/>
          <p:cNvGrpSpPr/>
          <p:nvPr/>
        </p:nvGrpSpPr>
        <p:grpSpPr>
          <a:xfrm>
            <a:off x="0" y="-300"/>
            <a:ext cx="3812275" cy="4608875"/>
            <a:chOff x="0" y="-300"/>
            <a:chExt cx="3812275" cy="4608875"/>
          </a:xfrm>
        </p:grpSpPr>
        <p:cxnSp>
          <p:nvCxnSpPr>
            <p:cNvPr id="49" name="Google Shape;49;p7"/>
            <p:cNvCxnSpPr/>
            <p:nvPr/>
          </p:nvCxnSpPr>
          <p:spPr>
            <a:xfrm rot="10800000">
              <a:off x="3812275" y="-300"/>
              <a:ext cx="0" cy="699000"/>
            </a:xfrm>
            <a:prstGeom prst="straightConnector1">
              <a:avLst/>
            </a:prstGeom>
            <a:noFill/>
            <a:ln w="9525" cap="flat" cmpd="sng">
              <a:solidFill>
                <a:schemeClr val="dk1"/>
              </a:solidFill>
              <a:prstDash val="solid"/>
              <a:round/>
              <a:headEnd type="none" w="med" len="med"/>
              <a:tailEnd type="none" w="med" len="med"/>
            </a:ln>
          </p:spPr>
        </p:cxnSp>
        <p:cxnSp>
          <p:nvCxnSpPr>
            <p:cNvPr id="50" name="Google Shape;50;p7"/>
            <p:cNvCxnSpPr/>
            <p:nvPr/>
          </p:nvCxnSpPr>
          <p:spPr>
            <a:xfrm>
              <a:off x="0" y="4608575"/>
              <a:ext cx="3387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2253750" y="1670575"/>
            <a:ext cx="4636500" cy="18471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a:endParaRPr/>
          </a:p>
        </p:txBody>
      </p:sp>
      <p:sp>
        <p:nvSpPr>
          <p:cNvPr id="53" name="Google Shape;53;p8"/>
          <p:cNvSpPr/>
          <p:nvPr/>
        </p:nvSpPr>
        <p:spPr>
          <a:xfrm flipH="1">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8"/>
          <p:cNvGrpSpPr/>
          <p:nvPr/>
        </p:nvGrpSpPr>
        <p:grpSpPr>
          <a:xfrm flipH="1">
            <a:off x="-55200" y="539500"/>
            <a:ext cx="9199200" cy="4604000"/>
            <a:chOff x="-55375" y="539500"/>
            <a:chExt cx="9199200" cy="4604000"/>
          </a:xfrm>
        </p:grpSpPr>
        <p:cxnSp>
          <p:nvCxnSpPr>
            <p:cNvPr id="55" name="Google Shape;55;p8"/>
            <p:cNvCxnSpPr/>
            <p:nvPr/>
          </p:nvCxnSpPr>
          <p:spPr>
            <a:xfrm>
              <a:off x="-55375" y="4608575"/>
              <a:ext cx="56592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8"/>
            <p:cNvCxnSpPr/>
            <p:nvPr/>
          </p:nvCxnSpPr>
          <p:spPr>
            <a:xfrm>
              <a:off x="4502525" y="539500"/>
              <a:ext cx="46413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8"/>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2143050" y="1461775"/>
            <a:ext cx="4857900" cy="8004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4000"/>
            </a:lvl1pPr>
            <a:lvl2pPr lvl="1" algn="l">
              <a:spcBef>
                <a:spcPts val="0"/>
              </a:spcBef>
              <a:spcAft>
                <a:spcPts val="0"/>
              </a:spcAft>
              <a:buSzPts val="6000"/>
              <a:buNone/>
              <a:defRPr sz="6000"/>
            </a:lvl2pPr>
            <a:lvl3pPr lvl="2" algn="l">
              <a:spcBef>
                <a:spcPts val="0"/>
              </a:spcBef>
              <a:spcAft>
                <a:spcPts val="0"/>
              </a:spcAft>
              <a:buSzPts val="6000"/>
              <a:buNone/>
              <a:defRPr sz="6000"/>
            </a:lvl3pPr>
            <a:lvl4pPr lvl="3" algn="l">
              <a:spcBef>
                <a:spcPts val="0"/>
              </a:spcBef>
              <a:spcAft>
                <a:spcPts val="0"/>
              </a:spcAft>
              <a:buSzPts val="6000"/>
              <a:buNone/>
              <a:defRPr sz="6000"/>
            </a:lvl4pPr>
            <a:lvl5pPr lvl="4" algn="l">
              <a:spcBef>
                <a:spcPts val="0"/>
              </a:spcBef>
              <a:spcAft>
                <a:spcPts val="0"/>
              </a:spcAft>
              <a:buSzPts val="6000"/>
              <a:buNone/>
              <a:defRPr sz="6000"/>
            </a:lvl5pPr>
            <a:lvl6pPr lvl="5" algn="l">
              <a:spcBef>
                <a:spcPts val="0"/>
              </a:spcBef>
              <a:spcAft>
                <a:spcPts val="0"/>
              </a:spcAft>
              <a:buSzPts val="6000"/>
              <a:buNone/>
              <a:defRPr sz="6000"/>
            </a:lvl6pPr>
            <a:lvl7pPr lvl="6" algn="l">
              <a:spcBef>
                <a:spcPts val="0"/>
              </a:spcBef>
              <a:spcAft>
                <a:spcPts val="0"/>
              </a:spcAft>
              <a:buSzPts val="6000"/>
              <a:buNone/>
              <a:defRPr sz="6000"/>
            </a:lvl7pPr>
            <a:lvl8pPr lvl="7" algn="l">
              <a:spcBef>
                <a:spcPts val="0"/>
              </a:spcBef>
              <a:spcAft>
                <a:spcPts val="0"/>
              </a:spcAft>
              <a:buSzPts val="6000"/>
              <a:buNone/>
              <a:defRPr sz="6000"/>
            </a:lvl8pPr>
            <a:lvl9pPr lvl="8" algn="l">
              <a:spcBef>
                <a:spcPts val="0"/>
              </a:spcBef>
              <a:spcAft>
                <a:spcPts val="0"/>
              </a:spcAft>
              <a:buSzPts val="6000"/>
              <a:buNone/>
              <a:defRPr sz="6000"/>
            </a:lvl9pPr>
          </a:lstStyle>
          <a:p>
            <a:endParaRPr/>
          </a:p>
        </p:txBody>
      </p:sp>
      <p:sp>
        <p:nvSpPr>
          <p:cNvPr id="60" name="Google Shape;60;p9"/>
          <p:cNvSpPr txBox="1">
            <a:spLocks noGrp="1"/>
          </p:cNvSpPr>
          <p:nvPr>
            <p:ph type="subTitle" idx="1"/>
          </p:nvPr>
        </p:nvSpPr>
        <p:spPr>
          <a:xfrm>
            <a:off x="2143050" y="2360663"/>
            <a:ext cx="4857900" cy="12465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61" name="Google Shape;61;p9"/>
          <p:cNvSpPr/>
          <p:nvPr/>
        </p:nvSpPr>
        <p:spPr>
          <a:xfrm>
            <a:off x="75" y="4426700"/>
            <a:ext cx="91440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9"/>
          <p:cNvGrpSpPr/>
          <p:nvPr/>
        </p:nvGrpSpPr>
        <p:grpSpPr>
          <a:xfrm>
            <a:off x="712700" y="539500"/>
            <a:ext cx="8431300" cy="4604000"/>
            <a:chOff x="712700" y="539500"/>
            <a:chExt cx="8431300" cy="4604000"/>
          </a:xfrm>
        </p:grpSpPr>
        <p:cxnSp>
          <p:nvCxnSpPr>
            <p:cNvPr id="63" name="Google Shape;63;p9"/>
            <p:cNvCxnSpPr/>
            <p:nvPr/>
          </p:nvCxnSpPr>
          <p:spPr>
            <a:xfrm>
              <a:off x="4572000" y="539500"/>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64" name="Google Shape;64;p9"/>
            <p:cNvCxnSpPr/>
            <p:nvPr/>
          </p:nvCxnSpPr>
          <p:spPr>
            <a:xfrm rot="10800000">
              <a:off x="712700" y="1685400"/>
              <a:ext cx="0" cy="34581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5143500"/>
          </a:xfrm>
          <a:prstGeom prst="rect">
            <a:avLst/>
          </a:prstGeom>
          <a:noFill/>
          <a:ln>
            <a:noFill/>
          </a:ln>
        </p:spPr>
      </p:sp>
      <p:sp>
        <p:nvSpPr>
          <p:cNvPr id="67" name="Google Shape;67;p10"/>
          <p:cNvSpPr txBox="1">
            <a:spLocks noGrp="1"/>
          </p:cNvSpPr>
          <p:nvPr>
            <p:ph type="title"/>
          </p:nvPr>
        </p:nvSpPr>
        <p:spPr>
          <a:xfrm>
            <a:off x="713225" y="3946875"/>
            <a:ext cx="77175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algn="l" rtl="0">
              <a:spcBef>
                <a:spcPts val="0"/>
              </a:spcBef>
              <a:spcAft>
                <a:spcPts val="0"/>
              </a:spcAft>
              <a:buSzPts val="3100"/>
              <a:buNone/>
              <a:defRPr/>
            </a:lvl2pPr>
            <a:lvl3pPr lvl="2" algn="l" rtl="0">
              <a:spcBef>
                <a:spcPts val="0"/>
              </a:spcBef>
              <a:spcAft>
                <a:spcPts val="0"/>
              </a:spcAft>
              <a:buSzPts val="3100"/>
              <a:buNone/>
              <a:defRPr/>
            </a:lvl3pPr>
            <a:lvl4pPr lvl="3" algn="l" rtl="0">
              <a:spcBef>
                <a:spcPts val="0"/>
              </a:spcBef>
              <a:spcAft>
                <a:spcPts val="0"/>
              </a:spcAft>
              <a:buSzPts val="3100"/>
              <a:buNone/>
              <a:defRPr/>
            </a:lvl4pPr>
            <a:lvl5pPr lvl="4" algn="l" rtl="0">
              <a:spcBef>
                <a:spcPts val="0"/>
              </a:spcBef>
              <a:spcAft>
                <a:spcPts val="0"/>
              </a:spcAft>
              <a:buSzPts val="3100"/>
              <a:buNone/>
              <a:defRPr/>
            </a:lvl5pPr>
            <a:lvl6pPr lvl="5" algn="l" rtl="0">
              <a:spcBef>
                <a:spcPts val="0"/>
              </a:spcBef>
              <a:spcAft>
                <a:spcPts val="0"/>
              </a:spcAft>
              <a:buSzPts val="3100"/>
              <a:buNone/>
              <a:defRPr/>
            </a:lvl6pPr>
            <a:lvl7pPr lvl="6" algn="l" rtl="0">
              <a:spcBef>
                <a:spcPts val="0"/>
              </a:spcBef>
              <a:spcAft>
                <a:spcPts val="0"/>
              </a:spcAft>
              <a:buSzPts val="3100"/>
              <a:buNone/>
              <a:defRPr/>
            </a:lvl7pPr>
            <a:lvl8pPr lvl="7" algn="l" rtl="0">
              <a:spcBef>
                <a:spcPts val="0"/>
              </a:spcBef>
              <a:spcAft>
                <a:spcPts val="0"/>
              </a:spcAft>
              <a:buSzPts val="3100"/>
              <a:buNone/>
              <a:defRPr/>
            </a:lvl8pPr>
            <a:lvl9pPr lvl="8" algn="l"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7.xml"/><Relationship Id="rId1"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70650"/>
            <a:ext cx="7717500" cy="549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1pPr>
            <a:lvl2pPr lvl="1"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2pPr>
            <a:lvl3pPr lvl="2"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3pPr>
            <a:lvl4pPr lvl="3"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4pPr>
            <a:lvl5pPr lvl="4"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5pPr>
            <a:lvl6pPr lvl="5"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6pPr>
            <a:lvl7pPr lvl="6"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7pPr>
            <a:lvl8pPr lvl="7"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8pPr>
            <a:lvl9pPr lvl="8"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1600"/>
              </a:spcBef>
              <a:spcAft>
                <a:spcPts val="160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4"/>
        <p:cNvGrpSpPr/>
        <p:nvPr/>
      </p:nvGrpSpPr>
      <p:grpSpPr>
        <a:xfrm>
          <a:off x="0" y="0"/>
          <a:ext cx="0" cy="0"/>
          <a:chOff x="0" y="0"/>
          <a:chExt cx="0" cy="0"/>
        </a:xfrm>
      </p:grpSpPr>
      <p:sp>
        <p:nvSpPr>
          <p:cNvPr id="275" name="Google Shape;275;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76" name="Google Shape;276;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0"/>
        <p:cNvGrpSpPr/>
        <p:nvPr/>
      </p:nvGrpSpPr>
      <p:grpSpPr>
        <a:xfrm>
          <a:off x="0" y="0"/>
          <a:ext cx="0" cy="0"/>
          <a:chOff x="0" y="0"/>
          <a:chExt cx="0" cy="0"/>
        </a:xfrm>
      </p:grpSpPr>
      <p:sp>
        <p:nvSpPr>
          <p:cNvPr id="281" name="Google Shape;281;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2" name="Google Shape;282;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3" r:id="rId1"/>
    <p:sldLayoutId id="214748368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8" Type="http://schemas.openxmlformats.org/officeDocument/2006/relationships/slide" Target="slide5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9.xml"/><Relationship Id="rId7" Type="http://schemas.openxmlformats.org/officeDocument/2006/relationships/slide" Target="slide5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5.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43.xml"/><Relationship Id="rId11" Type="http://schemas.openxmlformats.org/officeDocument/2006/relationships/hyperlink" Target="http://bit.ly/30B07Gq" TargetMode="External"/><Relationship Id="rId5" Type="http://schemas.openxmlformats.org/officeDocument/2006/relationships/slide" Target="slide45.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6.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9.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hyperlink" Target="https://docs.google.com/spreadsheets/d/1Zdiatt46Oh32CDhXSE39ay547qGgfG5PmHZ7_MWhODA/copy#gid=0"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1.xml"/><Relationship Id="rId1" Type="http://schemas.openxmlformats.org/officeDocument/2006/relationships/slideLayout" Target="../slideLayouts/slideLayout27.xml"/><Relationship Id="rId5" Type="http://schemas.openxmlformats.org/officeDocument/2006/relationships/image" Target="../media/image10.png"/><Relationship Id="rId4" Type="http://schemas.openxmlformats.org/officeDocument/2006/relationships/image" Target="../media/image9.jp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8" Type="http://schemas.openxmlformats.org/officeDocument/2006/relationships/hyperlink" Target="https://www.freepik.com/free-photo/portrait-entrepreneur-holding-laptop_7523152.htm/?utm_source=slidesgo_template&amp;utm_medium=referral-link&amp;utm_campaign=sg_resources&amp;utm_content=freepik" TargetMode="External"/><Relationship Id="rId3" Type="http://schemas.openxmlformats.org/officeDocument/2006/relationships/hyperlink" Target="https://www.freepik.com/free-psd/interior-design-magazine-horizontal-business-card-template_31213573.htm/?utm_source=slidesgo_template&amp;utm_medium=referral-link&amp;utm_campaign=sg_resources&amp;utm_content=freepik" TargetMode="External"/><Relationship Id="rId7" Type="http://schemas.openxmlformats.org/officeDocument/2006/relationships/hyperlink" Target="https://www.freepik.com/free-photo/smiley-woman-with-headphones-working-laptop_11274334.htm/?utm_source=slidesgo_template&amp;utm_medium=referral-link&amp;utm_campaign=sg_resources&amp;utm_content=freepik" TargetMode="External"/><Relationship Id="rId2" Type="http://schemas.openxmlformats.org/officeDocument/2006/relationships/notesSlide" Target="../notesSlides/notesSlide45.xml"/><Relationship Id="rId1" Type="http://schemas.openxmlformats.org/officeDocument/2006/relationships/slideLayout" Target="../slideLayouts/slideLayout24.xml"/><Relationship Id="rId6" Type="http://schemas.openxmlformats.org/officeDocument/2006/relationships/hyperlink" Target="https://www.freepik.com/free-photo/students-with-laptop-medium-shot_13819167.htm/?utm_source=slidesgo_template&amp;utm_medium=referral-link&amp;utm_campaign=sg_resources&amp;utm_content=freepik" TargetMode="External"/><Relationship Id="rId11" Type="http://schemas.openxmlformats.org/officeDocument/2006/relationships/hyperlink" Target="https://www.flaticon.com/packs/learning-172/?utm_source=slidesgo_template&amp;utm_medium=referral-link&amp;utm_campaign=sg_resources&amp;utm_content=freepik" TargetMode="External"/><Relationship Id="rId5" Type="http://schemas.openxmlformats.org/officeDocument/2006/relationships/hyperlink" Target="https://www.freepik.com/free-photo/young-student-learning-library_21138966.htm/?utm_source=slidesgo_template&amp;utm_medium=referral-link&amp;utm_campaign=sg_resources&amp;utm_content=freepik" TargetMode="External"/><Relationship Id="rId10" Type="http://schemas.openxmlformats.org/officeDocument/2006/relationships/hyperlink" Target="https://www.freepik.com/free-photo/happy-man-speaking-phone-cafe_1439566.htm/?utm_source=slidesgo_template&amp;utm_medium=referral-link&amp;utm_campaign=sg_resources&amp;utm_content=freepik" TargetMode="External"/><Relationship Id="rId4" Type="http://schemas.openxmlformats.org/officeDocument/2006/relationships/hyperlink" Target="https://www.freepik.com/free-photo/young-student-learning-library_21138971.htm/?utm_source=slidesgo_template&amp;utm_medium=referral-link&amp;utm_campaign=sg_resources&amp;utm_content=freepik" TargetMode="External"/><Relationship Id="rId9" Type="http://schemas.openxmlformats.org/officeDocument/2006/relationships/hyperlink" Target="https://www.freepik.com/free-photo/medium-shot-woman-desk_13545861.htm/?utm_source=slidesgo_template&amp;utm_medium=referral-link&amp;utm_campaign=sg_resources&amp;utm_content=freepik"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3.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3.xml"/></Relationships>
</file>

<file path=ppt/slides/_rels/slide49.xml.rels><?xml version="1.0" encoding="UTF-8" standalone="yes"?>
<Relationships xmlns="http://schemas.openxmlformats.org/package/2006/relationships"><Relationship Id="rId3" Type="http://schemas.openxmlformats.org/officeDocument/2006/relationships/hyperlink" Target="https://fonts.google.com/specimen/Golos+Text" TargetMode="External"/><Relationship Id="rId2" Type="http://schemas.openxmlformats.org/officeDocument/2006/relationships/notesSlide" Target="../notesSlides/notesSlide48.xml"/><Relationship Id="rId1" Type="http://schemas.openxmlformats.org/officeDocument/2006/relationships/slideLayout" Target="../slideLayouts/slideLayout35.xml"/><Relationship Id="rId4" Type="http://schemas.openxmlformats.org/officeDocument/2006/relationships/hyperlink" Target="https://fonts.google.com/specimen/Commissioner"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49.xml"/><Relationship Id="rId1" Type="http://schemas.openxmlformats.org/officeDocument/2006/relationships/slideLayout" Target="../slideLayouts/slideLayout3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5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3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6.xml"/></Relationships>
</file>

<file path=ppt/slides/_rels/slide5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6.xml"/><Relationship Id="rId1" Type="http://schemas.openxmlformats.org/officeDocument/2006/relationships/slideLayout" Target="../slideLayouts/slideLayout3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7.xml"/></Relationships>
</file>

<file path=ppt/slides/_rels/slide6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3.xml"/><Relationship Id="rId1" Type="http://schemas.openxmlformats.org/officeDocument/2006/relationships/slideLayout" Target="../slideLayouts/slideLayout36.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1"/>
          <p:cNvSpPr txBox="1">
            <a:spLocks noGrp="1"/>
          </p:cNvSpPr>
          <p:nvPr>
            <p:ph type="ctrTitle"/>
          </p:nvPr>
        </p:nvSpPr>
        <p:spPr>
          <a:xfrm>
            <a:off x="713224" y="1332200"/>
            <a:ext cx="5201067" cy="190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200" dirty="0"/>
              <a:t>Class </a:t>
            </a:r>
            <a:r>
              <a:rPr lang="pl-PL" sz="3200" dirty="0" err="1"/>
              <a:t>imbalance</a:t>
            </a:r>
            <a:r>
              <a:rPr lang="pl-PL" sz="3200" dirty="0"/>
              <a:t> problem and </a:t>
            </a:r>
            <a:r>
              <a:rPr lang="pl-PL" sz="3200" dirty="0" err="1"/>
              <a:t>cost-sensitive</a:t>
            </a:r>
            <a:r>
              <a:rPr lang="pl-PL" sz="3200" dirty="0"/>
              <a:t> learning</a:t>
            </a:r>
            <a:endParaRPr sz="3200" dirty="0"/>
          </a:p>
        </p:txBody>
      </p:sp>
      <p:sp>
        <p:nvSpPr>
          <p:cNvPr id="291" name="Google Shape;291;p41"/>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Katarzyna </a:t>
            </a:r>
            <a:r>
              <a:rPr lang="pl-PL" dirty="0" err="1"/>
              <a:t>Macioszek</a:t>
            </a:r>
            <a:r>
              <a:rPr lang="pl-PL" dirty="0"/>
              <a:t>, Ada Majchrzak</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148219-67A4-6A1C-4219-69A2693902C5}"/>
              </a:ext>
            </a:extLst>
          </p:cNvPr>
          <p:cNvSpPr>
            <a:spLocks noGrp="1"/>
          </p:cNvSpPr>
          <p:nvPr>
            <p:ph type="body" idx="1"/>
          </p:nvPr>
        </p:nvSpPr>
        <p:spPr/>
        <p:txBody>
          <a:bodyPr/>
          <a:lstStyle/>
          <a:p>
            <a:endParaRPr lang="en-GB" dirty="0"/>
          </a:p>
        </p:txBody>
      </p:sp>
      <p:sp>
        <p:nvSpPr>
          <p:cNvPr id="3" name="Title 2">
            <a:extLst>
              <a:ext uri="{FF2B5EF4-FFF2-40B4-BE49-F238E27FC236}">
                <a16:creationId xmlns:a16="http://schemas.microsoft.com/office/drawing/2014/main" id="{A8AC65F6-0871-5304-59F1-3C34ECF7B43F}"/>
              </a:ext>
            </a:extLst>
          </p:cNvPr>
          <p:cNvSpPr>
            <a:spLocks noGrp="1"/>
          </p:cNvSpPr>
          <p:nvPr>
            <p:ph type="title"/>
          </p:nvPr>
        </p:nvSpPr>
        <p:spPr/>
        <p:txBody>
          <a:bodyPr/>
          <a:lstStyle/>
          <a:p>
            <a:r>
              <a:rPr lang="pl-PL" dirty="0" err="1"/>
              <a:t>Cost-proportionate</a:t>
            </a:r>
            <a:r>
              <a:rPr lang="pl-PL" dirty="0"/>
              <a:t> </a:t>
            </a:r>
            <a:r>
              <a:rPr lang="pl-PL" dirty="0" err="1"/>
              <a:t>example</a:t>
            </a:r>
            <a:r>
              <a:rPr lang="pl-PL" dirty="0"/>
              <a:t> </a:t>
            </a:r>
            <a:r>
              <a:rPr lang="pl-PL" dirty="0" err="1"/>
              <a:t>weighting</a:t>
            </a:r>
            <a:endParaRPr lang="en-GB" dirty="0"/>
          </a:p>
        </p:txBody>
      </p:sp>
    </p:spTree>
    <p:extLst>
      <p:ext uri="{BB962C8B-B14F-4D97-AF65-F5344CB8AC3E}">
        <p14:creationId xmlns:p14="http://schemas.microsoft.com/office/powerpoint/2010/main" val="1999552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Case </a:t>
            </a:r>
            <a:r>
              <a:rPr lang="pl-PL" dirty="0" err="1"/>
              <a:t>study</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pl-PL" dirty="0"/>
              <a:t>4</a:t>
            </a:r>
            <a:endParaRPr dirty="0"/>
          </a:p>
        </p:txBody>
      </p:sp>
    </p:spTree>
    <p:extLst>
      <p:ext uri="{BB962C8B-B14F-4D97-AF65-F5344CB8AC3E}">
        <p14:creationId xmlns:p14="http://schemas.microsoft.com/office/powerpoint/2010/main" val="1832975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8"/>
          <p:cNvSpPr txBox="1">
            <a:spLocks noGrp="1"/>
          </p:cNvSpPr>
          <p:nvPr>
            <p:ph type="body" idx="1"/>
          </p:nvPr>
        </p:nvSpPr>
        <p:spPr>
          <a:xfrm>
            <a:off x="1691075" y="1798865"/>
            <a:ext cx="5761800" cy="772885"/>
          </a:xfrm>
          <a:prstGeom prst="rect">
            <a:avLst/>
          </a:prstGeom>
        </p:spPr>
        <p:txBody>
          <a:bodyPr spcFirstLastPara="1" wrap="square" lIns="91425" tIns="91425" rIns="91425" bIns="91425" anchor="t" anchorCtr="0">
            <a:noAutofit/>
          </a:bodyPr>
          <a:lstStyle/>
          <a:p>
            <a:pPr marL="285750" indent="-285750">
              <a:lnSpc>
                <a:spcPct val="150000"/>
              </a:lnSpc>
            </a:pPr>
            <a:r>
              <a:rPr lang="pl-PL" dirty="0">
                <a:latin typeface="Commissioner" panose="020B0604020202020204" charset="0"/>
              </a:rPr>
              <a:t>Target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TenYearCHD</a:t>
            </a:r>
            <a:r>
              <a:rPr lang="pl-PL" dirty="0">
                <a:latin typeface="Commissioner" panose="020B0604020202020204" charset="0"/>
              </a:rPr>
              <a:t> (</a:t>
            </a:r>
            <a:r>
              <a:rPr lang="pl-PL" dirty="0" err="1">
                <a:latin typeface="Commissioner" panose="020B0604020202020204" charset="0"/>
              </a:rPr>
              <a:t>Congenital</a:t>
            </a:r>
            <a:r>
              <a:rPr lang="pl-PL" dirty="0">
                <a:latin typeface="Commissioner" panose="020B0604020202020204" charset="0"/>
              </a:rPr>
              <a:t> </a:t>
            </a:r>
            <a:r>
              <a:rPr lang="pl-PL" dirty="0" err="1">
                <a:latin typeface="Commissioner" panose="020B0604020202020204" charset="0"/>
              </a:rPr>
              <a:t>Heart</a:t>
            </a:r>
            <a:r>
              <a:rPr lang="pl-PL" dirty="0">
                <a:latin typeface="Commissioner" panose="020B0604020202020204" charset="0"/>
              </a:rPr>
              <a:t> </a:t>
            </a:r>
            <a:r>
              <a:rPr lang="pl-PL" dirty="0" err="1">
                <a:latin typeface="Commissioner" panose="020B0604020202020204" charset="0"/>
              </a:rPr>
              <a:t>Deffect</a:t>
            </a:r>
            <a:r>
              <a:rPr lang="pl-PL" dirty="0">
                <a:latin typeface="Commissioner" panose="020B0604020202020204" charset="0"/>
              </a:rPr>
              <a:t>)</a:t>
            </a:r>
          </a:p>
          <a:p>
            <a:pPr marL="285750" indent="-285750">
              <a:lnSpc>
                <a:spcPct val="150000"/>
              </a:lnSpc>
            </a:pPr>
            <a:r>
              <a:rPr lang="pl-PL" dirty="0" err="1">
                <a:latin typeface="Commissioner" panose="020B0604020202020204" charset="0"/>
              </a:rPr>
              <a:t>Minority</a:t>
            </a:r>
            <a:r>
              <a:rPr lang="pl-PL" dirty="0">
                <a:latin typeface="Commissioner" panose="020B0604020202020204" charset="0"/>
              </a:rPr>
              <a:t> – 1 (</a:t>
            </a:r>
            <a:r>
              <a:rPr lang="pl-PL" dirty="0" err="1">
                <a:latin typeface="Commissioner" panose="020B0604020202020204" charset="0"/>
              </a:rPr>
              <a:t>sick</a:t>
            </a:r>
            <a:r>
              <a:rPr lang="pl-PL" dirty="0">
                <a:latin typeface="Commissioner" panose="020B0604020202020204" charset="0"/>
              </a:rPr>
              <a:t>), </a:t>
            </a:r>
            <a:r>
              <a:rPr lang="pl-PL" dirty="0" err="1">
                <a:latin typeface="Commissioner" panose="020B0604020202020204" charset="0"/>
              </a:rPr>
              <a:t>majority</a:t>
            </a:r>
            <a:r>
              <a:rPr lang="pl-PL" dirty="0">
                <a:latin typeface="Commissioner" panose="020B0604020202020204" charset="0"/>
              </a:rPr>
              <a:t> – 0 (</a:t>
            </a:r>
            <a:r>
              <a:rPr lang="pl-PL" dirty="0" err="1">
                <a:latin typeface="Commissioner" panose="020B0604020202020204" charset="0"/>
              </a:rPr>
              <a:t>healthy</a:t>
            </a:r>
            <a:r>
              <a:rPr lang="pl-PL" dirty="0">
                <a:latin typeface="Commissioner" panose="020B0604020202020204" charset="0"/>
              </a:rPr>
              <a:t>)</a:t>
            </a:r>
            <a:endParaRPr dirty="0">
              <a:latin typeface="Commissioner" panose="020B0604020202020204" charset="0"/>
            </a:endParaRPr>
          </a:p>
        </p:txBody>
      </p:sp>
      <p:sp>
        <p:nvSpPr>
          <p:cNvPr id="7" name="Google Shape;348;p47">
            <a:extLst>
              <a:ext uri="{FF2B5EF4-FFF2-40B4-BE49-F238E27FC236}">
                <a16:creationId xmlns:a16="http://schemas.microsoft.com/office/drawing/2014/main" id="{4E44E270-2A7F-8CA3-0AB9-54127D8ADCA9}"/>
              </a:ext>
            </a:extLst>
          </p:cNvPr>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285750" indent="-285750">
              <a:lnSpc>
                <a:spcPct val="150000"/>
              </a:lnSpc>
            </a:pPr>
            <a:r>
              <a:rPr lang="pl-PL" dirty="0" err="1"/>
              <a:t>Framingham</a:t>
            </a:r>
            <a:r>
              <a:rPr lang="pl-PL" dirty="0"/>
              <a:t> </a:t>
            </a:r>
            <a:r>
              <a:rPr lang="pl-PL" dirty="0" err="1"/>
              <a:t>dataset</a:t>
            </a:r>
            <a:endParaRPr lang="pl-PL"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pic>
        <p:nvPicPr>
          <p:cNvPr id="5" name="Picture 4" descr="A graph showing a number of bars&#10;&#10;Description automatically generated">
            <a:extLst>
              <a:ext uri="{FF2B5EF4-FFF2-40B4-BE49-F238E27FC236}">
                <a16:creationId xmlns:a16="http://schemas.microsoft.com/office/drawing/2014/main" id="{71888CBA-0D81-26C7-4E66-60ADD3CB7800}"/>
              </a:ext>
            </a:extLst>
          </p:cNvPr>
          <p:cNvPicPr>
            <a:picLocks noChangeAspect="1"/>
          </p:cNvPicPr>
          <p:nvPr/>
        </p:nvPicPr>
        <p:blipFill>
          <a:blip r:embed="rId3"/>
          <a:stretch>
            <a:fillRect/>
          </a:stretch>
        </p:blipFill>
        <p:spPr>
          <a:xfrm>
            <a:off x="1174801" y="481166"/>
            <a:ext cx="6794398" cy="4181168"/>
          </a:xfrm>
          <a:prstGeom prst="rect">
            <a:avLst/>
          </a:prstGeom>
        </p:spPr>
      </p:pic>
    </p:spTree>
    <p:extLst>
      <p:ext uri="{BB962C8B-B14F-4D97-AF65-F5344CB8AC3E}">
        <p14:creationId xmlns:p14="http://schemas.microsoft.com/office/powerpoint/2010/main" val="8425832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56"/>
          <p:cNvSpPr txBox="1">
            <a:spLocks noGrp="1"/>
          </p:cNvSpPr>
          <p:nvPr>
            <p:ph type="title"/>
          </p:nvPr>
        </p:nvSpPr>
        <p:spPr>
          <a:xfrm>
            <a:off x="1624633" y="1648200"/>
            <a:ext cx="5894734" cy="18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l-PL" dirty="0" err="1"/>
              <a:t>Thank</a:t>
            </a:r>
            <a:r>
              <a:rPr lang="pl-PL" dirty="0"/>
              <a:t> </a:t>
            </a:r>
            <a:r>
              <a:rPr lang="pl-PL" dirty="0" err="1"/>
              <a:t>you</a:t>
            </a:r>
            <a:r>
              <a:rPr lang="pl-PL" dirty="0"/>
              <a:t> for </a:t>
            </a:r>
            <a:r>
              <a:rPr lang="pl-PL" dirty="0" err="1"/>
              <a:t>your</a:t>
            </a:r>
            <a:r>
              <a:rPr lang="pl-PL" dirty="0"/>
              <a:t> </a:t>
            </a:r>
            <a:r>
              <a:rPr lang="pl-PL" dirty="0" err="1"/>
              <a:t>attention</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3"/>
          <p:cNvSpPr/>
          <p:nvPr/>
        </p:nvSpPr>
        <p:spPr>
          <a:xfrm>
            <a:off x="5045480" y="1451000"/>
            <a:ext cx="852900" cy="3692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43"/>
          <p:cNvGrpSpPr/>
          <p:nvPr/>
        </p:nvGrpSpPr>
        <p:grpSpPr>
          <a:xfrm>
            <a:off x="0" y="1451000"/>
            <a:ext cx="4108200" cy="3692400"/>
            <a:chOff x="0" y="1451000"/>
            <a:chExt cx="4108200" cy="3692400"/>
          </a:xfrm>
        </p:grpSpPr>
        <p:sp>
          <p:nvSpPr>
            <p:cNvPr id="307" name="Google Shape;307;p43"/>
            <p:cNvSpPr/>
            <p:nvPr/>
          </p:nvSpPr>
          <p:spPr>
            <a:xfrm>
              <a:off x="1005300" y="1451000"/>
              <a:ext cx="852900" cy="3692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8" name="Google Shape;308;p43"/>
            <p:cNvCxnSpPr/>
            <p:nvPr/>
          </p:nvCxnSpPr>
          <p:spPr>
            <a:xfrm>
              <a:off x="0" y="4797575"/>
              <a:ext cx="4108200" cy="0"/>
            </a:xfrm>
            <a:prstGeom prst="straightConnector1">
              <a:avLst/>
            </a:prstGeom>
            <a:noFill/>
            <a:ln w="9525" cap="flat" cmpd="sng">
              <a:solidFill>
                <a:schemeClr val="dk1"/>
              </a:solidFill>
              <a:prstDash val="solid"/>
              <a:round/>
              <a:headEnd type="none" w="med" len="med"/>
              <a:tailEnd type="none" w="med" len="med"/>
            </a:ln>
          </p:spPr>
        </p:cxnSp>
      </p:grpSp>
      <p:sp>
        <p:nvSpPr>
          <p:cNvPr id="309" name="Google Shape;309;p4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t>Table of contents</a:t>
            </a:r>
            <a:endParaRPr sz="3100"/>
          </a:p>
        </p:txBody>
      </p:sp>
      <p:sp>
        <p:nvSpPr>
          <p:cNvPr id="310" name="Google Shape;310;p4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1" name="Google Shape;311;p4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problem</a:t>
            </a:r>
            <a:endParaRPr/>
          </a:p>
        </p:txBody>
      </p:sp>
      <p:sp>
        <p:nvSpPr>
          <p:cNvPr id="312" name="Google Shape;312;p43"/>
          <p:cNvSpPr txBox="1">
            <a:spLocks noGrp="1"/>
          </p:cNvSpPr>
          <p:nvPr>
            <p:ph type="title" idx="3"/>
          </p:nvPr>
        </p:nvSpPr>
        <p:spPr>
          <a:xfrm>
            <a:off x="993600" y="1483400"/>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3" name="Google Shape;313;p4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4" name="Google Shape;314;p4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Study objectives</a:t>
            </a:r>
            <a:endParaRPr/>
          </a:p>
        </p:txBody>
      </p:sp>
      <p:sp>
        <p:nvSpPr>
          <p:cNvPr id="315" name="Google Shape;315;p43"/>
          <p:cNvSpPr txBox="1">
            <a:spLocks noGrp="1"/>
          </p:cNvSpPr>
          <p:nvPr>
            <p:ph type="title" idx="6"/>
          </p:nvPr>
        </p:nvSpPr>
        <p:spPr>
          <a:xfrm>
            <a:off x="993600" y="3179712"/>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6" name="Google Shape;316;p4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7" name="Google Shape;317;p4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questions</a:t>
            </a:r>
            <a:endParaRPr/>
          </a:p>
        </p:txBody>
      </p:sp>
      <p:sp>
        <p:nvSpPr>
          <p:cNvPr id="318" name="Google Shape;318;p43"/>
          <p:cNvSpPr txBox="1">
            <a:spLocks noGrp="1"/>
          </p:cNvSpPr>
          <p:nvPr>
            <p:ph type="title" idx="9"/>
          </p:nvPr>
        </p:nvSpPr>
        <p:spPr>
          <a:xfrm>
            <a:off x="5033780" y="1483400"/>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9" name="Google Shape;319;p4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0" name="Google Shape;320;p4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Ethical considerations</a:t>
            </a:r>
            <a:endParaRPr/>
          </a:p>
        </p:txBody>
      </p:sp>
      <p:sp>
        <p:nvSpPr>
          <p:cNvPr id="321" name="Google Shape;321;p43"/>
          <p:cNvSpPr txBox="1">
            <a:spLocks noGrp="1"/>
          </p:cNvSpPr>
          <p:nvPr>
            <p:ph type="title" idx="15"/>
          </p:nvPr>
        </p:nvSpPr>
        <p:spPr>
          <a:xfrm>
            <a:off x="5033780" y="3179712"/>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297" name="Google Shape;297;p42"/>
          <p:cNvGraphicFramePr/>
          <p:nvPr/>
        </p:nvGraphicFramePr>
        <p:xfrm>
          <a:off x="1041638" y="1683870"/>
          <a:ext cx="7060725" cy="2274600"/>
        </p:xfrm>
        <a:graphic>
          <a:graphicData uri="http://schemas.openxmlformats.org/drawingml/2006/table">
            <a:tbl>
              <a:tblPr>
                <a:noFill/>
                <a:tableStyleId>{410AA517-7F76-4011-9E2E-61F37F4E73F9}</a:tableStyleId>
              </a:tblPr>
              <a:tblGrid>
                <a:gridCol w="2190325">
                  <a:extLst>
                    <a:ext uri="{9D8B030D-6E8A-4147-A177-3AD203B41FA5}">
                      <a16:colId xmlns:a16="http://schemas.microsoft.com/office/drawing/2014/main" val="20000"/>
                    </a:ext>
                  </a:extLst>
                </a:gridCol>
                <a:gridCol w="4870400">
                  <a:extLst>
                    <a:ext uri="{9D8B030D-6E8A-4147-A177-3AD203B41FA5}">
                      <a16:colId xmlns:a16="http://schemas.microsoft.com/office/drawing/2014/main" val="20001"/>
                    </a:ext>
                  </a:extLst>
                </a:gridCol>
              </a:tblGrid>
              <a:tr h="379100">
                <a:tc>
                  <a:txBody>
                    <a:bodyPr/>
                    <a:lstStyle/>
                    <a:p>
                      <a:pPr marL="0" lvl="0" indent="0" algn="l" rtl="0">
                        <a:lnSpc>
                          <a:spcPct val="115000"/>
                        </a:lnSpc>
                        <a:spcBef>
                          <a:spcPts val="0"/>
                        </a:spcBef>
                        <a:spcAft>
                          <a:spcPts val="0"/>
                        </a:spcAft>
                        <a:buNone/>
                      </a:pPr>
                      <a:r>
                        <a:rPr lang="en" sz="950" u="sng" dirty="0">
                          <a:solidFill>
                            <a:schemeClr val="dk1"/>
                          </a:solidFill>
                          <a:latin typeface="Golos Text"/>
                          <a:ea typeface="Golos Text"/>
                          <a:cs typeface="Golos Text"/>
                          <a:sym typeface="Golos Text"/>
                          <a:hlinkClick r:id="rId3" action="ppaction://hlinksldjump">
                            <a:extLst>
                              <a:ext uri="{A12FA001-AC4F-418D-AE19-62706E023703}">
                                <ahyp:hlinkClr xmlns:ahyp="http://schemas.microsoft.com/office/drawing/2018/hyperlinkcolor" val="tx"/>
                              </a:ext>
                            </a:extLst>
                          </a:hlinkClick>
                        </a:rPr>
                        <a:t>Fonts</a:t>
                      </a:r>
                      <a:endParaRPr sz="950" dirty="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dirty="0">
                          <a:solidFill>
                            <a:schemeClr val="dk1"/>
                          </a:solidFill>
                          <a:latin typeface="Commissioner"/>
                          <a:ea typeface="Commissioner"/>
                          <a:cs typeface="Commissioner"/>
                          <a:sym typeface="Commissioner"/>
                        </a:rPr>
                        <a:t>To view this template correctly in PowerPoint, download and install the fonts we used</a:t>
                      </a:r>
                      <a:endParaRPr sz="950" dirty="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4" action="ppaction://hlinksldjump">
                            <a:extLst>
                              <a:ext uri="{A12FA001-AC4F-418D-AE19-62706E023703}">
                                <ahyp:hlinkClr xmlns:ahyp="http://schemas.microsoft.com/office/drawing/2018/hyperlinkcolor" val="tx"/>
                              </a:ext>
                            </a:extLst>
                          </a:hlinkClick>
                        </a:rPr>
                        <a:t>Used</a:t>
                      </a:r>
                      <a:r>
                        <a:rPr lang="en" sz="950">
                          <a:latin typeface="Golos Text"/>
                          <a:ea typeface="Golos Text"/>
                          <a:cs typeface="Golos Text"/>
                          <a:sym typeface="Golos Text"/>
                        </a:rPr>
                        <a:t> </a:t>
                      </a:r>
                      <a:r>
                        <a:rPr lang="en" sz="950">
                          <a:solidFill>
                            <a:schemeClr val="dk1"/>
                          </a:solidFill>
                          <a:latin typeface="Golos Text"/>
                          <a:ea typeface="Golos Text"/>
                          <a:cs typeface="Golos Text"/>
                          <a:sym typeface="Golos Text"/>
                        </a:rPr>
                        <a:t>and </a:t>
                      </a:r>
                      <a:r>
                        <a:rPr lang="en" sz="950" u="sng">
                          <a:solidFill>
                            <a:schemeClr val="dk1"/>
                          </a:solidFill>
                          <a:latin typeface="Golos Text"/>
                          <a:ea typeface="Golos Text"/>
                          <a:cs typeface="Golos Text"/>
                          <a:sym typeface="Golos Text"/>
                          <a:hlinkClick r:id="rId5" action="ppaction://hlinksldjump">
                            <a:extLst>
                              <a:ext uri="{A12FA001-AC4F-418D-AE19-62706E023703}">
                                <ahyp:hlinkClr xmlns:ahyp="http://schemas.microsoft.com/office/drawing/2018/hyperlinkcolor" val="tx"/>
                              </a:ext>
                            </a:extLst>
                          </a:hlinkClick>
                        </a:rPr>
                        <a:t>alternative resources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An assortment of graphic resources that are suitable for use in this presentation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6" action="ppaction://hlinksldjump">
                            <a:extLst>
                              <a:ext uri="{A12FA001-AC4F-418D-AE19-62706E023703}">
                                <ahyp:hlinkClr xmlns:ahyp="http://schemas.microsoft.com/office/drawing/2018/hyperlinkcolor" val="tx"/>
                              </a:ext>
                            </a:extLst>
                          </a:hlinkClick>
                        </a:rPr>
                        <a:t>Thanks slide</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You must keep it so that proper credits for our design are given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3" action="ppaction://hlinksldjump">
                            <a:extLst>
                              <a:ext uri="{A12FA001-AC4F-418D-AE19-62706E023703}">
                                <ahyp:hlinkClr xmlns:ahyp="http://schemas.microsoft.com/office/drawing/2018/hyperlinkcolor" val="tx"/>
                              </a:ext>
                            </a:extLst>
                          </a:hlinkClick>
                        </a:rPr>
                        <a:t>Colors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All the colors used in this presentation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7" action="ppaction://hlinksldjump">
                            <a:extLst>
                              <a:ext uri="{A12FA001-AC4F-418D-AE19-62706E023703}">
                                <ahyp:hlinkClr xmlns:ahyp="http://schemas.microsoft.com/office/drawing/2018/hyperlinkcolor" val="tx"/>
                              </a:ext>
                            </a:extLst>
                          </a:hlinkClick>
                        </a:rPr>
                        <a:t>Icons</a:t>
                      </a:r>
                      <a:r>
                        <a:rPr lang="en" sz="950">
                          <a:solidFill>
                            <a:schemeClr val="dk1"/>
                          </a:solidFill>
                          <a:latin typeface="Golos Text"/>
                          <a:ea typeface="Golos Text"/>
                          <a:cs typeface="Golos Text"/>
                          <a:sym typeface="Golos Text"/>
                        </a:rPr>
                        <a:t> and </a:t>
                      </a:r>
                      <a:r>
                        <a:rPr lang="en" sz="950" u="sng">
                          <a:solidFill>
                            <a:schemeClr val="dk1"/>
                          </a:solidFill>
                          <a:latin typeface="Golos Text"/>
                          <a:ea typeface="Golos Text"/>
                          <a:cs typeface="Golos Text"/>
                          <a:sym typeface="Golos Text"/>
                          <a:hlinkClick r:id="rId8" action="ppaction://hlinksldjump">
                            <a:extLst>
                              <a:ext uri="{A12FA001-AC4F-418D-AE19-62706E023703}">
                                <ahyp:hlinkClr xmlns:ahyp="http://schemas.microsoft.com/office/drawing/2018/hyperlinkcolor" val="tx"/>
                              </a:ext>
                            </a:extLst>
                          </a:hlinkClick>
                        </a:rPr>
                        <a:t>infographic resources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sz="950">
                          <a:solidFill>
                            <a:schemeClr val="dk1"/>
                          </a:solidFill>
                          <a:latin typeface="Commissioner"/>
                          <a:ea typeface="Commissioner"/>
                          <a:cs typeface="Commissioner"/>
                          <a:sym typeface="Commissioner"/>
                        </a:rPr>
                        <a:t>These can be used in the template, and their size and color can be edited</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79100">
                <a:tc>
                  <a:txBody>
                    <a:bodyPr/>
                    <a:lstStyle/>
                    <a:p>
                      <a:pPr marL="0" lvl="0" indent="0" algn="l" rtl="0">
                        <a:lnSpc>
                          <a:spcPct val="115000"/>
                        </a:lnSpc>
                        <a:spcBef>
                          <a:spcPts val="0"/>
                        </a:spcBef>
                        <a:spcAft>
                          <a:spcPts val="0"/>
                        </a:spcAft>
                        <a:buNone/>
                      </a:pPr>
                      <a:r>
                        <a:rPr lang="en" sz="950">
                          <a:solidFill>
                            <a:schemeClr val="dk1"/>
                          </a:solidFill>
                          <a:latin typeface="Golos Text"/>
                          <a:ea typeface="Golos Text"/>
                          <a:cs typeface="Golos Text"/>
                          <a:sym typeface="Golos Text"/>
                        </a:rPr>
                        <a:t>Editable presentation theme </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dirty="0">
                          <a:solidFill>
                            <a:schemeClr val="dk1"/>
                          </a:solidFill>
                          <a:latin typeface="Commissioner"/>
                          <a:ea typeface="Commissioner"/>
                          <a:cs typeface="Commissioner"/>
                          <a:sym typeface="Commissioner"/>
                        </a:rPr>
                        <a:t>You can edit the master slides easily. For more info, click </a:t>
                      </a:r>
                      <a:r>
                        <a:rPr lang="en" sz="950" u="sng" dirty="0">
                          <a:solidFill>
                            <a:schemeClr val="dk1"/>
                          </a:solidFill>
                          <a:latin typeface="Commissioner Medium"/>
                          <a:ea typeface="Commissioner Medium"/>
                          <a:cs typeface="Commissioner Medium"/>
                          <a:sym typeface="Commissioner Medium"/>
                          <a:hlinkClick r:id="rId9">
                            <a:extLst>
                              <a:ext uri="{A12FA001-AC4F-418D-AE19-62706E023703}">
                                <ahyp:hlinkClr xmlns:ahyp="http://schemas.microsoft.com/office/drawing/2018/hyperlinkcolor" val="tx"/>
                              </a:ext>
                            </a:extLst>
                          </a:hlinkClick>
                        </a:rPr>
                        <a:t>here</a:t>
                      </a:r>
                      <a:endParaRPr sz="950" u="sng" dirty="0">
                        <a:solidFill>
                          <a:schemeClr val="dk1"/>
                        </a:solidFill>
                        <a:latin typeface="Commissioner Medium"/>
                        <a:ea typeface="Commissioner Medium"/>
                        <a:cs typeface="Commissioner Medium"/>
                        <a:sym typeface="Commissioner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98" name="Google Shape;298;p42"/>
          <p:cNvSpPr txBox="1"/>
          <p:nvPr/>
        </p:nvSpPr>
        <p:spPr>
          <a:xfrm>
            <a:off x="1003050" y="1215300"/>
            <a:ext cx="7137900" cy="3540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a:solidFill>
                  <a:schemeClr val="dk1"/>
                </a:solidFill>
                <a:latin typeface="Commissioner"/>
                <a:ea typeface="Commissioner"/>
                <a:cs typeface="Commissioner"/>
                <a:sym typeface="Commissioner"/>
              </a:rPr>
              <a:t>You can delete this slide when you’re done editing the presentation</a:t>
            </a:r>
            <a:endParaRPr sz="1200" b="1">
              <a:solidFill>
                <a:schemeClr val="dk1"/>
              </a:solidFill>
              <a:latin typeface="Commissioner"/>
              <a:ea typeface="Commissioner"/>
              <a:cs typeface="Commissioner"/>
              <a:sym typeface="Commissioner"/>
            </a:endParaRPr>
          </a:p>
        </p:txBody>
      </p:sp>
      <p:sp>
        <p:nvSpPr>
          <p:cNvPr id="299" name="Google Shape;299;p42"/>
          <p:cNvSpPr txBox="1"/>
          <p:nvPr/>
        </p:nvSpPr>
        <p:spPr>
          <a:xfrm>
            <a:off x="1041650" y="4146875"/>
            <a:ext cx="21639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a:solidFill>
                  <a:schemeClr val="dk1"/>
                </a:solidFill>
                <a:latin typeface="Commissioner"/>
                <a:ea typeface="Commissioner"/>
                <a:cs typeface="Commissioner"/>
                <a:sym typeface="Commissioner"/>
              </a:rPr>
              <a:t>For more info:</a:t>
            </a:r>
            <a:br>
              <a:rPr lang="en" sz="900" b="1">
                <a:solidFill>
                  <a:schemeClr val="dk1"/>
                </a:solidFill>
                <a:latin typeface="Commissioner"/>
                <a:ea typeface="Commissioner"/>
                <a:cs typeface="Commissioner"/>
                <a:sym typeface="Commissioner"/>
              </a:rPr>
            </a:br>
            <a:r>
              <a:rPr lang="en" sz="1000" u="sng">
                <a:solidFill>
                  <a:schemeClr val="dk1"/>
                </a:solidFill>
                <a:latin typeface="Golos Text"/>
                <a:ea typeface="Golos Text"/>
                <a:cs typeface="Golos Text"/>
                <a:sym typeface="Golos Text"/>
                <a:hlinkClick r:id="rId10">
                  <a:extLst>
                    <a:ext uri="{A12FA001-AC4F-418D-AE19-62706E023703}">
                      <ahyp:hlinkClr xmlns:ahyp="http://schemas.microsoft.com/office/drawing/2018/hyperlinkcolor" val="tx"/>
                    </a:ext>
                  </a:extLst>
                </a:hlinkClick>
              </a:rPr>
              <a:t>Slidesgo</a:t>
            </a:r>
            <a:r>
              <a:rPr lang="en" sz="1000">
                <a:solidFill>
                  <a:schemeClr val="dk1"/>
                </a:solidFill>
                <a:uFill>
                  <a:noFill/>
                </a:uFill>
                <a:latin typeface="Golos Text"/>
                <a:ea typeface="Golos Text"/>
                <a:cs typeface="Golos Text"/>
                <a:sym typeface="Golos Text"/>
                <a:hlinkClick r:id="rId10">
                  <a:extLst>
                    <a:ext uri="{A12FA001-AC4F-418D-AE19-62706E023703}">
                      <ahyp:hlinkClr xmlns:ahyp="http://schemas.microsoft.com/office/drawing/2018/hyperlinkcolor" val="tx"/>
                    </a:ext>
                  </a:extLst>
                </a:hlinkClick>
              </a:rPr>
              <a:t> </a:t>
            </a:r>
            <a:r>
              <a:rPr lang="en" sz="1000">
                <a:solidFill>
                  <a:schemeClr val="dk1"/>
                </a:solidFill>
                <a:latin typeface="Golos Text"/>
                <a:ea typeface="Golos Text"/>
                <a:cs typeface="Golos Text"/>
                <a:sym typeface="Golos Text"/>
              </a:rPr>
              <a:t>| </a:t>
            </a:r>
            <a:r>
              <a:rPr lang="en" sz="1000" u="sng">
                <a:solidFill>
                  <a:schemeClr val="dk1"/>
                </a:solidFill>
                <a:latin typeface="Golos Text"/>
                <a:ea typeface="Golos Text"/>
                <a:cs typeface="Golos Text"/>
                <a:sym typeface="Golos Text"/>
                <a:hlinkClick r:id="rId11">
                  <a:extLst>
                    <a:ext uri="{A12FA001-AC4F-418D-AE19-62706E023703}">
                      <ahyp:hlinkClr xmlns:ahyp="http://schemas.microsoft.com/office/drawing/2018/hyperlinkcolor" val="tx"/>
                    </a:ext>
                  </a:extLst>
                </a:hlinkClick>
              </a:rPr>
              <a:t>Blog</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2">
                  <a:extLst>
                    <a:ext uri="{A12FA001-AC4F-418D-AE19-62706E023703}">
                      <ahyp:hlinkClr xmlns:ahyp="http://schemas.microsoft.com/office/drawing/2018/hyperlinkcolor" val="tx"/>
                    </a:ext>
                  </a:extLst>
                </a:hlinkClick>
              </a:rPr>
              <a:t>FAQs</a:t>
            </a:r>
            <a:endParaRPr sz="1500" u="sng">
              <a:solidFill>
                <a:schemeClr val="dk1"/>
              </a:solidFill>
              <a:latin typeface="Golos Text"/>
              <a:ea typeface="Golos Text"/>
              <a:cs typeface="Golos Text"/>
              <a:sym typeface="Golos Text"/>
            </a:endParaRPr>
          </a:p>
        </p:txBody>
      </p:sp>
      <p:sp>
        <p:nvSpPr>
          <p:cNvPr id="300" name="Google Shape;300;p42"/>
          <p:cNvSpPr txBox="1"/>
          <p:nvPr/>
        </p:nvSpPr>
        <p:spPr>
          <a:xfrm>
            <a:off x="3205500" y="4146875"/>
            <a:ext cx="48969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a:solidFill>
                  <a:schemeClr val="dk1"/>
                </a:solidFill>
                <a:latin typeface="Commissioner"/>
                <a:ea typeface="Commissioner"/>
                <a:cs typeface="Commissioner"/>
                <a:sym typeface="Commissioner"/>
              </a:rPr>
              <a:t>You can visit our sister projects:</a:t>
            </a:r>
            <a:br>
              <a:rPr lang="en" sz="900" b="1">
                <a:solidFill>
                  <a:schemeClr val="dk1"/>
                </a:solidFill>
                <a:latin typeface="Commissioner"/>
                <a:ea typeface="Commissioner"/>
                <a:cs typeface="Commissioner"/>
                <a:sym typeface="Commissioner"/>
              </a:rPr>
            </a:br>
            <a:r>
              <a:rPr lang="en" sz="1000" u="sng">
                <a:solidFill>
                  <a:schemeClr val="dk1"/>
                </a:solidFill>
                <a:latin typeface="Golos Text"/>
                <a:ea typeface="Golos Text"/>
                <a:cs typeface="Golos Text"/>
                <a:sym typeface="Golos Text"/>
                <a:hlinkClick r:id="rId13">
                  <a:extLst>
                    <a:ext uri="{A12FA001-AC4F-418D-AE19-62706E023703}">
                      <ahyp:hlinkClr xmlns:ahyp="http://schemas.microsoft.com/office/drawing/2018/hyperlinkcolor" val="tx"/>
                    </a:ext>
                  </a:extLst>
                </a:hlinkClick>
              </a:rPr>
              <a:t>Freepik</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4">
                  <a:extLst>
                    <a:ext uri="{A12FA001-AC4F-418D-AE19-62706E023703}">
                      <ahyp:hlinkClr xmlns:ahyp="http://schemas.microsoft.com/office/drawing/2018/hyperlinkcolor" val="tx"/>
                    </a:ext>
                  </a:extLst>
                </a:hlinkClick>
              </a:rPr>
              <a:t>Flaticon</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5">
                  <a:extLst>
                    <a:ext uri="{A12FA001-AC4F-418D-AE19-62706E023703}">
                      <ahyp:hlinkClr xmlns:ahyp="http://schemas.microsoft.com/office/drawing/2018/hyperlinkcolor" val="tx"/>
                    </a:ext>
                  </a:extLst>
                </a:hlinkClick>
              </a:rPr>
              <a:t>Storyset</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6">
                  <a:extLst>
                    <a:ext uri="{A12FA001-AC4F-418D-AE19-62706E023703}">
                      <ahyp:hlinkClr xmlns:ahyp="http://schemas.microsoft.com/office/drawing/2018/hyperlinkcolor" val="tx"/>
                    </a:ext>
                  </a:extLst>
                </a:hlinkClick>
              </a:rPr>
              <a:t>Wepik</a:t>
            </a:r>
            <a:r>
              <a:rPr lang="en" sz="1000">
                <a:solidFill>
                  <a:schemeClr val="dk1"/>
                </a:solidFill>
                <a:uFill>
                  <a:noFill/>
                </a:uFill>
                <a:latin typeface="Golos Text"/>
                <a:ea typeface="Golos Text"/>
                <a:cs typeface="Golos Text"/>
                <a:sym typeface="Golos Text"/>
                <a:hlinkClick r:id="rId16">
                  <a:extLst>
                    <a:ext uri="{A12FA001-AC4F-418D-AE19-62706E023703}">
                      <ahyp:hlinkClr xmlns:ahyp="http://schemas.microsoft.com/office/drawing/2018/hyperlinkcolor" val="tx"/>
                    </a:ext>
                  </a:extLst>
                </a:hlinkClick>
              </a:rPr>
              <a:t> </a:t>
            </a:r>
            <a:r>
              <a:rPr lang="en" sz="1000">
                <a:solidFill>
                  <a:schemeClr val="dk1"/>
                </a:solidFill>
                <a:latin typeface="Golos Text"/>
                <a:ea typeface="Golos Text"/>
                <a:cs typeface="Golos Text"/>
                <a:sym typeface="Golos Text"/>
              </a:rPr>
              <a:t>| </a:t>
            </a:r>
            <a:r>
              <a:rPr lang="en" sz="1000" u="sng">
                <a:solidFill>
                  <a:schemeClr val="dk1"/>
                </a:solidFill>
                <a:latin typeface="Golos Text"/>
                <a:ea typeface="Golos Text"/>
                <a:cs typeface="Golos Text"/>
                <a:sym typeface="Golos Text"/>
                <a:hlinkClick r:id="rId17">
                  <a:extLst>
                    <a:ext uri="{A12FA001-AC4F-418D-AE19-62706E023703}">
                      <ahyp:hlinkClr xmlns:ahyp="http://schemas.microsoft.com/office/drawing/2018/hyperlinkcolor" val="tx"/>
                    </a:ext>
                  </a:extLst>
                </a:hlinkClick>
              </a:rPr>
              <a:t>Videvo</a:t>
            </a:r>
            <a:endParaRPr sz="1000" u="sng">
              <a:solidFill>
                <a:schemeClr val="dk1"/>
              </a:solidFill>
              <a:latin typeface="Golos Text"/>
              <a:ea typeface="Golos Text"/>
              <a:cs typeface="Golos Text"/>
              <a:sym typeface="Golos Tex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2143050" y="1461775"/>
            <a:ext cx="48579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343" name="Google Shape;343;p46"/>
          <p:cNvSpPr txBox="1">
            <a:spLocks noGrp="1"/>
          </p:cNvSpPr>
          <p:nvPr>
            <p:ph type="subTitle" idx="1"/>
          </p:nvPr>
        </p:nvSpPr>
        <p:spPr>
          <a:xfrm>
            <a:off x="2143050" y="2360663"/>
            <a:ext cx="4857900" cy="12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grpSp>
        <p:nvGrpSpPr>
          <p:cNvPr id="361" name="Google Shape;361;p49"/>
          <p:cNvGrpSpPr/>
          <p:nvPr/>
        </p:nvGrpSpPr>
        <p:grpSpPr>
          <a:xfrm>
            <a:off x="0" y="1687600"/>
            <a:ext cx="4870800" cy="3456000"/>
            <a:chOff x="0" y="1687600"/>
            <a:chExt cx="4870800" cy="3456000"/>
          </a:xfrm>
        </p:grpSpPr>
        <p:sp>
          <p:nvSpPr>
            <p:cNvPr id="362" name="Google Shape;362;p49"/>
            <p:cNvSpPr/>
            <p:nvPr/>
          </p:nvSpPr>
          <p:spPr>
            <a:xfrm>
              <a:off x="1909050" y="1687600"/>
              <a:ext cx="852900" cy="3456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3" name="Google Shape;363;p49"/>
            <p:cNvCxnSpPr/>
            <p:nvPr/>
          </p:nvCxnSpPr>
          <p:spPr>
            <a:xfrm rot="10800000">
              <a:off x="0" y="4876025"/>
              <a:ext cx="4870800" cy="0"/>
            </a:xfrm>
            <a:prstGeom prst="straightConnector1">
              <a:avLst/>
            </a:prstGeom>
            <a:noFill/>
            <a:ln w="9525" cap="flat" cmpd="sng">
              <a:solidFill>
                <a:schemeClr val="dk1"/>
              </a:solidFill>
              <a:prstDash val="solid"/>
              <a:round/>
              <a:headEnd type="none" w="med" len="med"/>
              <a:tailEnd type="none" w="med" len="med"/>
            </a:ln>
          </p:spPr>
        </p:cxnSp>
      </p:grpSp>
      <p:sp>
        <p:nvSpPr>
          <p:cNvPr id="364" name="Google Shape;364;p4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 a relevant research problem</a:t>
            </a:r>
            <a:endParaRPr/>
          </a:p>
        </p:txBody>
      </p:sp>
      <p:sp>
        <p:nvSpPr>
          <p:cNvPr id="365" name="Google Shape;365;p49"/>
          <p:cNvSpPr txBox="1">
            <a:spLocks noGrp="1"/>
          </p:cNvSpPr>
          <p:nvPr>
            <p:ph type="subTitle" idx="1"/>
          </p:nvPr>
        </p:nvSpPr>
        <p:spPr>
          <a:xfrm>
            <a:off x="2954672" y="2027976"/>
            <a:ext cx="43122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a:t>
            </a:r>
            <a:endParaRPr/>
          </a:p>
        </p:txBody>
      </p:sp>
      <p:sp>
        <p:nvSpPr>
          <p:cNvPr id="366" name="Google Shape;366;p49"/>
          <p:cNvSpPr txBox="1">
            <a:spLocks noGrp="1"/>
          </p:cNvSpPr>
          <p:nvPr>
            <p:ph type="subTitle" idx="2"/>
          </p:nvPr>
        </p:nvSpPr>
        <p:spPr>
          <a:xfrm>
            <a:off x="2954672" y="1519425"/>
            <a:ext cx="43122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Finding interests</a:t>
            </a:r>
            <a:endParaRPr/>
          </a:p>
        </p:txBody>
      </p:sp>
      <p:sp>
        <p:nvSpPr>
          <p:cNvPr id="367" name="Google Shape;367;p49"/>
          <p:cNvSpPr txBox="1">
            <a:spLocks noGrp="1"/>
          </p:cNvSpPr>
          <p:nvPr>
            <p:ph type="subTitle" idx="3"/>
          </p:nvPr>
        </p:nvSpPr>
        <p:spPr>
          <a:xfrm>
            <a:off x="2954649" y="3619500"/>
            <a:ext cx="43122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named after the Roman god of the skies and lightning</a:t>
            </a:r>
            <a:endParaRPr/>
          </a:p>
        </p:txBody>
      </p:sp>
      <p:sp>
        <p:nvSpPr>
          <p:cNvPr id="368" name="Google Shape;368;p49"/>
          <p:cNvSpPr txBox="1">
            <a:spLocks noGrp="1"/>
          </p:cNvSpPr>
          <p:nvPr>
            <p:ph type="subTitle" idx="4"/>
          </p:nvPr>
        </p:nvSpPr>
        <p:spPr>
          <a:xfrm>
            <a:off x="2954649" y="3110949"/>
            <a:ext cx="43122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Selecting a problem</a:t>
            </a:r>
            <a:endParaRPr/>
          </a:p>
        </p:txBody>
      </p:sp>
      <p:grpSp>
        <p:nvGrpSpPr>
          <p:cNvPr id="369" name="Google Shape;369;p49"/>
          <p:cNvGrpSpPr/>
          <p:nvPr/>
        </p:nvGrpSpPr>
        <p:grpSpPr>
          <a:xfrm>
            <a:off x="2052556" y="3418844"/>
            <a:ext cx="565888" cy="565853"/>
            <a:chOff x="2152195" y="2132168"/>
            <a:chExt cx="452312" cy="451347"/>
          </a:xfrm>
        </p:grpSpPr>
        <p:sp>
          <p:nvSpPr>
            <p:cNvPr id="370" name="Google Shape;370;p49"/>
            <p:cNvSpPr/>
            <p:nvPr/>
          </p:nvSpPr>
          <p:spPr>
            <a:xfrm>
              <a:off x="2181120" y="2160610"/>
              <a:ext cx="18874" cy="13563"/>
            </a:xfrm>
            <a:custGeom>
              <a:avLst/>
              <a:gdLst/>
              <a:ahLst/>
              <a:cxnLst/>
              <a:rect l="l" t="t" r="r" b="b"/>
              <a:pathLst>
                <a:path w="430" h="309" extrusionOk="0">
                  <a:moveTo>
                    <a:pt x="144" y="1"/>
                  </a:moveTo>
                  <a:cubicBezTo>
                    <a:pt x="67" y="1"/>
                    <a:pt x="1" y="67"/>
                    <a:pt x="1" y="155"/>
                  </a:cubicBezTo>
                  <a:cubicBezTo>
                    <a:pt x="1" y="243"/>
                    <a:pt x="67" y="309"/>
                    <a:pt x="144" y="309"/>
                  </a:cubicBezTo>
                  <a:lnTo>
                    <a:pt x="276" y="309"/>
                  </a:lnTo>
                  <a:cubicBezTo>
                    <a:pt x="364" y="309"/>
                    <a:pt x="430" y="243"/>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9"/>
            <p:cNvSpPr/>
            <p:nvPr/>
          </p:nvSpPr>
          <p:spPr>
            <a:xfrm>
              <a:off x="2210089" y="2160610"/>
              <a:ext cx="18874" cy="13563"/>
            </a:xfrm>
            <a:custGeom>
              <a:avLst/>
              <a:gdLst/>
              <a:ahLst/>
              <a:cxnLst/>
              <a:rect l="l" t="t" r="r" b="b"/>
              <a:pathLst>
                <a:path w="430" h="309" extrusionOk="0">
                  <a:moveTo>
                    <a:pt x="144" y="1"/>
                  </a:moveTo>
                  <a:cubicBezTo>
                    <a:pt x="67" y="1"/>
                    <a:pt x="1" y="67"/>
                    <a:pt x="1" y="155"/>
                  </a:cubicBezTo>
                  <a:cubicBezTo>
                    <a:pt x="1" y="232"/>
                    <a:pt x="67" y="309"/>
                    <a:pt x="144" y="309"/>
                  </a:cubicBezTo>
                  <a:lnTo>
                    <a:pt x="276" y="309"/>
                  </a:lnTo>
                  <a:cubicBezTo>
                    <a:pt x="364" y="309"/>
                    <a:pt x="430" y="232"/>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9"/>
            <p:cNvSpPr/>
            <p:nvPr/>
          </p:nvSpPr>
          <p:spPr>
            <a:xfrm>
              <a:off x="2238575" y="2160610"/>
              <a:ext cx="18874" cy="13563"/>
            </a:xfrm>
            <a:custGeom>
              <a:avLst/>
              <a:gdLst/>
              <a:ahLst/>
              <a:cxnLst/>
              <a:rect l="l" t="t" r="r" b="b"/>
              <a:pathLst>
                <a:path w="430" h="309" extrusionOk="0">
                  <a:moveTo>
                    <a:pt x="154" y="1"/>
                  </a:moveTo>
                  <a:cubicBezTo>
                    <a:pt x="66" y="1"/>
                    <a:pt x="1" y="67"/>
                    <a:pt x="1" y="155"/>
                  </a:cubicBezTo>
                  <a:cubicBezTo>
                    <a:pt x="1" y="232"/>
                    <a:pt x="66" y="309"/>
                    <a:pt x="154" y="309"/>
                  </a:cubicBezTo>
                  <a:lnTo>
                    <a:pt x="286" y="309"/>
                  </a:lnTo>
                  <a:cubicBezTo>
                    <a:pt x="363" y="309"/>
                    <a:pt x="429" y="232"/>
                    <a:pt x="429" y="155"/>
                  </a:cubicBezTo>
                  <a:cubicBezTo>
                    <a:pt x="429" y="67"/>
                    <a:pt x="363"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9"/>
            <p:cNvSpPr/>
            <p:nvPr/>
          </p:nvSpPr>
          <p:spPr>
            <a:xfrm>
              <a:off x="2318723" y="2218548"/>
              <a:ext cx="60835" cy="71501"/>
            </a:xfrm>
            <a:custGeom>
              <a:avLst/>
              <a:gdLst/>
              <a:ahLst/>
              <a:cxnLst/>
              <a:rect l="l" t="t" r="r" b="b"/>
              <a:pathLst>
                <a:path w="1386" h="1629" extrusionOk="0">
                  <a:moveTo>
                    <a:pt x="693" y="517"/>
                  </a:moveTo>
                  <a:lnTo>
                    <a:pt x="880" y="1001"/>
                  </a:lnTo>
                  <a:lnTo>
                    <a:pt x="506" y="1001"/>
                  </a:lnTo>
                  <a:lnTo>
                    <a:pt x="693" y="517"/>
                  </a:lnTo>
                  <a:close/>
                  <a:moveTo>
                    <a:pt x="693" y="1"/>
                  </a:moveTo>
                  <a:cubicBezTo>
                    <a:pt x="616" y="1"/>
                    <a:pt x="550" y="45"/>
                    <a:pt x="528" y="111"/>
                  </a:cubicBezTo>
                  <a:lnTo>
                    <a:pt x="22" y="1430"/>
                  </a:lnTo>
                  <a:cubicBezTo>
                    <a:pt x="0" y="1507"/>
                    <a:pt x="33" y="1584"/>
                    <a:pt x="110" y="1617"/>
                  </a:cubicBezTo>
                  <a:cubicBezTo>
                    <a:pt x="128" y="1625"/>
                    <a:pt x="146" y="1628"/>
                    <a:pt x="164" y="1628"/>
                  </a:cubicBezTo>
                  <a:cubicBezTo>
                    <a:pt x="224" y="1628"/>
                    <a:pt x="283" y="1588"/>
                    <a:pt x="308" y="1529"/>
                  </a:cubicBezTo>
                  <a:lnTo>
                    <a:pt x="396" y="1298"/>
                  </a:lnTo>
                  <a:lnTo>
                    <a:pt x="990" y="1298"/>
                  </a:lnTo>
                  <a:lnTo>
                    <a:pt x="1078" y="1529"/>
                  </a:lnTo>
                  <a:cubicBezTo>
                    <a:pt x="1095" y="1588"/>
                    <a:pt x="1157" y="1628"/>
                    <a:pt x="1220" y="1628"/>
                  </a:cubicBezTo>
                  <a:cubicBezTo>
                    <a:pt x="1239" y="1628"/>
                    <a:pt x="1258" y="1625"/>
                    <a:pt x="1276" y="1617"/>
                  </a:cubicBezTo>
                  <a:cubicBezTo>
                    <a:pt x="1353" y="1595"/>
                    <a:pt x="1386" y="1507"/>
                    <a:pt x="1364" y="1430"/>
                  </a:cubicBezTo>
                  <a:lnTo>
                    <a:pt x="869" y="111"/>
                  </a:lnTo>
                  <a:lnTo>
                    <a:pt x="858" y="111"/>
                  </a:lnTo>
                  <a:cubicBezTo>
                    <a:pt x="836" y="45"/>
                    <a:pt x="770"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9"/>
            <p:cNvSpPr/>
            <p:nvPr/>
          </p:nvSpPr>
          <p:spPr>
            <a:xfrm>
              <a:off x="2185465" y="2286625"/>
              <a:ext cx="73432" cy="79445"/>
            </a:xfrm>
            <a:custGeom>
              <a:avLst/>
              <a:gdLst/>
              <a:ahLst/>
              <a:cxnLst/>
              <a:rect l="l" t="t" r="r" b="b"/>
              <a:pathLst>
                <a:path w="1673" h="1810" extrusionOk="0">
                  <a:moveTo>
                    <a:pt x="837" y="0"/>
                  </a:moveTo>
                  <a:cubicBezTo>
                    <a:pt x="749" y="0"/>
                    <a:pt x="683" y="66"/>
                    <a:pt x="683" y="154"/>
                  </a:cubicBezTo>
                  <a:lnTo>
                    <a:pt x="683" y="275"/>
                  </a:lnTo>
                  <a:lnTo>
                    <a:pt x="155" y="275"/>
                  </a:lnTo>
                  <a:cubicBezTo>
                    <a:pt x="67" y="275"/>
                    <a:pt x="1" y="341"/>
                    <a:pt x="1" y="418"/>
                  </a:cubicBezTo>
                  <a:cubicBezTo>
                    <a:pt x="1" y="506"/>
                    <a:pt x="67" y="572"/>
                    <a:pt x="155" y="572"/>
                  </a:cubicBezTo>
                  <a:lnTo>
                    <a:pt x="1167" y="572"/>
                  </a:lnTo>
                  <a:cubicBezTo>
                    <a:pt x="1167" y="726"/>
                    <a:pt x="1145" y="990"/>
                    <a:pt x="936" y="1210"/>
                  </a:cubicBezTo>
                  <a:lnTo>
                    <a:pt x="661" y="968"/>
                  </a:lnTo>
                  <a:cubicBezTo>
                    <a:pt x="632" y="944"/>
                    <a:pt x="597" y="933"/>
                    <a:pt x="563" y="933"/>
                  </a:cubicBezTo>
                  <a:cubicBezTo>
                    <a:pt x="517" y="933"/>
                    <a:pt x="472" y="952"/>
                    <a:pt x="441" y="990"/>
                  </a:cubicBezTo>
                  <a:cubicBezTo>
                    <a:pt x="397" y="1056"/>
                    <a:pt x="397" y="1144"/>
                    <a:pt x="463" y="1199"/>
                  </a:cubicBezTo>
                  <a:lnTo>
                    <a:pt x="694" y="1397"/>
                  </a:lnTo>
                  <a:cubicBezTo>
                    <a:pt x="617" y="1441"/>
                    <a:pt x="529" y="1474"/>
                    <a:pt x="419" y="1507"/>
                  </a:cubicBezTo>
                  <a:cubicBezTo>
                    <a:pt x="342" y="1529"/>
                    <a:pt x="298" y="1617"/>
                    <a:pt x="320" y="1694"/>
                  </a:cubicBezTo>
                  <a:cubicBezTo>
                    <a:pt x="338" y="1767"/>
                    <a:pt x="401" y="1809"/>
                    <a:pt x="466" y="1809"/>
                  </a:cubicBezTo>
                  <a:cubicBezTo>
                    <a:pt x="480" y="1809"/>
                    <a:pt x="493" y="1807"/>
                    <a:pt x="507" y="1804"/>
                  </a:cubicBezTo>
                  <a:cubicBezTo>
                    <a:pt x="683" y="1749"/>
                    <a:pt x="826" y="1683"/>
                    <a:pt x="936" y="1606"/>
                  </a:cubicBezTo>
                  <a:lnTo>
                    <a:pt x="1057" y="1705"/>
                  </a:lnTo>
                  <a:cubicBezTo>
                    <a:pt x="1086" y="1729"/>
                    <a:pt x="1120" y="1741"/>
                    <a:pt x="1154" y="1741"/>
                  </a:cubicBezTo>
                  <a:cubicBezTo>
                    <a:pt x="1195" y="1741"/>
                    <a:pt x="1235" y="1724"/>
                    <a:pt x="1265" y="1694"/>
                  </a:cubicBezTo>
                  <a:cubicBezTo>
                    <a:pt x="1320" y="1628"/>
                    <a:pt x="1320" y="1529"/>
                    <a:pt x="1254" y="1474"/>
                  </a:cubicBezTo>
                  <a:lnTo>
                    <a:pt x="1167" y="1408"/>
                  </a:lnTo>
                  <a:cubicBezTo>
                    <a:pt x="1298" y="1265"/>
                    <a:pt x="1375" y="1100"/>
                    <a:pt x="1419" y="968"/>
                  </a:cubicBezTo>
                  <a:cubicBezTo>
                    <a:pt x="1463" y="814"/>
                    <a:pt x="1474" y="682"/>
                    <a:pt x="1474" y="572"/>
                  </a:cubicBezTo>
                  <a:lnTo>
                    <a:pt x="1518" y="572"/>
                  </a:lnTo>
                  <a:cubicBezTo>
                    <a:pt x="1606" y="572"/>
                    <a:pt x="1672" y="506"/>
                    <a:pt x="1672" y="418"/>
                  </a:cubicBezTo>
                  <a:cubicBezTo>
                    <a:pt x="1672" y="341"/>
                    <a:pt x="1606" y="275"/>
                    <a:pt x="1518" y="275"/>
                  </a:cubicBezTo>
                  <a:lnTo>
                    <a:pt x="991" y="275"/>
                  </a:lnTo>
                  <a:lnTo>
                    <a:pt x="991" y="154"/>
                  </a:lnTo>
                  <a:cubicBezTo>
                    <a:pt x="991" y="66"/>
                    <a:pt x="925" y="0"/>
                    <a:pt x="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9"/>
            <p:cNvSpPr/>
            <p:nvPr/>
          </p:nvSpPr>
          <p:spPr>
            <a:xfrm>
              <a:off x="2231816" y="2217714"/>
              <a:ext cx="71018" cy="61011"/>
            </a:xfrm>
            <a:custGeom>
              <a:avLst/>
              <a:gdLst/>
              <a:ahLst/>
              <a:cxnLst/>
              <a:rect l="l" t="t" r="r" b="b"/>
              <a:pathLst>
                <a:path w="1618" h="1390" extrusionOk="0">
                  <a:moveTo>
                    <a:pt x="1221" y="0"/>
                  </a:moveTo>
                  <a:cubicBezTo>
                    <a:pt x="1183" y="0"/>
                    <a:pt x="1144" y="14"/>
                    <a:pt x="1111" y="42"/>
                  </a:cubicBezTo>
                  <a:cubicBezTo>
                    <a:pt x="1056" y="108"/>
                    <a:pt x="1056" y="195"/>
                    <a:pt x="1111" y="250"/>
                  </a:cubicBezTo>
                  <a:cubicBezTo>
                    <a:pt x="770" y="316"/>
                    <a:pt x="473" y="514"/>
                    <a:pt x="275" y="800"/>
                  </a:cubicBezTo>
                  <a:cubicBezTo>
                    <a:pt x="248" y="764"/>
                    <a:pt x="213" y="743"/>
                    <a:pt x="171" y="743"/>
                  </a:cubicBezTo>
                  <a:cubicBezTo>
                    <a:pt x="162" y="743"/>
                    <a:pt x="153" y="743"/>
                    <a:pt x="144" y="745"/>
                  </a:cubicBezTo>
                  <a:cubicBezTo>
                    <a:pt x="67" y="745"/>
                    <a:pt x="1" y="822"/>
                    <a:pt x="12" y="899"/>
                  </a:cubicBezTo>
                  <a:lnTo>
                    <a:pt x="34" y="1251"/>
                  </a:lnTo>
                  <a:cubicBezTo>
                    <a:pt x="34" y="1295"/>
                    <a:pt x="56" y="1339"/>
                    <a:pt x="100" y="1361"/>
                  </a:cubicBezTo>
                  <a:cubicBezTo>
                    <a:pt x="120" y="1382"/>
                    <a:pt x="146" y="1390"/>
                    <a:pt x="173" y="1390"/>
                  </a:cubicBezTo>
                  <a:cubicBezTo>
                    <a:pt x="188" y="1390"/>
                    <a:pt x="204" y="1387"/>
                    <a:pt x="220" y="1383"/>
                  </a:cubicBezTo>
                  <a:lnTo>
                    <a:pt x="561" y="1295"/>
                  </a:lnTo>
                  <a:cubicBezTo>
                    <a:pt x="638" y="1273"/>
                    <a:pt x="693" y="1185"/>
                    <a:pt x="671" y="1108"/>
                  </a:cubicBezTo>
                  <a:cubicBezTo>
                    <a:pt x="652" y="1039"/>
                    <a:pt x="588" y="997"/>
                    <a:pt x="519" y="997"/>
                  </a:cubicBezTo>
                  <a:cubicBezTo>
                    <a:pt x="511" y="997"/>
                    <a:pt x="503" y="997"/>
                    <a:pt x="495" y="998"/>
                  </a:cubicBezTo>
                  <a:cubicBezTo>
                    <a:pt x="638" y="789"/>
                    <a:pt x="858" y="624"/>
                    <a:pt x="1100" y="558"/>
                  </a:cubicBezTo>
                  <a:lnTo>
                    <a:pt x="1100" y="558"/>
                  </a:lnTo>
                  <a:cubicBezTo>
                    <a:pt x="1089" y="613"/>
                    <a:pt x="1100" y="679"/>
                    <a:pt x="1144" y="723"/>
                  </a:cubicBezTo>
                  <a:cubicBezTo>
                    <a:pt x="1173" y="747"/>
                    <a:pt x="1207" y="759"/>
                    <a:pt x="1242" y="759"/>
                  </a:cubicBezTo>
                  <a:cubicBezTo>
                    <a:pt x="1288" y="759"/>
                    <a:pt x="1333" y="739"/>
                    <a:pt x="1364" y="701"/>
                  </a:cubicBezTo>
                  <a:lnTo>
                    <a:pt x="1573" y="470"/>
                  </a:lnTo>
                  <a:cubicBezTo>
                    <a:pt x="1617" y="404"/>
                    <a:pt x="1617" y="316"/>
                    <a:pt x="1562" y="261"/>
                  </a:cubicBezTo>
                  <a:lnTo>
                    <a:pt x="1331" y="42"/>
                  </a:lnTo>
                  <a:cubicBezTo>
                    <a:pt x="1298" y="14"/>
                    <a:pt x="1260" y="0"/>
                    <a:pt x="1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9"/>
            <p:cNvSpPr/>
            <p:nvPr/>
          </p:nvSpPr>
          <p:spPr>
            <a:xfrm>
              <a:off x="2268993" y="2303963"/>
              <a:ext cx="71325" cy="61230"/>
            </a:xfrm>
            <a:custGeom>
              <a:avLst/>
              <a:gdLst/>
              <a:ahLst/>
              <a:cxnLst/>
              <a:rect l="l" t="t" r="r" b="b"/>
              <a:pathLst>
                <a:path w="1625" h="1395" extrusionOk="0">
                  <a:moveTo>
                    <a:pt x="1444" y="1"/>
                  </a:moveTo>
                  <a:cubicBezTo>
                    <a:pt x="1428" y="1"/>
                    <a:pt x="1413" y="4"/>
                    <a:pt x="1397" y="12"/>
                  </a:cubicBezTo>
                  <a:lnTo>
                    <a:pt x="1056" y="100"/>
                  </a:lnTo>
                  <a:cubicBezTo>
                    <a:pt x="979" y="122"/>
                    <a:pt x="935" y="199"/>
                    <a:pt x="957" y="287"/>
                  </a:cubicBezTo>
                  <a:cubicBezTo>
                    <a:pt x="977" y="356"/>
                    <a:pt x="1032" y="399"/>
                    <a:pt x="1099" y="399"/>
                  </a:cubicBezTo>
                  <a:cubicBezTo>
                    <a:pt x="1106" y="399"/>
                    <a:pt x="1114" y="398"/>
                    <a:pt x="1122" y="397"/>
                  </a:cubicBezTo>
                  <a:lnTo>
                    <a:pt x="1122" y="397"/>
                  </a:lnTo>
                  <a:cubicBezTo>
                    <a:pt x="979" y="606"/>
                    <a:pt x="770" y="760"/>
                    <a:pt x="517" y="837"/>
                  </a:cubicBezTo>
                  <a:cubicBezTo>
                    <a:pt x="539" y="782"/>
                    <a:pt x="517" y="716"/>
                    <a:pt x="473" y="672"/>
                  </a:cubicBezTo>
                  <a:cubicBezTo>
                    <a:pt x="445" y="648"/>
                    <a:pt x="412" y="637"/>
                    <a:pt x="380" y="637"/>
                  </a:cubicBezTo>
                  <a:cubicBezTo>
                    <a:pt x="337" y="637"/>
                    <a:pt x="295" y="656"/>
                    <a:pt x="264" y="694"/>
                  </a:cubicBezTo>
                  <a:lnTo>
                    <a:pt x="55" y="925"/>
                  </a:lnTo>
                  <a:cubicBezTo>
                    <a:pt x="0" y="991"/>
                    <a:pt x="0" y="1079"/>
                    <a:pt x="66" y="1134"/>
                  </a:cubicBezTo>
                  <a:lnTo>
                    <a:pt x="297" y="1354"/>
                  </a:lnTo>
                  <a:cubicBezTo>
                    <a:pt x="325" y="1381"/>
                    <a:pt x="363" y="1395"/>
                    <a:pt x="402" y="1395"/>
                  </a:cubicBezTo>
                  <a:cubicBezTo>
                    <a:pt x="440" y="1395"/>
                    <a:pt x="479" y="1381"/>
                    <a:pt x="506" y="1354"/>
                  </a:cubicBezTo>
                  <a:cubicBezTo>
                    <a:pt x="561" y="1288"/>
                    <a:pt x="561" y="1200"/>
                    <a:pt x="506" y="1145"/>
                  </a:cubicBezTo>
                  <a:cubicBezTo>
                    <a:pt x="847" y="1079"/>
                    <a:pt x="1155" y="881"/>
                    <a:pt x="1353" y="595"/>
                  </a:cubicBezTo>
                  <a:cubicBezTo>
                    <a:pt x="1383" y="637"/>
                    <a:pt x="1426" y="655"/>
                    <a:pt x="1467" y="655"/>
                  </a:cubicBezTo>
                  <a:cubicBezTo>
                    <a:pt x="1546" y="655"/>
                    <a:pt x="1624" y="589"/>
                    <a:pt x="1617" y="496"/>
                  </a:cubicBezTo>
                  <a:lnTo>
                    <a:pt x="1584" y="144"/>
                  </a:lnTo>
                  <a:cubicBezTo>
                    <a:pt x="1584" y="100"/>
                    <a:pt x="1562" y="56"/>
                    <a:pt x="1529" y="34"/>
                  </a:cubicBezTo>
                  <a:cubicBezTo>
                    <a:pt x="1501" y="13"/>
                    <a:pt x="1472"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9"/>
            <p:cNvSpPr/>
            <p:nvPr/>
          </p:nvSpPr>
          <p:spPr>
            <a:xfrm>
              <a:off x="2568250" y="2505253"/>
              <a:ext cx="26599" cy="78260"/>
            </a:xfrm>
            <a:custGeom>
              <a:avLst/>
              <a:gdLst/>
              <a:ahLst/>
              <a:cxnLst/>
              <a:rect l="l" t="t" r="r" b="b"/>
              <a:pathLst>
                <a:path w="606" h="1783" extrusionOk="0">
                  <a:moveTo>
                    <a:pt x="430" y="0"/>
                  </a:moveTo>
                  <a:cubicBezTo>
                    <a:pt x="379" y="0"/>
                    <a:pt x="326" y="27"/>
                    <a:pt x="297" y="78"/>
                  </a:cubicBezTo>
                  <a:lnTo>
                    <a:pt x="122" y="353"/>
                  </a:lnTo>
                  <a:cubicBezTo>
                    <a:pt x="45" y="485"/>
                    <a:pt x="1" y="628"/>
                    <a:pt x="1" y="782"/>
                  </a:cubicBezTo>
                  <a:lnTo>
                    <a:pt x="1" y="1639"/>
                  </a:lnTo>
                  <a:cubicBezTo>
                    <a:pt x="1" y="1716"/>
                    <a:pt x="67" y="1782"/>
                    <a:pt x="155" y="1782"/>
                  </a:cubicBezTo>
                  <a:cubicBezTo>
                    <a:pt x="242" y="1782"/>
                    <a:pt x="308" y="1716"/>
                    <a:pt x="308" y="1639"/>
                  </a:cubicBezTo>
                  <a:lnTo>
                    <a:pt x="308" y="782"/>
                  </a:lnTo>
                  <a:cubicBezTo>
                    <a:pt x="308" y="694"/>
                    <a:pt x="330" y="595"/>
                    <a:pt x="385" y="518"/>
                  </a:cubicBezTo>
                  <a:lnTo>
                    <a:pt x="561" y="232"/>
                  </a:lnTo>
                  <a:cubicBezTo>
                    <a:pt x="605" y="166"/>
                    <a:pt x="583" y="78"/>
                    <a:pt x="506" y="34"/>
                  </a:cubicBezTo>
                  <a:lnTo>
                    <a:pt x="506" y="23"/>
                  </a:lnTo>
                  <a:cubicBezTo>
                    <a:pt x="484" y="8"/>
                    <a:pt x="457"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9"/>
            <p:cNvSpPr/>
            <p:nvPr/>
          </p:nvSpPr>
          <p:spPr>
            <a:xfrm>
              <a:off x="2152195" y="2132168"/>
              <a:ext cx="452312" cy="451347"/>
            </a:xfrm>
            <a:custGeom>
              <a:avLst/>
              <a:gdLst/>
              <a:ahLst/>
              <a:cxnLst/>
              <a:rect l="l" t="t" r="r" b="b"/>
              <a:pathLst>
                <a:path w="10305" h="10283" extrusionOk="0">
                  <a:moveTo>
                    <a:pt x="8534" y="3992"/>
                  </a:moveTo>
                  <a:cubicBezTo>
                    <a:pt x="8611" y="3992"/>
                    <a:pt x="8666" y="4058"/>
                    <a:pt x="8666" y="4135"/>
                  </a:cubicBezTo>
                  <a:lnTo>
                    <a:pt x="8666" y="4850"/>
                  </a:lnTo>
                  <a:cubicBezTo>
                    <a:pt x="8666" y="4927"/>
                    <a:pt x="8611" y="4993"/>
                    <a:pt x="8534" y="4993"/>
                  </a:cubicBezTo>
                  <a:lnTo>
                    <a:pt x="8149" y="4993"/>
                  </a:lnTo>
                  <a:lnTo>
                    <a:pt x="8149" y="4927"/>
                  </a:lnTo>
                  <a:cubicBezTo>
                    <a:pt x="8149" y="4652"/>
                    <a:pt x="7929" y="4421"/>
                    <a:pt x="7665" y="4421"/>
                  </a:cubicBezTo>
                  <a:cubicBezTo>
                    <a:pt x="7401" y="4421"/>
                    <a:pt x="7192" y="4652"/>
                    <a:pt x="7192" y="4927"/>
                  </a:cubicBezTo>
                  <a:lnTo>
                    <a:pt x="7192" y="4993"/>
                  </a:lnTo>
                  <a:lnTo>
                    <a:pt x="6279" y="4993"/>
                  </a:lnTo>
                  <a:cubicBezTo>
                    <a:pt x="6202" y="4993"/>
                    <a:pt x="6136" y="4927"/>
                    <a:pt x="6136" y="4850"/>
                  </a:cubicBezTo>
                  <a:lnTo>
                    <a:pt x="6136" y="4135"/>
                  </a:lnTo>
                  <a:cubicBezTo>
                    <a:pt x="6136" y="4058"/>
                    <a:pt x="6202" y="3992"/>
                    <a:pt x="6279" y="3992"/>
                  </a:cubicBezTo>
                  <a:close/>
                  <a:moveTo>
                    <a:pt x="429" y="0"/>
                  </a:moveTo>
                  <a:cubicBezTo>
                    <a:pt x="198" y="0"/>
                    <a:pt x="0" y="187"/>
                    <a:pt x="0" y="429"/>
                  </a:cubicBezTo>
                  <a:lnTo>
                    <a:pt x="0" y="7379"/>
                  </a:lnTo>
                  <a:cubicBezTo>
                    <a:pt x="0" y="7610"/>
                    <a:pt x="198" y="7808"/>
                    <a:pt x="429" y="7808"/>
                  </a:cubicBezTo>
                  <a:lnTo>
                    <a:pt x="1309" y="7808"/>
                  </a:lnTo>
                  <a:cubicBezTo>
                    <a:pt x="1397" y="7808"/>
                    <a:pt x="1463" y="7742"/>
                    <a:pt x="1463" y="7654"/>
                  </a:cubicBezTo>
                  <a:cubicBezTo>
                    <a:pt x="1463" y="7577"/>
                    <a:pt x="1397" y="7511"/>
                    <a:pt x="1309" y="7511"/>
                  </a:cubicBezTo>
                  <a:lnTo>
                    <a:pt x="429" y="7511"/>
                  </a:lnTo>
                  <a:cubicBezTo>
                    <a:pt x="363" y="7511"/>
                    <a:pt x="308" y="7445"/>
                    <a:pt x="308" y="7379"/>
                  </a:cubicBezTo>
                  <a:lnTo>
                    <a:pt x="308" y="1606"/>
                  </a:lnTo>
                  <a:lnTo>
                    <a:pt x="9293" y="1606"/>
                  </a:lnTo>
                  <a:lnTo>
                    <a:pt x="9293" y="6026"/>
                  </a:lnTo>
                  <a:cubicBezTo>
                    <a:pt x="9227" y="5971"/>
                    <a:pt x="9150" y="5949"/>
                    <a:pt x="9062" y="5949"/>
                  </a:cubicBezTo>
                  <a:lnTo>
                    <a:pt x="8897" y="5949"/>
                  </a:lnTo>
                  <a:cubicBezTo>
                    <a:pt x="8809" y="5949"/>
                    <a:pt x="8721" y="5982"/>
                    <a:pt x="8655" y="6026"/>
                  </a:cubicBezTo>
                  <a:cubicBezTo>
                    <a:pt x="8578" y="5982"/>
                    <a:pt x="8501" y="5949"/>
                    <a:pt x="8402" y="5949"/>
                  </a:cubicBezTo>
                  <a:lnTo>
                    <a:pt x="8237" y="5949"/>
                  </a:lnTo>
                  <a:cubicBezTo>
                    <a:pt x="8204" y="5949"/>
                    <a:pt x="8171" y="5949"/>
                    <a:pt x="8149" y="5960"/>
                  </a:cubicBezTo>
                  <a:lnTo>
                    <a:pt x="8149" y="5290"/>
                  </a:lnTo>
                  <a:lnTo>
                    <a:pt x="8534" y="5290"/>
                  </a:lnTo>
                  <a:cubicBezTo>
                    <a:pt x="8776" y="5290"/>
                    <a:pt x="8963" y="5103"/>
                    <a:pt x="8963" y="4861"/>
                  </a:cubicBezTo>
                  <a:lnTo>
                    <a:pt x="8963" y="4135"/>
                  </a:lnTo>
                  <a:cubicBezTo>
                    <a:pt x="8963" y="3893"/>
                    <a:pt x="8776" y="3695"/>
                    <a:pt x="8534" y="3695"/>
                  </a:cubicBezTo>
                  <a:lnTo>
                    <a:pt x="6279" y="3695"/>
                  </a:lnTo>
                  <a:cubicBezTo>
                    <a:pt x="6037" y="3695"/>
                    <a:pt x="5840" y="3893"/>
                    <a:pt x="5840" y="4135"/>
                  </a:cubicBezTo>
                  <a:lnTo>
                    <a:pt x="5840" y="4861"/>
                  </a:lnTo>
                  <a:cubicBezTo>
                    <a:pt x="5840" y="5103"/>
                    <a:pt x="6037" y="5290"/>
                    <a:pt x="6279" y="5290"/>
                  </a:cubicBezTo>
                  <a:lnTo>
                    <a:pt x="7192" y="5290"/>
                  </a:lnTo>
                  <a:lnTo>
                    <a:pt x="7192" y="7137"/>
                  </a:lnTo>
                  <a:lnTo>
                    <a:pt x="6741" y="6917"/>
                  </a:lnTo>
                  <a:cubicBezTo>
                    <a:pt x="6681" y="6887"/>
                    <a:pt x="6617" y="6872"/>
                    <a:pt x="6552" y="6872"/>
                  </a:cubicBezTo>
                  <a:cubicBezTo>
                    <a:pt x="6430" y="6872"/>
                    <a:pt x="6307" y="6926"/>
                    <a:pt x="6213" y="7027"/>
                  </a:cubicBezTo>
                  <a:cubicBezTo>
                    <a:pt x="6092" y="7159"/>
                    <a:pt x="6059" y="7346"/>
                    <a:pt x="6103" y="7511"/>
                  </a:cubicBezTo>
                  <a:lnTo>
                    <a:pt x="1914" y="7511"/>
                  </a:lnTo>
                  <a:cubicBezTo>
                    <a:pt x="1826" y="7511"/>
                    <a:pt x="1760" y="7577"/>
                    <a:pt x="1760" y="7654"/>
                  </a:cubicBezTo>
                  <a:cubicBezTo>
                    <a:pt x="1760" y="7742"/>
                    <a:pt x="1826" y="7808"/>
                    <a:pt x="1914" y="7808"/>
                  </a:cubicBezTo>
                  <a:lnTo>
                    <a:pt x="6301" y="7808"/>
                  </a:lnTo>
                  <a:lnTo>
                    <a:pt x="7071" y="8644"/>
                  </a:lnTo>
                  <a:cubicBezTo>
                    <a:pt x="7148" y="8721"/>
                    <a:pt x="7181" y="8831"/>
                    <a:pt x="7181" y="8941"/>
                  </a:cubicBezTo>
                  <a:lnTo>
                    <a:pt x="7181" y="10139"/>
                  </a:lnTo>
                  <a:cubicBezTo>
                    <a:pt x="7181" y="10216"/>
                    <a:pt x="7258" y="10282"/>
                    <a:pt x="7335" y="10282"/>
                  </a:cubicBezTo>
                  <a:cubicBezTo>
                    <a:pt x="7423" y="10282"/>
                    <a:pt x="7489" y="10216"/>
                    <a:pt x="7489" y="10139"/>
                  </a:cubicBezTo>
                  <a:lnTo>
                    <a:pt x="7489" y="8941"/>
                  </a:lnTo>
                  <a:cubicBezTo>
                    <a:pt x="7489" y="8754"/>
                    <a:pt x="7423" y="8578"/>
                    <a:pt x="7302" y="8446"/>
                  </a:cubicBezTo>
                  <a:lnTo>
                    <a:pt x="6444" y="7511"/>
                  </a:lnTo>
                  <a:cubicBezTo>
                    <a:pt x="6367" y="7434"/>
                    <a:pt x="6367" y="7302"/>
                    <a:pt x="6444" y="7225"/>
                  </a:cubicBezTo>
                  <a:cubicBezTo>
                    <a:pt x="6472" y="7191"/>
                    <a:pt x="6508" y="7174"/>
                    <a:pt x="6545" y="7174"/>
                  </a:cubicBezTo>
                  <a:cubicBezTo>
                    <a:pt x="6567" y="7174"/>
                    <a:pt x="6589" y="7180"/>
                    <a:pt x="6609" y="7192"/>
                  </a:cubicBezTo>
                  <a:lnTo>
                    <a:pt x="7269" y="7511"/>
                  </a:lnTo>
                  <a:cubicBezTo>
                    <a:pt x="7290" y="7520"/>
                    <a:pt x="7312" y="7525"/>
                    <a:pt x="7334" y="7525"/>
                  </a:cubicBezTo>
                  <a:cubicBezTo>
                    <a:pt x="7414" y="7525"/>
                    <a:pt x="7489" y="7466"/>
                    <a:pt x="7489" y="7379"/>
                  </a:cubicBezTo>
                  <a:lnTo>
                    <a:pt x="7489" y="4927"/>
                  </a:lnTo>
                  <a:cubicBezTo>
                    <a:pt x="7489" y="4817"/>
                    <a:pt x="7566" y="4718"/>
                    <a:pt x="7665" y="4718"/>
                  </a:cubicBezTo>
                  <a:cubicBezTo>
                    <a:pt x="7764" y="4718"/>
                    <a:pt x="7841" y="4817"/>
                    <a:pt x="7841" y="4927"/>
                  </a:cubicBezTo>
                  <a:lnTo>
                    <a:pt x="7841" y="7379"/>
                  </a:lnTo>
                  <a:cubicBezTo>
                    <a:pt x="7841" y="7456"/>
                    <a:pt x="7907" y="7522"/>
                    <a:pt x="7995" y="7522"/>
                  </a:cubicBezTo>
                  <a:cubicBezTo>
                    <a:pt x="8083" y="7522"/>
                    <a:pt x="8149" y="7456"/>
                    <a:pt x="8149" y="7379"/>
                  </a:cubicBezTo>
                  <a:lnTo>
                    <a:pt x="8149" y="6323"/>
                  </a:lnTo>
                  <a:cubicBezTo>
                    <a:pt x="8149" y="6279"/>
                    <a:pt x="8193" y="6246"/>
                    <a:pt x="8237" y="6246"/>
                  </a:cubicBezTo>
                  <a:lnTo>
                    <a:pt x="8402" y="6246"/>
                  </a:lnTo>
                  <a:cubicBezTo>
                    <a:pt x="8457" y="6246"/>
                    <a:pt x="8501" y="6279"/>
                    <a:pt x="8501" y="6323"/>
                  </a:cubicBezTo>
                  <a:lnTo>
                    <a:pt x="8501" y="7379"/>
                  </a:lnTo>
                  <a:cubicBezTo>
                    <a:pt x="8501" y="7456"/>
                    <a:pt x="8567" y="7522"/>
                    <a:pt x="8655" y="7522"/>
                  </a:cubicBezTo>
                  <a:cubicBezTo>
                    <a:pt x="8732" y="7522"/>
                    <a:pt x="8798" y="7456"/>
                    <a:pt x="8798" y="7379"/>
                  </a:cubicBezTo>
                  <a:lnTo>
                    <a:pt x="8798" y="6323"/>
                  </a:lnTo>
                  <a:cubicBezTo>
                    <a:pt x="8798" y="6279"/>
                    <a:pt x="8842" y="6246"/>
                    <a:pt x="8897" y="6246"/>
                  </a:cubicBezTo>
                  <a:lnTo>
                    <a:pt x="9062" y="6246"/>
                  </a:lnTo>
                  <a:cubicBezTo>
                    <a:pt x="9117" y="6246"/>
                    <a:pt x="9161" y="6279"/>
                    <a:pt x="9161" y="6323"/>
                  </a:cubicBezTo>
                  <a:lnTo>
                    <a:pt x="9161" y="7379"/>
                  </a:lnTo>
                  <a:cubicBezTo>
                    <a:pt x="9161" y="7456"/>
                    <a:pt x="9227" y="7522"/>
                    <a:pt x="9304" y="7522"/>
                  </a:cubicBezTo>
                  <a:cubicBezTo>
                    <a:pt x="9392" y="7522"/>
                    <a:pt x="9458" y="7456"/>
                    <a:pt x="9458" y="7379"/>
                  </a:cubicBezTo>
                  <a:lnTo>
                    <a:pt x="9458" y="6323"/>
                  </a:lnTo>
                  <a:cubicBezTo>
                    <a:pt x="9458" y="6279"/>
                    <a:pt x="9502" y="6246"/>
                    <a:pt x="9557" y="6246"/>
                  </a:cubicBezTo>
                  <a:lnTo>
                    <a:pt x="9721" y="6246"/>
                  </a:lnTo>
                  <a:cubicBezTo>
                    <a:pt x="9765" y="6246"/>
                    <a:pt x="9809" y="6279"/>
                    <a:pt x="9809" y="6323"/>
                  </a:cubicBezTo>
                  <a:lnTo>
                    <a:pt x="9809" y="7379"/>
                  </a:lnTo>
                  <a:cubicBezTo>
                    <a:pt x="9809" y="7390"/>
                    <a:pt x="9820" y="7412"/>
                    <a:pt x="9820" y="7423"/>
                  </a:cubicBezTo>
                  <a:lnTo>
                    <a:pt x="9952" y="7819"/>
                  </a:lnTo>
                  <a:cubicBezTo>
                    <a:pt x="9985" y="7907"/>
                    <a:pt x="9996" y="8006"/>
                    <a:pt x="9985" y="8094"/>
                  </a:cubicBezTo>
                  <a:cubicBezTo>
                    <a:pt x="9985" y="8182"/>
                    <a:pt x="10040" y="8259"/>
                    <a:pt x="10128" y="8259"/>
                  </a:cubicBezTo>
                  <a:lnTo>
                    <a:pt x="10139" y="8259"/>
                  </a:lnTo>
                  <a:cubicBezTo>
                    <a:pt x="10216" y="8259"/>
                    <a:pt x="10282" y="8204"/>
                    <a:pt x="10293" y="8127"/>
                  </a:cubicBezTo>
                  <a:cubicBezTo>
                    <a:pt x="10304" y="7984"/>
                    <a:pt x="10282" y="7841"/>
                    <a:pt x="10238" y="7720"/>
                  </a:cubicBezTo>
                  <a:lnTo>
                    <a:pt x="10106" y="7346"/>
                  </a:lnTo>
                  <a:lnTo>
                    <a:pt x="10106" y="6323"/>
                  </a:lnTo>
                  <a:cubicBezTo>
                    <a:pt x="10106" y="6114"/>
                    <a:pt x="9930" y="5949"/>
                    <a:pt x="9711" y="5949"/>
                  </a:cubicBezTo>
                  <a:lnTo>
                    <a:pt x="9601" y="5949"/>
                  </a:lnTo>
                  <a:lnTo>
                    <a:pt x="9601" y="429"/>
                  </a:lnTo>
                  <a:cubicBezTo>
                    <a:pt x="9601" y="187"/>
                    <a:pt x="9403" y="0"/>
                    <a:pt x="9161" y="0"/>
                  </a:cubicBezTo>
                  <a:lnTo>
                    <a:pt x="1529" y="0"/>
                  </a:lnTo>
                  <a:cubicBezTo>
                    <a:pt x="1441" y="0"/>
                    <a:pt x="1375" y="66"/>
                    <a:pt x="1375" y="143"/>
                  </a:cubicBezTo>
                  <a:cubicBezTo>
                    <a:pt x="1375" y="231"/>
                    <a:pt x="1441" y="297"/>
                    <a:pt x="1529" y="297"/>
                  </a:cubicBezTo>
                  <a:lnTo>
                    <a:pt x="9161" y="297"/>
                  </a:lnTo>
                  <a:cubicBezTo>
                    <a:pt x="9238" y="297"/>
                    <a:pt x="9293" y="352"/>
                    <a:pt x="9293" y="429"/>
                  </a:cubicBezTo>
                  <a:lnTo>
                    <a:pt x="9293" y="1309"/>
                  </a:lnTo>
                  <a:lnTo>
                    <a:pt x="308" y="1309"/>
                  </a:lnTo>
                  <a:lnTo>
                    <a:pt x="308" y="429"/>
                  </a:lnTo>
                  <a:cubicBezTo>
                    <a:pt x="308" y="352"/>
                    <a:pt x="363" y="297"/>
                    <a:pt x="429" y="297"/>
                  </a:cubicBezTo>
                  <a:lnTo>
                    <a:pt x="924" y="297"/>
                  </a:lnTo>
                  <a:cubicBezTo>
                    <a:pt x="1012" y="297"/>
                    <a:pt x="1078" y="231"/>
                    <a:pt x="1078" y="143"/>
                  </a:cubicBezTo>
                  <a:cubicBezTo>
                    <a:pt x="1078" y="66"/>
                    <a:pt x="1012" y="0"/>
                    <a:pt x="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9"/>
            <p:cNvSpPr/>
            <p:nvPr/>
          </p:nvSpPr>
          <p:spPr>
            <a:xfrm>
              <a:off x="2210089" y="2395215"/>
              <a:ext cx="121670" cy="13080"/>
            </a:xfrm>
            <a:custGeom>
              <a:avLst/>
              <a:gdLst/>
              <a:ahLst/>
              <a:cxnLst/>
              <a:rect l="l" t="t" r="r" b="b"/>
              <a:pathLst>
                <a:path w="2772" h="298" extrusionOk="0">
                  <a:moveTo>
                    <a:pt x="144" y="0"/>
                  </a:moveTo>
                  <a:cubicBezTo>
                    <a:pt x="67" y="0"/>
                    <a:pt x="1" y="66"/>
                    <a:pt x="1" y="154"/>
                  </a:cubicBezTo>
                  <a:cubicBezTo>
                    <a:pt x="1" y="231"/>
                    <a:pt x="67" y="297"/>
                    <a:pt x="144" y="297"/>
                  </a:cubicBezTo>
                  <a:lnTo>
                    <a:pt x="2629" y="297"/>
                  </a:lnTo>
                  <a:cubicBezTo>
                    <a:pt x="2706" y="297"/>
                    <a:pt x="2772" y="231"/>
                    <a:pt x="2772" y="154"/>
                  </a:cubicBezTo>
                  <a:cubicBezTo>
                    <a:pt x="2772" y="66"/>
                    <a:pt x="2706"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9"/>
            <p:cNvSpPr/>
            <p:nvPr/>
          </p:nvSpPr>
          <p:spPr>
            <a:xfrm>
              <a:off x="2210089" y="2426598"/>
              <a:ext cx="77778" cy="13563"/>
            </a:xfrm>
            <a:custGeom>
              <a:avLst/>
              <a:gdLst/>
              <a:ahLst/>
              <a:cxnLst/>
              <a:rect l="l" t="t" r="r" b="b"/>
              <a:pathLst>
                <a:path w="1772" h="309" extrusionOk="0">
                  <a:moveTo>
                    <a:pt x="144" y="0"/>
                  </a:moveTo>
                  <a:cubicBezTo>
                    <a:pt x="67" y="0"/>
                    <a:pt x="1" y="66"/>
                    <a:pt x="1" y="154"/>
                  </a:cubicBezTo>
                  <a:cubicBezTo>
                    <a:pt x="1" y="242"/>
                    <a:pt x="67" y="308"/>
                    <a:pt x="144" y="308"/>
                  </a:cubicBezTo>
                  <a:lnTo>
                    <a:pt x="1617" y="308"/>
                  </a:lnTo>
                  <a:cubicBezTo>
                    <a:pt x="1705" y="308"/>
                    <a:pt x="1771" y="242"/>
                    <a:pt x="1771" y="154"/>
                  </a:cubicBezTo>
                  <a:cubicBezTo>
                    <a:pt x="1771" y="66"/>
                    <a:pt x="1705"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49"/>
          <p:cNvGrpSpPr/>
          <p:nvPr/>
        </p:nvGrpSpPr>
        <p:grpSpPr>
          <a:xfrm>
            <a:off x="2052573" y="1916063"/>
            <a:ext cx="565853" cy="392658"/>
            <a:chOff x="6181685" y="2854241"/>
            <a:chExt cx="451347" cy="307028"/>
          </a:xfrm>
        </p:grpSpPr>
        <p:sp>
          <p:nvSpPr>
            <p:cNvPr id="382" name="Google Shape;382;p49"/>
            <p:cNvSpPr/>
            <p:nvPr/>
          </p:nvSpPr>
          <p:spPr>
            <a:xfrm>
              <a:off x="6181685" y="2854241"/>
              <a:ext cx="451347" cy="307028"/>
            </a:xfrm>
            <a:custGeom>
              <a:avLst/>
              <a:gdLst/>
              <a:ahLst/>
              <a:cxnLst/>
              <a:rect l="l" t="t" r="r" b="b"/>
              <a:pathLst>
                <a:path w="10283" h="6995" extrusionOk="0">
                  <a:moveTo>
                    <a:pt x="1122" y="1"/>
                  </a:moveTo>
                  <a:cubicBezTo>
                    <a:pt x="957" y="1"/>
                    <a:pt x="836" y="133"/>
                    <a:pt x="836" y="287"/>
                  </a:cubicBezTo>
                  <a:lnTo>
                    <a:pt x="836" y="771"/>
                  </a:lnTo>
                  <a:lnTo>
                    <a:pt x="374" y="771"/>
                  </a:lnTo>
                  <a:cubicBezTo>
                    <a:pt x="165" y="771"/>
                    <a:pt x="0" y="935"/>
                    <a:pt x="0" y="1155"/>
                  </a:cubicBezTo>
                  <a:lnTo>
                    <a:pt x="0" y="5631"/>
                  </a:lnTo>
                  <a:cubicBezTo>
                    <a:pt x="0" y="6159"/>
                    <a:pt x="418" y="6577"/>
                    <a:pt x="946" y="6577"/>
                  </a:cubicBezTo>
                  <a:lnTo>
                    <a:pt x="4267" y="6577"/>
                  </a:lnTo>
                  <a:cubicBezTo>
                    <a:pt x="4333" y="6577"/>
                    <a:pt x="4344" y="6632"/>
                    <a:pt x="4355" y="6654"/>
                  </a:cubicBezTo>
                  <a:lnTo>
                    <a:pt x="4388" y="6731"/>
                  </a:lnTo>
                  <a:cubicBezTo>
                    <a:pt x="4443" y="6896"/>
                    <a:pt x="4586" y="6995"/>
                    <a:pt x="4740" y="6995"/>
                  </a:cubicBezTo>
                  <a:lnTo>
                    <a:pt x="5532" y="6995"/>
                  </a:lnTo>
                  <a:cubicBezTo>
                    <a:pt x="5697" y="6995"/>
                    <a:pt x="5840" y="6896"/>
                    <a:pt x="5895" y="6731"/>
                  </a:cubicBezTo>
                  <a:cubicBezTo>
                    <a:pt x="5928" y="6643"/>
                    <a:pt x="5939" y="6643"/>
                    <a:pt x="5939" y="6632"/>
                  </a:cubicBezTo>
                  <a:cubicBezTo>
                    <a:pt x="5950" y="6599"/>
                    <a:pt x="5972" y="6577"/>
                    <a:pt x="6016" y="6577"/>
                  </a:cubicBez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6005" y="6280"/>
                  </a:lnTo>
                  <a:cubicBezTo>
                    <a:pt x="5840" y="6280"/>
                    <a:pt x="5708" y="6379"/>
                    <a:pt x="5653" y="6533"/>
                  </a:cubicBezTo>
                  <a:cubicBezTo>
                    <a:pt x="5609" y="6621"/>
                    <a:pt x="5609" y="6632"/>
                    <a:pt x="5609" y="6643"/>
                  </a:cubicBezTo>
                  <a:cubicBezTo>
                    <a:pt x="5598" y="6676"/>
                    <a:pt x="5565" y="6698"/>
                    <a:pt x="5532" y="6698"/>
                  </a:cubicBezTo>
                  <a:lnTo>
                    <a:pt x="4740" y="6698"/>
                  </a:lnTo>
                  <a:cubicBezTo>
                    <a:pt x="4707" y="6698"/>
                    <a:pt x="4685" y="6676"/>
                    <a:pt x="4674" y="6643"/>
                  </a:cubicBezTo>
                  <a:cubicBezTo>
                    <a:pt x="4663" y="6632"/>
                    <a:pt x="4663" y="6621"/>
                    <a:pt x="4630" y="6533"/>
                  </a:cubicBezTo>
                  <a:cubicBezTo>
                    <a:pt x="4575" y="6379"/>
                    <a:pt x="4432" y="6280"/>
                    <a:pt x="4267" y="6280"/>
                  </a:cubicBezTo>
                  <a:lnTo>
                    <a:pt x="935" y="6280"/>
                  </a:lnTo>
                  <a:cubicBezTo>
                    <a:pt x="583" y="6280"/>
                    <a:pt x="297" y="5994"/>
                    <a:pt x="297" y="5631"/>
                  </a:cubicBezTo>
                  <a:lnTo>
                    <a:pt x="297" y="1155"/>
                  </a:lnTo>
                  <a:cubicBezTo>
                    <a:pt x="297" y="1111"/>
                    <a:pt x="330" y="1067"/>
                    <a:pt x="374" y="1067"/>
                  </a:cubicBezTo>
                  <a:lnTo>
                    <a:pt x="825" y="1067"/>
                  </a:lnTo>
                  <a:lnTo>
                    <a:pt x="825" y="5422"/>
                  </a:lnTo>
                  <a:cubicBezTo>
                    <a:pt x="825" y="5576"/>
                    <a:pt x="957" y="5708"/>
                    <a:pt x="1111" y="5708"/>
                  </a:cubicBezTo>
                  <a:lnTo>
                    <a:pt x="1903" y="5708"/>
                  </a:lnTo>
                  <a:cubicBezTo>
                    <a:pt x="1980" y="5708"/>
                    <a:pt x="2046" y="5642"/>
                    <a:pt x="2046" y="5554"/>
                  </a:cubicBezTo>
                  <a:cubicBezTo>
                    <a:pt x="2046" y="5466"/>
                    <a:pt x="1980" y="5400"/>
                    <a:pt x="1903" y="5400"/>
                  </a:cubicBezTo>
                  <a:lnTo>
                    <a:pt x="1133" y="5400"/>
                  </a:lnTo>
                  <a:lnTo>
                    <a:pt x="1133" y="309"/>
                  </a:lnTo>
                  <a:lnTo>
                    <a:pt x="4047" y="309"/>
                  </a:lnTo>
                  <a:cubicBezTo>
                    <a:pt x="4564" y="309"/>
                    <a:pt x="4993" y="727"/>
                    <a:pt x="4993" y="1243"/>
                  </a:cubicBezTo>
                  <a:lnTo>
                    <a:pt x="4993" y="5037"/>
                  </a:lnTo>
                  <a:cubicBezTo>
                    <a:pt x="4993" y="5235"/>
                    <a:pt x="4828" y="5400"/>
                    <a:pt x="4619" y="5400"/>
                  </a:cubicBezTo>
                  <a:lnTo>
                    <a:pt x="2508" y="5400"/>
                  </a:lnTo>
                  <a:cubicBezTo>
                    <a:pt x="2420" y="5400"/>
                    <a:pt x="2354" y="5466"/>
                    <a:pt x="2354" y="5554"/>
                  </a:cubicBezTo>
                  <a:cubicBezTo>
                    <a:pt x="2354" y="5642"/>
                    <a:pt x="2420" y="5708"/>
                    <a:pt x="2508" y="5708"/>
                  </a:cubicBezTo>
                  <a:lnTo>
                    <a:pt x="4619" y="5708"/>
                  </a:lnTo>
                  <a:cubicBezTo>
                    <a:pt x="4828" y="5708"/>
                    <a:pt x="5015" y="5609"/>
                    <a:pt x="5136" y="5455"/>
                  </a:cubicBezTo>
                  <a:cubicBezTo>
                    <a:pt x="5257" y="5609"/>
                    <a:pt x="5444" y="5708"/>
                    <a:pt x="5653" y="5708"/>
                  </a:cubicBezTo>
                  <a:lnTo>
                    <a:pt x="9161" y="5708"/>
                  </a:lnTo>
                  <a:cubicBezTo>
                    <a:pt x="9326" y="5708"/>
                    <a:pt x="9447" y="5576"/>
                    <a:pt x="9447" y="5422"/>
                  </a:cubicBezTo>
                  <a:lnTo>
                    <a:pt x="9447" y="1067"/>
                  </a:lnTo>
                  <a:lnTo>
                    <a:pt x="9898" y="1067"/>
                  </a:lnTo>
                  <a:cubicBezTo>
                    <a:pt x="9942" y="1067"/>
                    <a:pt x="9986" y="1111"/>
                    <a:pt x="9986" y="1155"/>
                  </a:cubicBezTo>
                  <a:lnTo>
                    <a:pt x="9986" y="3905"/>
                  </a:lnTo>
                  <a:cubicBezTo>
                    <a:pt x="9986" y="3993"/>
                    <a:pt x="10052" y="4059"/>
                    <a:pt x="10129" y="4059"/>
                  </a:cubicBezTo>
                  <a:lnTo>
                    <a:pt x="10140" y="4059"/>
                  </a:lnTo>
                  <a:cubicBezTo>
                    <a:pt x="10217" y="4059"/>
                    <a:pt x="10283" y="3993"/>
                    <a:pt x="10283" y="3905"/>
                  </a:cubicBezTo>
                  <a:lnTo>
                    <a:pt x="10283" y="1144"/>
                  </a:lnTo>
                  <a:cubicBezTo>
                    <a:pt x="10283" y="935"/>
                    <a:pt x="10118" y="771"/>
                    <a:pt x="9909" y="771"/>
                  </a:cubicBezTo>
                  <a:lnTo>
                    <a:pt x="9458" y="771"/>
                  </a:lnTo>
                  <a:lnTo>
                    <a:pt x="9458" y="287"/>
                  </a:lnTo>
                  <a:cubicBezTo>
                    <a:pt x="9458" y="133"/>
                    <a:pt x="9326" y="1"/>
                    <a:pt x="9161" y="1"/>
                  </a:cubicBezTo>
                  <a:lnTo>
                    <a:pt x="7830" y="1"/>
                  </a:lnTo>
                  <a:cubicBezTo>
                    <a:pt x="7742" y="1"/>
                    <a:pt x="7676" y="67"/>
                    <a:pt x="7676" y="155"/>
                  </a:cubicBezTo>
                  <a:cubicBezTo>
                    <a:pt x="7676" y="243"/>
                    <a:pt x="7742" y="309"/>
                    <a:pt x="7830" y="309"/>
                  </a:cubicBezTo>
                  <a:lnTo>
                    <a:pt x="9150" y="309"/>
                  </a:lnTo>
                  <a:lnTo>
                    <a:pt x="9150" y="5411"/>
                  </a:lnTo>
                  <a:lnTo>
                    <a:pt x="5664" y="5411"/>
                  </a:lnTo>
                  <a:cubicBezTo>
                    <a:pt x="5455" y="5411"/>
                    <a:pt x="5290" y="5246"/>
                    <a:pt x="5290" y="5037"/>
                  </a:cubicBezTo>
                  <a:lnTo>
                    <a:pt x="5290" y="1254"/>
                  </a:lnTo>
                  <a:cubicBezTo>
                    <a:pt x="5290" y="727"/>
                    <a:pt x="5719" y="309"/>
                    <a:pt x="6236" y="309"/>
                  </a:cubicBezTo>
                  <a:lnTo>
                    <a:pt x="7225" y="309"/>
                  </a:lnTo>
                  <a:cubicBezTo>
                    <a:pt x="7302" y="309"/>
                    <a:pt x="7379" y="243"/>
                    <a:pt x="7379" y="155"/>
                  </a:cubicBezTo>
                  <a:cubicBezTo>
                    <a:pt x="7379" y="67"/>
                    <a:pt x="7302" y="1"/>
                    <a:pt x="7225" y="1"/>
                  </a:cubicBezTo>
                  <a:lnTo>
                    <a:pt x="6236" y="1"/>
                  </a:lnTo>
                  <a:cubicBezTo>
                    <a:pt x="5763" y="1"/>
                    <a:pt x="5356" y="265"/>
                    <a:pt x="5147" y="661"/>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9"/>
            <p:cNvSpPr/>
            <p:nvPr/>
          </p:nvSpPr>
          <p:spPr>
            <a:xfrm>
              <a:off x="6400795" y="3116366"/>
              <a:ext cx="13080" cy="17425"/>
            </a:xfrm>
            <a:custGeom>
              <a:avLst/>
              <a:gdLst/>
              <a:ahLst/>
              <a:cxnLst/>
              <a:rect l="l" t="t" r="r" b="b"/>
              <a:pathLst>
                <a:path w="298" h="397" extrusionOk="0">
                  <a:moveTo>
                    <a:pt x="155" y="0"/>
                  </a:moveTo>
                  <a:cubicBezTo>
                    <a:pt x="67" y="0"/>
                    <a:pt x="1" y="66"/>
                    <a:pt x="1" y="154"/>
                  </a:cubicBezTo>
                  <a:lnTo>
                    <a:pt x="1" y="242"/>
                  </a:lnTo>
                  <a:cubicBezTo>
                    <a:pt x="1" y="319"/>
                    <a:pt x="67" y="396"/>
                    <a:pt x="155" y="396"/>
                  </a:cubicBezTo>
                  <a:cubicBezTo>
                    <a:pt x="232" y="396"/>
                    <a:pt x="298" y="319"/>
                    <a:pt x="298" y="242"/>
                  </a:cubicBezTo>
                  <a:lnTo>
                    <a:pt x="298" y="154"/>
                  </a:lnTo>
                  <a:cubicBezTo>
                    <a:pt x="298"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9"/>
            <p:cNvSpPr/>
            <p:nvPr/>
          </p:nvSpPr>
          <p:spPr>
            <a:xfrm>
              <a:off x="6246821" y="2882464"/>
              <a:ext cx="139578" cy="135452"/>
            </a:xfrm>
            <a:custGeom>
              <a:avLst/>
              <a:gdLst/>
              <a:ahLst/>
              <a:cxnLst/>
              <a:rect l="l" t="t" r="r" b="b"/>
              <a:pathLst>
                <a:path w="3180" h="3086" extrusionOk="0">
                  <a:moveTo>
                    <a:pt x="2068" y="435"/>
                  </a:moveTo>
                  <a:cubicBezTo>
                    <a:pt x="2222" y="435"/>
                    <a:pt x="2376" y="490"/>
                    <a:pt x="2497" y="611"/>
                  </a:cubicBezTo>
                  <a:cubicBezTo>
                    <a:pt x="2728" y="842"/>
                    <a:pt x="2728" y="1227"/>
                    <a:pt x="2497" y="1458"/>
                  </a:cubicBezTo>
                  <a:lnTo>
                    <a:pt x="2035" y="1920"/>
                  </a:lnTo>
                  <a:cubicBezTo>
                    <a:pt x="1920" y="2041"/>
                    <a:pt x="1766" y="2102"/>
                    <a:pt x="1612" y="2102"/>
                  </a:cubicBezTo>
                  <a:cubicBezTo>
                    <a:pt x="1458" y="2102"/>
                    <a:pt x="1304" y="2041"/>
                    <a:pt x="1189" y="1920"/>
                  </a:cubicBezTo>
                  <a:cubicBezTo>
                    <a:pt x="947" y="1689"/>
                    <a:pt x="947" y="1304"/>
                    <a:pt x="1189" y="1073"/>
                  </a:cubicBezTo>
                  <a:lnTo>
                    <a:pt x="1639" y="611"/>
                  </a:lnTo>
                  <a:lnTo>
                    <a:pt x="1650" y="611"/>
                  </a:lnTo>
                  <a:cubicBezTo>
                    <a:pt x="1760" y="490"/>
                    <a:pt x="1914" y="435"/>
                    <a:pt x="2068" y="435"/>
                  </a:cubicBezTo>
                  <a:close/>
                  <a:moveTo>
                    <a:pt x="1778" y="1"/>
                  </a:moveTo>
                  <a:cubicBezTo>
                    <a:pt x="1765" y="1"/>
                    <a:pt x="1752" y="3"/>
                    <a:pt x="1738" y="7"/>
                  </a:cubicBezTo>
                  <a:cubicBezTo>
                    <a:pt x="1650" y="29"/>
                    <a:pt x="1606" y="117"/>
                    <a:pt x="1628" y="194"/>
                  </a:cubicBezTo>
                  <a:lnTo>
                    <a:pt x="1639" y="237"/>
                  </a:lnTo>
                  <a:cubicBezTo>
                    <a:pt x="1562" y="281"/>
                    <a:pt x="1496" y="325"/>
                    <a:pt x="1430" y="391"/>
                  </a:cubicBezTo>
                  <a:lnTo>
                    <a:pt x="1046" y="776"/>
                  </a:lnTo>
                  <a:lnTo>
                    <a:pt x="958" y="743"/>
                  </a:lnTo>
                  <a:cubicBezTo>
                    <a:pt x="937" y="730"/>
                    <a:pt x="914" y="724"/>
                    <a:pt x="891" y="724"/>
                  </a:cubicBezTo>
                  <a:cubicBezTo>
                    <a:pt x="837" y="724"/>
                    <a:pt x="783" y="756"/>
                    <a:pt x="760" y="809"/>
                  </a:cubicBezTo>
                  <a:cubicBezTo>
                    <a:pt x="727" y="886"/>
                    <a:pt x="760" y="974"/>
                    <a:pt x="837" y="1007"/>
                  </a:cubicBezTo>
                  <a:lnTo>
                    <a:pt x="848" y="1018"/>
                  </a:lnTo>
                  <a:cubicBezTo>
                    <a:pt x="760" y="1150"/>
                    <a:pt x="716" y="1304"/>
                    <a:pt x="716" y="1458"/>
                  </a:cubicBezTo>
                  <a:lnTo>
                    <a:pt x="661" y="1458"/>
                  </a:lnTo>
                  <a:cubicBezTo>
                    <a:pt x="584" y="1458"/>
                    <a:pt x="518" y="1535"/>
                    <a:pt x="518" y="1612"/>
                  </a:cubicBezTo>
                  <a:cubicBezTo>
                    <a:pt x="518" y="1700"/>
                    <a:pt x="584" y="1755"/>
                    <a:pt x="672" y="1755"/>
                  </a:cubicBezTo>
                  <a:lnTo>
                    <a:pt x="749" y="1755"/>
                  </a:lnTo>
                  <a:cubicBezTo>
                    <a:pt x="771" y="1843"/>
                    <a:pt x="815" y="1920"/>
                    <a:pt x="859" y="1986"/>
                  </a:cubicBezTo>
                  <a:cubicBezTo>
                    <a:pt x="826" y="2008"/>
                    <a:pt x="793" y="2008"/>
                    <a:pt x="749" y="2019"/>
                  </a:cubicBezTo>
                  <a:cubicBezTo>
                    <a:pt x="628" y="2041"/>
                    <a:pt x="496" y="2052"/>
                    <a:pt x="342" y="2206"/>
                  </a:cubicBezTo>
                  <a:cubicBezTo>
                    <a:pt x="199" y="2360"/>
                    <a:pt x="177" y="2492"/>
                    <a:pt x="155" y="2602"/>
                  </a:cubicBezTo>
                  <a:cubicBezTo>
                    <a:pt x="144" y="2690"/>
                    <a:pt x="133" y="2756"/>
                    <a:pt x="56" y="2833"/>
                  </a:cubicBezTo>
                  <a:cubicBezTo>
                    <a:pt x="1" y="2888"/>
                    <a:pt x="1" y="2987"/>
                    <a:pt x="56" y="3042"/>
                  </a:cubicBezTo>
                  <a:cubicBezTo>
                    <a:pt x="89" y="3075"/>
                    <a:pt x="122" y="3086"/>
                    <a:pt x="166" y="3086"/>
                  </a:cubicBezTo>
                  <a:cubicBezTo>
                    <a:pt x="210" y="3086"/>
                    <a:pt x="243" y="3075"/>
                    <a:pt x="276" y="3042"/>
                  </a:cubicBezTo>
                  <a:cubicBezTo>
                    <a:pt x="419" y="2899"/>
                    <a:pt x="441" y="2756"/>
                    <a:pt x="463" y="2646"/>
                  </a:cubicBezTo>
                  <a:cubicBezTo>
                    <a:pt x="474" y="2558"/>
                    <a:pt x="485" y="2503"/>
                    <a:pt x="562" y="2415"/>
                  </a:cubicBezTo>
                  <a:cubicBezTo>
                    <a:pt x="639" y="2338"/>
                    <a:pt x="694" y="2338"/>
                    <a:pt x="793" y="2316"/>
                  </a:cubicBezTo>
                  <a:cubicBezTo>
                    <a:pt x="870" y="2305"/>
                    <a:pt x="969" y="2294"/>
                    <a:pt x="1079" y="2228"/>
                  </a:cubicBezTo>
                  <a:cubicBezTo>
                    <a:pt x="1222" y="2327"/>
                    <a:pt x="1387" y="2382"/>
                    <a:pt x="1562" y="2393"/>
                  </a:cubicBezTo>
                  <a:lnTo>
                    <a:pt x="1562" y="2437"/>
                  </a:lnTo>
                  <a:cubicBezTo>
                    <a:pt x="1562" y="2518"/>
                    <a:pt x="1629" y="2581"/>
                    <a:pt x="1700" y="2581"/>
                  </a:cubicBezTo>
                  <a:cubicBezTo>
                    <a:pt x="1705" y="2581"/>
                    <a:pt x="1711" y="2581"/>
                    <a:pt x="1716" y="2580"/>
                  </a:cubicBezTo>
                  <a:cubicBezTo>
                    <a:pt x="1804" y="2580"/>
                    <a:pt x="1870" y="2503"/>
                    <a:pt x="1859" y="2426"/>
                  </a:cubicBezTo>
                  <a:lnTo>
                    <a:pt x="1859" y="2360"/>
                  </a:lnTo>
                  <a:cubicBezTo>
                    <a:pt x="2002" y="2327"/>
                    <a:pt x="2134" y="2239"/>
                    <a:pt x="2255" y="2129"/>
                  </a:cubicBezTo>
                  <a:lnTo>
                    <a:pt x="2420" y="1964"/>
                  </a:lnTo>
                  <a:lnTo>
                    <a:pt x="2442" y="1986"/>
                  </a:lnTo>
                  <a:cubicBezTo>
                    <a:pt x="2470" y="2014"/>
                    <a:pt x="2508" y="2027"/>
                    <a:pt x="2547" y="2027"/>
                  </a:cubicBezTo>
                  <a:cubicBezTo>
                    <a:pt x="2585" y="2027"/>
                    <a:pt x="2624" y="2014"/>
                    <a:pt x="2651" y="1986"/>
                  </a:cubicBezTo>
                  <a:cubicBezTo>
                    <a:pt x="2717" y="1920"/>
                    <a:pt x="2717" y="1832"/>
                    <a:pt x="2651" y="1766"/>
                  </a:cubicBezTo>
                  <a:lnTo>
                    <a:pt x="2629" y="1744"/>
                  </a:lnTo>
                  <a:lnTo>
                    <a:pt x="2706" y="1667"/>
                  </a:lnTo>
                  <a:cubicBezTo>
                    <a:pt x="2871" y="1513"/>
                    <a:pt x="2959" y="1304"/>
                    <a:pt x="2970" y="1073"/>
                  </a:cubicBezTo>
                  <a:lnTo>
                    <a:pt x="3025" y="1073"/>
                  </a:lnTo>
                  <a:cubicBezTo>
                    <a:pt x="3113" y="1073"/>
                    <a:pt x="3179" y="996"/>
                    <a:pt x="3179" y="919"/>
                  </a:cubicBezTo>
                  <a:cubicBezTo>
                    <a:pt x="3168" y="831"/>
                    <a:pt x="3102" y="765"/>
                    <a:pt x="3014" y="765"/>
                  </a:cubicBezTo>
                  <a:lnTo>
                    <a:pt x="2937" y="776"/>
                  </a:lnTo>
                  <a:cubicBezTo>
                    <a:pt x="2893" y="633"/>
                    <a:pt x="2816" y="501"/>
                    <a:pt x="2706" y="391"/>
                  </a:cubicBezTo>
                  <a:cubicBezTo>
                    <a:pt x="2532" y="218"/>
                    <a:pt x="2297" y="127"/>
                    <a:pt x="2065" y="127"/>
                  </a:cubicBezTo>
                  <a:cubicBezTo>
                    <a:pt x="2018" y="127"/>
                    <a:pt x="1972" y="131"/>
                    <a:pt x="1925" y="139"/>
                  </a:cubicBezTo>
                  <a:lnTo>
                    <a:pt x="1914" y="117"/>
                  </a:lnTo>
                  <a:cubicBezTo>
                    <a:pt x="1896" y="44"/>
                    <a:pt x="1840" y="1"/>
                    <a:pt x="1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9"/>
            <p:cNvSpPr/>
            <p:nvPr/>
          </p:nvSpPr>
          <p:spPr>
            <a:xfrm>
              <a:off x="6307656" y="2935925"/>
              <a:ext cx="22736" cy="21683"/>
            </a:xfrm>
            <a:custGeom>
              <a:avLst/>
              <a:gdLst/>
              <a:ahLst/>
              <a:cxnLst/>
              <a:rect l="l" t="t" r="r" b="b"/>
              <a:pathLst>
                <a:path w="518" h="494" extrusionOk="0">
                  <a:moveTo>
                    <a:pt x="347" y="1"/>
                  </a:moveTo>
                  <a:cubicBezTo>
                    <a:pt x="308" y="1"/>
                    <a:pt x="270" y="15"/>
                    <a:pt x="242" y="42"/>
                  </a:cubicBezTo>
                  <a:lnTo>
                    <a:pt x="55" y="229"/>
                  </a:lnTo>
                  <a:cubicBezTo>
                    <a:pt x="1" y="295"/>
                    <a:pt x="1" y="383"/>
                    <a:pt x="55" y="449"/>
                  </a:cubicBezTo>
                  <a:cubicBezTo>
                    <a:pt x="88" y="471"/>
                    <a:pt x="121" y="493"/>
                    <a:pt x="165" y="493"/>
                  </a:cubicBezTo>
                  <a:cubicBezTo>
                    <a:pt x="198" y="493"/>
                    <a:pt x="242" y="471"/>
                    <a:pt x="264" y="449"/>
                  </a:cubicBezTo>
                  <a:lnTo>
                    <a:pt x="451" y="262"/>
                  </a:lnTo>
                  <a:cubicBezTo>
                    <a:pt x="517" y="196"/>
                    <a:pt x="517" y="108"/>
                    <a:pt x="451" y="42"/>
                  </a:cubicBezTo>
                  <a:cubicBezTo>
                    <a:pt x="424" y="15"/>
                    <a:pt x="385"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9"/>
            <p:cNvSpPr/>
            <p:nvPr/>
          </p:nvSpPr>
          <p:spPr>
            <a:xfrm>
              <a:off x="6269513" y="3029942"/>
              <a:ext cx="90331" cy="13080"/>
            </a:xfrm>
            <a:custGeom>
              <a:avLst/>
              <a:gdLst/>
              <a:ahLst/>
              <a:cxnLst/>
              <a:rect l="l" t="t" r="r" b="b"/>
              <a:pathLst>
                <a:path w="2058" h="298" extrusionOk="0">
                  <a:moveTo>
                    <a:pt x="144" y="1"/>
                  </a:moveTo>
                  <a:cubicBezTo>
                    <a:pt x="67" y="1"/>
                    <a:pt x="1" y="67"/>
                    <a:pt x="1" y="155"/>
                  </a:cubicBezTo>
                  <a:cubicBezTo>
                    <a:pt x="1" y="232"/>
                    <a:pt x="67" y="298"/>
                    <a:pt x="144"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9"/>
            <p:cNvSpPr/>
            <p:nvPr/>
          </p:nvSpPr>
          <p:spPr>
            <a:xfrm>
              <a:off x="6269513" y="3062291"/>
              <a:ext cx="55085" cy="13563"/>
            </a:xfrm>
            <a:custGeom>
              <a:avLst/>
              <a:gdLst/>
              <a:ahLst/>
              <a:cxnLst/>
              <a:rect l="l" t="t" r="r" b="b"/>
              <a:pathLst>
                <a:path w="1255" h="309" extrusionOk="0">
                  <a:moveTo>
                    <a:pt x="144" y="0"/>
                  </a:moveTo>
                  <a:cubicBezTo>
                    <a:pt x="67" y="0"/>
                    <a:pt x="1" y="77"/>
                    <a:pt x="1" y="154"/>
                  </a:cubicBezTo>
                  <a:cubicBezTo>
                    <a:pt x="1" y="242"/>
                    <a:pt x="67" y="308"/>
                    <a:pt x="144"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9"/>
            <p:cNvSpPr/>
            <p:nvPr/>
          </p:nvSpPr>
          <p:spPr>
            <a:xfrm>
              <a:off x="6453422" y="3029942"/>
              <a:ext cx="90331" cy="13080"/>
            </a:xfrm>
            <a:custGeom>
              <a:avLst/>
              <a:gdLst/>
              <a:ahLst/>
              <a:cxnLst/>
              <a:rect l="l" t="t" r="r" b="b"/>
              <a:pathLst>
                <a:path w="2058" h="298" extrusionOk="0">
                  <a:moveTo>
                    <a:pt x="155" y="1"/>
                  </a:moveTo>
                  <a:cubicBezTo>
                    <a:pt x="67" y="1"/>
                    <a:pt x="1" y="67"/>
                    <a:pt x="1" y="144"/>
                  </a:cubicBezTo>
                  <a:cubicBezTo>
                    <a:pt x="1" y="232"/>
                    <a:pt x="67" y="298"/>
                    <a:pt x="155" y="298"/>
                  </a:cubicBezTo>
                  <a:lnTo>
                    <a:pt x="1903" y="298"/>
                  </a:lnTo>
                  <a:cubicBezTo>
                    <a:pt x="1991" y="298"/>
                    <a:pt x="2057" y="232"/>
                    <a:pt x="2057" y="144"/>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9"/>
            <p:cNvSpPr/>
            <p:nvPr/>
          </p:nvSpPr>
          <p:spPr>
            <a:xfrm>
              <a:off x="6453422" y="3062291"/>
              <a:ext cx="55085" cy="13563"/>
            </a:xfrm>
            <a:custGeom>
              <a:avLst/>
              <a:gdLst/>
              <a:ahLst/>
              <a:cxnLst/>
              <a:rect l="l" t="t" r="r" b="b"/>
              <a:pathLst>
                <a:path w="1255" h="309" extrusionOk="0">
                  <a:moveTo>
                    <a:pt x="155" y="0"/>
                  </a:moveTo>
                  <a:cubicBezTo>
                    <a:pt x="67" y="0"/>
                    <a:pt x="1" y="77"/>
                    <a:pt x="1" y="154"/>
                  </a:cubicBezTo>
                  <a:cubicBezTo>
                    <a:pt x="1" y="242"/>
                    <a:pt x="67" y="308"/>
                    <a:pt x="155"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9"/>
            <p:cNvSpPr/>
            <p:nvPr/>
          </p:nvSpPr>
          <p:spPr>
            <a:xfrm>
              <a:off x="6451491" y="2886019"/>
              <a:ext cx="106264" cy="103850"/>
            </a:xfrm>
            <a:custGeom>
              <a:avLst/>
              <a:gdLst/>
              <a:ahLst/>
              <a:cxnLst/>
              <a:rect l="l" t="t" r="r" b="b"/>
              <a:pathLst>
                <a:path w="2421" h="2366" extrusionOk="0">
                  <a:moveTo>
                    <a:pt x="1496" y="310"/>
                  </a:moveTo>
                  <a:cubicBezTo>
                    <a:pt x="1507" y="332"/>
                    <a:pt x="1529" y="387"/>
                    <a:pt x="1551" y="409"/>
                  </a:cubicBezTo>
                  <a:cubicBezTo>
                    <a:pt x="1573" y="486"/>
                    <a:pt x="1617" y="574"/>
                    <a:pt x="1683" y="629"/>
                  </a:cubicBezTo>
                  <a:cubicBezTo>
                    <a:pt x="1749" y="695"/>
                    <a:pt x="1848" y="717"/>
                    <a:pt x="1925" y="728"/>
                  </a:cubicBezTo>
                  <a:cubicBezTo>
                    <a:pt x="1958" y="739"/>
                    <a:pt x="2002" y="750"/>
                    <a:pt x="2035" y="761"/>
                  </a:cubicBezTo>
                  <a:cubicBezTo>
                    <a:pt x="2024" y="794"/>
                    <a:pt x="2002" y="838"/>
                    <a:pt x="1991" y="871"/>
                  </a:cubicBezTo>
                  <a:cubicBezTo>
                    <a:pt x="1958" y="948"/>
                    <a:pt x="1925" y="1036"/>
                    <a:pt x="1936" y="1124"/>
                  </a:cubicBezTo>
                  <a:cubicBezTo>
                    <a:pt x="1936" y="1212"/>
                    <a:pt x="1991" y="1300"/>
                    <a:pt x="2035" y="1366"/>
                  </a:cubicBezTo>
                  <a:cubicBezTo>
                    <a:pt x="2046" y="1399"/>
                    <a:pt x="2079" y="1443"/>
                    <a:pt x="2090" y="1465"/>
                  </a:cubicBezTo>
                  <a:cubicBezTo>
                    <a:pt x="2068" y="1487"/>
                    <a:pt x="2013" y="1509"/>
                    <a:pt x="1980" y="1520"/>
                  </a:cubicBezTo>
                  <a:cubicBezTo>
                    <a:pt x="1903" y="1553"/>
                    <a:pt x="1826" y="1586"/>
                    <a:pt x="1760" y="1652"/>
                  </a:cubicBezTo>
                  <a:cubicBezTo>
                    <a:pt x="1705" y="1729"/>
                    <a:pt x="1683" y="1817"/>
                    <a:pt x="1661" y="1894"/>
                  </a:cubicBezTo>
                  <a:cubicBezTo>
                    <a:pt x="1650" y="1927"/>
                    <a:pt x="1639" y="1982"/>
                    <a:pt x="1628" y="2004"/>
                  </a:cubicBezTo>
                  <a:cubicBezTo>
                    <a:pt x="1606" y="1993"/>
                    <a:pt x="1551" y="1982"/>
                    <a:pt x="1529" y="1971"/>
                  </a:cubicBezTo>
                  <a:cubicBezTo>
                    <a:pt x="1461" y="1942"/>
                    <a:pt x="1383" y="1903"/>
                    <a:pt x="1297" y="1903"/>
                  </a:cubicBezTo>
                  <a:cubicBezTo>
                    <a:pt x="1286" y="1903"/>
                    <a:pt x="1276" y="1904"/>
                    <a:pt x="1265" y="1905"/>
                  </a:cubicBezTo>
                  <a:cubicBezTo>
                    <a:pt x="1177" y="1916"/>
                    <a:pt x="1100" y="1960"/>
                    <a:pt x="1034" y="2004"/>
                  </a:cubicBezTo>
                  <a:cubicBezTo>
                    <a:pt x="1001" y="2026"/>
                    <a:pt x="946" y="2059"/>
                    <a:pt x="924" y="2059"/>
                  </a:cubicBezTo>
                  <a:cubicBezTo>
                    <a:pt x="913" y="2037"/>
                    <a:pt x="891" y="1993"/>
                    <a:pt x="880" y="1960"/>
                  </a:cubicBezTo>
                  <a:cubicBezTo>
                    <a:pt x="847" y="1883"/>
                    <a:pt x="814" y="1795"/>
                    <a:pt x="737" y="1740"/>
                  </a:cubicBezTo>
                  <a:cubicBezTo>
                    <a:pt x="671" y="1674"/>
                    <a:pt x="584" y="1652"/>
                    <a:pt x="496" y="1641"/>
                  </a:cubicBezTo>
                  <a:cubicBezTo>
                    <a:pt x="463" y="1630"/>
                    <a:pt x="419" y="1619"/>
                    <a:pt x="397" y="1608"/>
                  </a:cubicBezTo>
                  <a:cubicBezTo>
                    <a:pt x="397" y="1575"/>
                    <a:pt x="419" y="1531"/>
                    <a:pt x="430" y="1498"/>
                  </a:cubicBezTo>
                  <a:cubicBezTo>
                    <a:pt x="463" y="1421"/>
                    <a:pt x="496" y="1333"/>
                    <a:pt x="496" y="1245"/>
                  </a:cubicBezTo>
                  <a:cubicBezTo>
                    <a:pt x="485" y="1157"/>
                    <a:pt x="430" y="1080"/>
                    <a:pt x="386" y="1003"/>
                  </a:cubicBezTo>
                  <a:cubicBezTo>
                    <a:pt x="375" y="970"/>
                    <a:pt x="342" y="926"/>
                    <a:pt x="331" y="904"/>
                  </a:cubicBezTo>
                  <a:cubicBezTo>
                    <a:pt x="353" y="882"/>
                    <a:pt x="408" y="860"/>
                    <a:pt x="441" y="849"/>
                  </a:cubicBezTo>
                  <a:cubicBezTo>
                    <a:pt x="518" y="816"/>
                    <a:pt x="605" y="783"/>
                    <a:pt x="660" y="717"/>
                  </a:cubicBezTo>
                  <a:cubicBezTo>
                    <a:pt x="715" y="640"/>
                    <a:pt x="737" y="552"/>
                    <a:pt x="759" y="475"/>
                  </a:cubicBezTo>
                  <a:cubicBezTo>
                    <a:pt x="770" y="442"/>
                    <a:pt x="781" y="387"/>
                    <a:pt x="792" y="365"/>
                  </a:cubicBezTo>
                  <a:cubicBezTo>
                    <a:pt x="814" y="376"/>
                    <a:pt x="869" y="387"/>
                    <a:pt x="902" y="398"/>
                  </a:cubicBezTo>
                  <a:cubicBezTo>
                    <a:pt x="961" y="428"/>
                    <a:pt x="1038" y="466"/>
                    <a:pt x="1124" y="466"/>
                  </a:cubicBezTo>
                  <a:cubicBezTo>
                    <a:pt x="1134" y="466"/>
                    <a:pt x="1145" y="466"/>
                    <a:pt x="1155" y="464"/>
                  </a:cubicBezTo>
                  <a:cubicBezTo>
                    <a:pt x="1243" y="453"/>
                    <a:pt x="1320" y="409"/>
                    <a:pt x="1397" y="365"/>
                  </a:cubicBezTo>
                  <a:lnTo>
                    <a:pt x="1386" y="365"/>
                  </a:lnTo>
                  <a:cubicBezTo>
                    <a:pt x="1419" y="343"/>
                    <a:pt x="1474" y="321"/>
                    <a:pt x="1496" y="310"/>
                  </a:cubicBezTo>
                  <a:close/>
                  <a:moveTo>
                    <a:pt x="1504" y="1"/>
                  </a:moveTo>
                  <a:cubicBezTo>
                    <a:pt x="1400" y="1"/>
                    <a:pt x="1302" y="60"/>
                    <a:pt x="1232" y="113"/>
                  </a:cubicBezTo>
                  <a:cubicBezTo>
                    <a:pt x="1199" y="124"/>
                    <a:pt x="1144" y="156"/>
                    <a:pt x="1133" y="167"/>
                  </a:cubicBezTo>
                  <a:cubicBezTo>
                    <a:pt x="1111" y="167"/>
                    <a:pt x="1045" y="134"/>
                    <a:pt x="1012" y="124"/>
                  </a:cubicBezTo>
                  <a:cubicBezTo>
                    <a:pt x="946" y="94"/>
                    <a:pt x="866" y="60"/>
                    <a:pt x="780" y="60"/>
                  </a:cubicBezTo>
                  <a:cubicBezTo>
                    <a:pt x="737" y="60"/>
                    <a:pt x="693" y="69"/>
                    <a:pt x="649" y="91"/>
                  </a:cubicBezTo>
                  <a:cubicBezTo>
                    <a:pt x="529" y="156"/>
                    <a:pt x="496" y="288"/>
                    <a:pt x="474" y="398"/>
                  </a:cubicBezTo>
                  <a:cubicBezTo>
                    <a:pt x="463" y="442"/>
                    <a:pt x="441" y="508"/>
                    <a:pt x="430" y="519"/>
                  </a:cubicBezTo>
                  <a:cubicBezTo>
                    <a:pt x="419" y="530"/>
                    <a:pt x="364" y="552"/>
                    <a:pt x="331" y="574"/>
                  </a:cubicBezTo>
                  <a:cubicBezTo>
                    <a:pt x="232" y="607"/>
                    <a:pt x="89" y="673"/>
                    <a:pt x="45" y="805"/>
                  </a:cubicBezTo>
                  <a:cubicBezTo>
                    <a:pt x="1" y="948"/>
                    <a:pt x="78" y="1069"/>
                    <a:pt x="133" y="1168"/>
                  </a:cubicBezTo>
                  <a:cubicBezTo>
                    <a:pt x="155" y="1190"/>
                    <a:pt x="188" y="1245"/>
                    <a:pt x="188" y="1267"/>
                  </a:cubicBezTo>
                  <a:cubicBezTo>
                    <a:pt x="188" y="1289"/>
                    <a:pt x="166" y="1344"/>
                    <a:pt x="155" y="1388"/>
                  </a:cubicBezTo>
                  <a:cubicBezTo>
                    <a:pt x="111" y="1487"/>
                    <a:pt x="56" y="1619"/>
                    <a:pt x="122" y="1740"/>
                  </a:cubicBezTo>
                  <a:cubicBezTo>
                    <a:pt x="188" y="1872"/>
                    <a:pt x="320" y="1905"/>
                    <a:pt x="430" y="1927"/>
                  </a:cubicBezTo>
                  <a:cubicBezTo>
                    <a:pt x="463" y="1938"/>
                    <a:pt x="529" y="1949"/>
                    <a:pt x="551" y="1960"/>
                  </a:cubicBezTo>
                  <a:cubicBezTo>
                    <a:pt x="562" y="1982"/>
                    <a:pt x="584" y="2037"/>
                    <a:pt x="595" y="2070"/>
                  </a:cubicBezTo>
                  <a:cubicBezTo>
                    <a:pt x="638" y="2169"/>
                    <a:pt x="693" y="2301"/>
                    <a:pt x="836" y="2356"/>
                  </a:cubicBezTo>
                  <a:cubicBezTo>
                    <a:pt x="861" y="2363"/>
                    <a:pt x="886" y="2366"/>
                    <a:pt x="910" y="2366"/>
                  </a:cubicBezTo>
                  <a:cubicBezTo>
                    <a:pt x="1006" y="2366"/>
                    <a:pt x="1101" y="2318"/>
                    <a:pt x="1188" y="2257"/>
                  </a:cubicBezTo>
                  <a:cubicBezTo>
                    <a:pt x="1221" y="2246"/>
                    <a:pt x="1276" y="2213"/>
                    <a:pt x="1298" y="2202"/>
                  </a:cubicBezTo>
                  <a:cubicBezTo>
                    <a:pt x="1309" y="2202"/>
                    <a:pt x="1375" y="2235"/>
                    <a:pt x="1408" y="2246"/>
                  </a:cubicBezTo>
                  <a:cubicBezTo>
                    <a:pt x="1482" y="2275"/>
                    <a:pt x="1560" y="2309"/>
                    <a:pt x="1643" y="2309"/>
                  </a:cubicBezTo>
                  <a:cubicBezTo>
                    <a:pt x="1684" y="2309"/>
                    <a:pt x="1727" y="2301"/>
                    <a:pt x="1771" y="2279"/>
                  </a:cubicBezTo>
                  <a:cubicBezTo>
                    <a:pt x="1892" y="2213"/>
                    <a:pt x="1925" y="2081"/>
                    <a:pt x="1958" y="1971"/>
                  </a:cubicBezTo>
                  <a:cubicBezTo>
                    <a:pt x="1958" y="1927"/>
                    <a:pt x="1980" y="1861"/>
                    <a:pt x="1991" y="1850"/>
                  </a:cubicBezTo>
                  <a:cubicBezTo>
                    <a:pt x="2002" y="1839"/>
                    <a:pt x="2057" y="1817"/>
                    <a:pt x="2101" y="1795"/>
                  </a:cubicBezTo>
                  <a:cubicBezTo>
                    <a:pt x="2200" y="1762"/>
                    <a:pt x="2332" y="1696"/>
                    <a:pt x="2376" y="1564"/>
                  </a:cubicBezTo>
                  <a:cubicBezTo>
                    <a:pt x="2420" y="1421"/>
                    <a:pt x="2343" y="1300"/>
                    <a:pt x="2288" y="1201"/>
                  </a:cubicBezTo>
                  <a:cubicBezTo>
                    <a:pt x="2266" y="1179"/>
                    <a:pt x="2233" y="1124"/>
                    <a:pt x="2233" y="1102"/>
                  </a:cubicBezTo>
                  <a:cubicBezTo>
                    <a:pt x="2233" y="1080"/>
                    <a:pt x="2255" y="1025"/>
                    <a:pt x="2277" y="981"/>
                  </a:cubicBezTo>
                  <a:cubicBezTo>
                    <a:pt x="2310" y="882"/>
                    <a:pt x="2365" y="750"/>
                    <a:pt x="2299" y="629"/>
                  </a:cubicBezTo>
                  <a:cubicBezTo>
                    <a:pt x="2244" y="497"/>
                    <a:pt x="2101" y="464"/>
                    <a:pt x="1991" y="442"/>
                  </a:cubicBezTo>
                  <a:cubicBezTo>
                    <a:pt x="1958" y="431"/>
                    <a:pt x="1892" y="420"/>
                    <a:pt x="1881" y="409"/>
                  </a:cubicBezTo>
                  <a:cubicBezTo>
                    <a:pt x="1859" y="387"/>
                    <a:pt x="1837" y="332"/>
                    <a:pt x="1826" y="299"/>
                  </a:cubicBezTo>
                  <a:cubicBezTo>
                    <a:pt x="1782" y="200"/>
                    <a:pt x="1727" y="69"/>
                    <a:pt x="1584" y="14"/>
                  </a:cubicBezTo>
                  <a:cubicBezTo>
                    <a:pt x="1557" y="5"/>
                    <a:pt x="1530"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grpSp>
        <p:nvGrpSpPr>
          <p:cNvPr id="395" name="Google Shape;395;p50"/>
          <p:cNvGrpSpPr/>
          <p:nvPr/>
        </p:nvGrpSpPr>
        <p:grpSpPr>
          <a:xfrm>
            <a:off x="6670200" y="0"/>
            <a:ext cx="2473800" cy="4131000"/>
            <a:chOff x="6670200" y="0"/>
            <a:chExt cx="2473800" cy="4131000"/>
          </a:xfrm>
        </p:grpSpPr>
        <p:sp>
          <p:nvSpPr>
            <p:cNvPr id="396" name="Google Shape;396;p50"/>
            <p:cNvSpPr/>
            <p:nvPr/>
          </p:nvSpPr>
          <p:spPr>
            <a:xfrm flipH="1">
              <a:off x="667020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 name="Google Shape;397;p50"/>
            <p:cNvCxnSpPr/>
            <p:nvPr/>
          </p:nvCxnSpPr>
          <p:spPr>
            <a:xfrm rot="10800000">
              <a:off x="84327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98" name="Google Shape;398;p50"/>
          <p:cNvSpPr txBox="1">
            <a:spLocks noGrp="1"/>
          </p:cNvSpPr>
          <p:nvPr>
            <p:ph type="title"/>
          </p:nvPr>
        </p:nvSpPr>
        <p:spPr>
          <a:xfrm flipH="1">
            <a:off x="4426725" y="2036300"/>
            <a:ext cx="3205200" cy="147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Research questions</a:t>
            </a:r>
            <a:endParaRPr/>
          </a:p>
        </p:txBody>
      </p:sp>
      <p:sp>
        <p:nvSpPr>
          <p:cNvPr id="399" name="Google Shape;399;p50"/>
          <p:cNvSpPr txBox="1">
            <a:spLocks noGrp="1"/>
          </p:cNvSpPr>
          <p:nvPr>
            <p:ph type="title" idx="2"/>
          </p:nvPr>
        </p:nvSpPr>
        <p:spPr>
          <a:xfrm flipH="1">
            <a:off x="6555825" y="1012500"/>
            <a:ext cx="1076100" cy="8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400" name="Google Shape;400;p50"/>
          <p:cNvSpPr txBox="1">
            <a:spLocks noGrp="1"/>
          </p:cNvSpPr>
          <p:nvPr>
            <p:ph type="subTitle" idx="1"/>
          </p:nvPr>
        </p:nvSpPr>
        <p:spPr>
          <a:xfrm flipH="1">
            <a:off x="4426725" y="3573275"/>
            <a:ext cx="3205200" cy="69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Problem </a:t>
            </a:r>
            <a:r>
              <a:rPr lang="pl-PL" dirty="0" err="1"/>
              <a:t>introduction</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grpSp>
        <p:nvGrpSpPr>
          <p:cNvPr id="405" name="Google Shape;405;p51"/>
          <p:cNvGrpSpPr/>
          <p:nvPr/>
        </p:nvGrpSpPr>
        <p:grpSpPr>
          <a:xfrm>
            <a:off x="0" y="-50"/>
            <a:ext cx="9144000" cy="5143550"/>
            <a:chOff x="0" y="-50"/>
            <a:chExt cx="9144000" cy="5143550"/>
          </a:xfrm>
        </p:grpSpPr>
        <p:sp>
          <p:nvSpPr>
            <p:cNvPr id="406" name="Google Shape;406;p51"/>
            <p:cNvSpPr/>
            <p:nvPr/>
          </p:nvSpPr>
          <p:spPr>
            <a:xfrm>
              <a:off x="0" y="1642453"/>
              <a:ext cx="9144000" cy="98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51"/>
            <p:cNvGrpSpPr/>
            <p:nvPr/>
          </p:nvGrpSpPr>
          <p:grpSpPr>
            <a:xfrm>
              <a:off x="283800" y="-50"/>
              <a:ext cx="8718300" cy="5143550"/>
              <a:chOff x="283800" y="-50"/>
              <a:chExt cx="8718300" cy="5143550"/>
            </a:xfrm>
          </p:grpSpPr>
          <p:cxnSp>
            <p:nvCxnSpPr>
              <p:cNvPr id="408" name="Google Shape;408;p51"/>
              <p:cNvCxnSpPr/>
              <p:nvPr/>
            </p:nvCxnSpPr>
            <p:spPr>
              <a:xfrm rot="10800000">
                <a:off x="9002100" y="1642500"/>
                <a:ext cx="0" cy="3501000"/>
              </a:xfrm>
              <a:prstGeom prst="straightConnector1">
                <a:avLst/>
              </a:prstGeom>
              <a:noFill/>
              <a:ln w="9525" cap="flat" cmpd="sng">
                <a:solidFill>
                  <a:schemeClr val="dk1"/>
                </a:solidFill>
                <a:prstDash val="solid"/>
                <a:round/>
                <a:headEnd type="none" w="med" len="med"/>
                <a:tailEnd type="none" w="med" len="med"/>
              </a:ln>
            </p:spPr>
          </p:cxnSp>
          <p:cxnSp>
            <p:nvCxnSpPr>
              <p:cNvPr id="409" name="Google Shape;409;p51"/>
              <p:cNvCxnSpPr/>
              <p:nvPr/>
            </p:nvCxnSpPr>
            <p:spPr>
              <a:xfrm rot="10800000">
                <a:off x="283800" y="-50"/>
                <a:ext cx="0" cy="2631600"/>
              </a:xfrm>
              <a:prstGeom prst="straightConnector1">
                <a:avLst/>
              </a:prstGeom>
              <a:noFill/>
              <a:ln w="9525" cap="flat" cmpd="sng">
                <a:solidFill>
                  <a:schemeClr val="dk1"/>
                </a:solidFill>
                <a:prstDash val="solid"/>
                <a:round/>
                <a:headEnd type="none" w="med" len="med"/>
                <a:tailEnd type="none" w="med" len="med"/>
              </a:ln>
            </p:spPr>
          </p:cxnSp>
        </p:grpSp>
      </p:grpSp>
      <p:sp>
        <p:nvSpPr>
          <p:cNvPr id="410" name="Google Shape;410;p5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research questions</a:t>
            </a:r>
            <a:endParaRPr/>
          </a:p>
        </p:txBody>
      </p:sp>
      <p:sp>
        <p:nvSpPr>
          <p:cNvPr id="411" name="Google Shape;411;p51"/>
          <p:cNvSpPr txBox="1">
            <a:spLocks noGrp="1"/>
          </p:cNvSpPr>
          <p:nvPr>
            <p:ph type="subTitle" idx="1"/>
          </p:nvPr>
        </p:nvSpPr>
        <p:spPr>
          <a:xfrm>
            <a:off x="713263"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412" name="Google Shape;412;p51"/>
          <p:cNvSpPr txBox="1">
            <a:spLocks noGrp="1"/>
          </p:cNvSpPr>
          <p:nvPr>
            <p:ph type="subTitle" idx="2"/>
          </p:nvPr>
        </p:nvSpPr>
        <p:spPr>
          <a:xfrm>
            <a:off x="713263" y="2785375"/>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Descriptive</a:t>
            </a:r>
            <a:endParaRPr/>
          </a:p>
        </p:txBody>
      </p:sp>
      <p:sp>
        <p:nvSpPr>
          <p:cNvPr id="413" name="Google Shape;413;p51"/>
          <p:cNvSpPr txBox="1">
            <a:spLocks noGrp="1"/>
          </p:cNvSpPr>
          <p:nvPr>
            <p:ph type="subTitle" idx="3"/>
          </p:nvPr>
        </p:nvSpPr>
        <p:spPr>
          <a:xfrm>
            <a:off x="6030438"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414" name="Google Shape;414;p51"/>
          <p:cNvSpPr txBox="1">
            <a:spLocks noGrp="1"/>
          </p:cNvSpPr>
          <p:nvPr>
            <p:ph type="subTitle" idx="4"/>
          </p:nvPr>
        </p:nvSpPr>
        <p:spPr>
          <a:xfrm>
            <a:off x="6030438" y="2782400"/>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Explanatory</a:t>
            </a:r>
            <a:endParaRPr/>
          </a:p>
        </p:txBody>
      </p:sp>
      <p:sp>
        <p:nvSpPr>
          <p:cNvPr id="415" name="Google Shape;415;p51"/>
          <p:cNvSpPr txBox="1">
            <a:spLocks noGrp="1"/>
          </p:cNvSpPr>
          <p:nvPr>
            <p:ph type="subTitle" idx="5"/>
          </p:nvPr>
        </p:nvSpPr>
        <p:spPr>
          <a:xfrm>
            <a:off x="3371850"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16" name="Google Shape;416;p51"/>
          <p:cNvSpPr txBox="1">
            <a:spLocks noGrp="1"/>
          </p:cNvSpPr>
          <p:nvPr>
            <p:ph type="subTitle" idx="6"/>
          </p:nvPr>
        </p:nvSpPr>
        <p:spPr>
          <a:xfrm>
            <a:off x="3371850" y="2782400"/>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Exploratory</a:t>
            </a:r>
            <a:endParaRPr/>
          </a:p>
        </p:txBody>
      </p:sp>
      <p:grpSp>
        <p:nvGrpSpPr>
          <p:cNvPr id="417" name="Google Shape;417;p51"/>
          <p:cNvGrpSpPr/>
          <p:nvPr/>
        </p:nvGrpSpPr>
        <p:grpSpPr>
          <a:xfrm>
            <a:off x="4386224" y="1862734"/>
            <a:ext cx="371553" cy="548538"/>
            <a:chOff x="1993050" y="238125"/>
            <a:chExt cx="3614325" cy="5219200"/>
          </a:xfrm>
        </p:grpSpPr>
        <p:sp>
          <p:nvSpPr>
            <p:cNvPr id="418" name="Google Shape;418;p51"/>
            <p:cNvSpPr/>
            <p:nvPr/>
          </p:nvSpPr>
          <p:spPr>
            <a:xfrm>
              <a:off x="2219775" y="238125"/>
              <a:ext cx="3387600" cy="5219200"/>
            </a:xfrm>
            <a:custGeom>
              <a:avLst/>
              <a:gdLst/>
              <a:ahLst/>
              <a:cxnLst/>
              <a:rect l="l" t="t" r="r" b="b"/>
              <a:pathLst>
                <a:path w="135504" h="208768" extrusionOk="0">
                  <a:moveTo>
                    <a:pt x="65142" y="6393"/>
                  </a:moveTo>
                  <a:cubicBezTo>
                    <a:pt x="66251" y="6393"/>
                    <a:pt x="67165" y="7307"/>
                    <a:pt x="67165" y="8416"/>
                  </a:cubicBezTo>
                  <a:lnTo>
                    <a:pt x="67165" y="10145"/>
                  </a:lnTo>
                  <a:cubicBezTo>
                    <a:pt x="67165" y="11254"/>
                    <a:pt x="66251" y="12167"/>
                    <a:pt x="65142" y="12167"/>
                  </a:cubicBezTo>
                  <a:lnTo>
                    <a:pt x="41623" y="12167"/>
                  </a:lnTo>
                  <a:cubicBezTo>
                    <a:pt x="40514" y="12167"/>
                    <a:pt x="39601" y="11254"/>
                    <a:pt x="39601" y="10145"/>
                  </a:cubicBezTo>
                  <a:lnTo>
                    <a:pt x="39601" y="8416"/>
                  </a:lnTo>
                  <a:cubicBezTo>
                    <a:pt x="39601" y="7307"/>
                    <a:pt x="40514" y="6393"/>
                    <a:pt x="41623" y="6393"/>
                  </a:cubicBezTo>
                  <a:close/>
                  <a:moveTo>
                    <a:pt x="57542" y="18561"/>
                  </a:moveTo>
                  <a:lnTo>
                    <a:pt x="57542" y="22508"/>
                  </a:lnTo>
                  <a:lnTo>
                    <a:pt x="49224" y="22508"/>
                  </a:lnTo>
                  <a:lnTo>
                    <a:pt x="49224" y="18561"/>
                  </a:lnTo>
                  <a:close/>
                  <a:moveTo>
                    <a:pt x="72677" y="88171"/>
                  </a:moveTo>
                  <a:lnTo>
                    <a:pt x="72677" y="94402"/>
                  </a:lnTo>
                  <a:lnTo>
                    <a:pt x="34088" y="94402"/>
                  </a:lnTo>
                  <a:lnTo>
                    <a:pt x="34088" y="88171"/>
                  </a:lnTo>
                  <a:close/>
                  <a:moveTo>
                    <a:pt x="39992" y="100795"/>
                  </a:moveTo>
                  <a:lnTo>
                    <a:pt x="39992" y="106112"/>
                  </a:lnTo>
                  <a:lnTo>
                    <a:pt x="36665" y="106112"/>
                  </a:lnTo>
                  <a:lnTo>
                    <a:pt x="36665" y="100795"/>
                  </a:lnTo>
                  <a:close/>
                  <a:moveTo>
                    <a:pt x="69774" y="100795"/>
                  </a:moveTo>
                  <a:lnTo>
                    <a:pt x="69774" y="106112"/>
                  </a:lnTo>
                  <a:lnTo>
                    <a:pt x="57835" y="106112"/>
                  </a:lnTo>
                  <a:lnTo>
                    <a:pt x="57835" y="100795"/>
                  </a:lnTo>
                  <a:close/>
                  <a:moveTo>
                    <a:pt x="81615" y="126467"/>
                  </a:moveTo>
                  <a:lnTo>
                    <a:pt x="81615" y="136253"/>
                  </a:lnTo>
                  <a:lnTo>
                    <a:pt x="23878" y="136253"/>
                  </a:lnTo>
                  <a:lnTo>
                    <a:pt x="23878" y="126467"/>
                  </a:lnTo>
                  <a:close/>
                  <a:moveTo>
                    <a:pt x="80115" y="155629"/>
                  </a:moveTo>
                  <a:cubicBezTo>
                    <a:pt x="87389" y="155629"/>
                    <a:pt x="93326" y="161534"/>
                    <a:pt x="93326" y="168808"/>
                  </a:cubicBezTo>
                  <a:lnTo>
                    <a:pt x="93326" y="172787"/>
                  </a:lnTo>
                  <a:lnTo>
                    <a:pt x="83311" y="172787"/>
                  </a:lnTo>
                  <a:lnTo>
                    <a:pt x="83311" y="165415"/>
                  </a:lnTo>
                  <a:cubicBezTo>
                    <a:pt x="83311" y="163654"/>
                    <a:pt x="81876" y="162219"/>
                    <a:pt x="80115" y="162219"/>
                  </a:cubicBezTo>
                  <a:cubicBezTo>
                    <a:pt x="78353" y="162219"/>
                    <a:pt x="76918" y="163654"/>
                    <a:pt x="76918" y="165415"/>
                  </a:cubicBezTo>
                  <a:lnTo>
                    <a:pt x="76918" y="172787"/>
                  </a:lnTo>
                  <a:lnTo>
                    <a:pt x="66936" y="172787"/>
                  </a:lnTo>
                  <a:lnTo>
                    <a:pt x="66936" y="168808"/>
                  </a:lnTo>
                  <a:cubicBezTo>
                    <a:pt x="66936" y="161534"/>
                    <a:pt x="72840" y="155629"/>
                    <a:pt x="80115" y="155629"/>
                  </a:cubicBezTo>
                  <a:close/>
                  <a:moveTo>
                    <a:pt x="41623" y="0"/>
                  </a:moveTo>
                  <a:cubicBezTo>
                    <a:pt x="36991" y="0"/>
                    <a:pt x="33207" y="3784"/>
                    <a:pt x="33207" y="8416"/>
                  </a:cubicBezTo>
                  <a:lnTo>
                    <a:pt x="33207" y="10145"/>
                  </a:lnTo>
                  <a:cubicBezTo>
                    <a:pt x="33207" y="14777"/>
                    <a:pt x="36991" y="18561"/>
                    <a:pt x="41623" y="18561"/>
                  </a:cubicBezTo>
                  <a:lnTo>
                    <a:pt x="42830" y="18561"/>
                  </a:lnTo>
                  <a:lnTo>
                    <a:pt x="42830" y="22508"/>
                  </a:lnTo>
                  <a:lnTo>
                    <a:pt x="36404" y="22508"/>
                  </a:lnTo>
                  <a:cubicBezTo>
                    <a:pt x="34643" y="22508"/>
                    <a:pt x="33207" y="23943"/>
                    <a:pt x="33207" y="25704"/>
                  </a:cubicBezTo>
                  <a:lnTo>
                    <a:pt x="33207" y="81811"/>
                  </a:lnTo>
                  <a:lnTo>
                    <a:pt x="30891" y="81811"/>
                  </a:lnTo>
                  <a:cubicBezTo>
                    <a:pt x="29130" y="81811"/>
                    <a:pt x="27695" y="83213"/>
                    <a:pt x="27695" y="85007"/>
                  </a:cubicBezTo>
                  <a:lnTo>
                    <a:pt x="27695" y="97599"/>
                  </a:lnTo>
                  <a:cubicBezTo>
                    <a:pt x="27695" y="99132"/>
                    <a:pt x="28804" y="100437"/>
                    <a:pt x="30272" y="100730"/>
                  </a:cubicBezTo>
                  <a:lnTo>
                    <a:pt x="30272" y="109309"/>
                  </a:lnTo>
                  <a:cubicBezTo>
                    <a:pt x="30272" y="111071"/>
                    <a:pt x="31707" y="112506"/>
                    <a:pt x="33468" y="112506"/>
                  </a:cubicBezTo>
                  <a:lnTo>
                    <a:pt x="43189" y="112506"/>
                  </a:lnTo>
                  <a:cubicBezTo>
                    <a:pt x="44950" y="112506"/>
                    <a:pt x="46386" y="111071"/>
                    <a:pt x="46386" y="109309"/>
                  </a:cubicBezTo>
                  <a:lnTo>
                    <a:pt x="46386" y="100795"/>
                  </a:lnTo>
                  <a:lnTo>
                    <a:pt x="51442" y="100795"/>
                  </a:lnTo>
                  <a:lnTo>
                    <a:pt x="51442" y="109309"/>
                  </a:lnTo>
                  <a:cubicBezTo>
                    <a:pt x="51442" y="111071"/>
                    <a:pt x="52877" y="112506"/>
                    <a:pt x="54639" y="112506"/>
                  </a:cubicBezTo>
                  <a:lnTo>
                    <a:pt x="72971" y="112506"/>
                  </a:lnTo>
                  <a:cubicBezTo>
                    <a:pt x="74732" y="112506"/>
                    <a:pt x="76168" y="111071"/>
                    <a:pt x="76168" y="109309"/>
                  </a:cubicBezTo>
                  <a:lnTo>
                    <a:pt x="76168" y="100763"/>
                  </a:lnTo>
                  <a:cubicBezTo>
                    <a:pt x="77799" y="100632"/>
                    <a:pt x="79071" y="99262"/>
                    <a:pt x="79071" y="97599"/>
                  </a:cubicBezTo>
                  <a:lnTo>
                    <a:pt x="79071" y="85007"/>
                  </a:lnTo>
                  <a:cubicBezTo>
                    <a:pt x="79071" y="83213"/>
                    <a:pt x="77636" y="81811"/>
                    <a:pt x="75874" y="81811"/>
                  </a:cubicBezTo>
                  <a:lnTo>
                    <a:pt x="73558" y="81811"/>
                  </a:lnTo>
                  <a:lnTo>
                    <a:pt x="73558" y="77994"/>
                  </a:lnTo>
                  <a:cubicBezTo>
                    <a:pt x="87226" y="79592"/>
                    <a:pt x="97860" y="91238"/>
                    <a:pt x="97860" y="105330"/>
                  </a:cubicBezTo>
                  <a:cubicBezTo>
                    <a:pt x="97860" y="113582"/>
                    <a:pt x="94206" y="121248"/>
                    <a:pt x="88009" y="126402"/>
                  </a:cubicBezTo>
                  <a:lnTo>
                    <a:pt x="88009" y="123270"/>
                  </a:lnTo>
                  <a:cubicBezTo>
                    <a:pt x="88009" y="121509"/>
                    <a:pt x="86573" y="120074"/>
                    <a:pt x="84812" y="120074"/>
                  </a:cubicBezTo>
                  <a:lnTo>
                    <a:pt x="20681" y="120074"/>
                  </a:lnTo>
                  <a:cubicBezTo>
                    <a:pt x="18920" y="120074"/>
                    <a:pt x="17485" y="121509"/>
                    <a:pt x="17485" y="123270"/>
                  </a:cubicBezTo>
                  <a:lnTo>
                    <a:pt x="17485" y="136253"/>
                  </a:lnTo>
                  <a:lnTo>
                    <a:pt x="7307" y="136253"/>
                  </a:lnTo>
                  <a:cubicBezTo>
                    <a:pt x="5546" y="136253"/>
                    <a:pt x="4143" y="137656"/>
                    <a:pt x="4143" y="139450"/>
                  </a:cubicBezTo>
                  <a:lnTo>
                    <a:pt x="4143" y="152433"/>
                  </a:lnTo>
                  <a:cubicBezTo>
                    <a:pt x="4143" y="154194"/>
                    <a:pt x="5546" y="155629"/>
                    <a:pt x="7307" y="155629"/>
                  </a:cubicBezTo>
                  <a:lnTo>
                    <a:pt x="40873" y="155629"/>
                  </a:lnTo>
                  <a:cubicBezTo>
                    <a:pt x="42667" y="155629"/>
                    <a:pt x="44070" y="154194"/>
                    <a:pt x="44070" y="152433"/>
                  </a:cubicBezTo>
                  <a:cubicBezTo>
                    <a:pt x="44070" y="150671"/>
                    <a:pt x="42667" y="149236"/>
                    <a:pt x="40873" y="149236"/>
                  </a:cubicBezTo>
                  <a:lnTo>
                    <a:pt x="10504" y="149236"/>
                  </a:lnTo>
                  <a:lnTo>
                    <a:pt x="10504" y="142647"/>
                  </a:lnTo>
                  <a:lnTo>
                    <a:pt x="81615" y="142647"/>
                  </a:lnTo>
                  <a:lnTo>
                    <a:pt x="81615" y="149236"/>
                  </a:lnTo>
                  <a:lnTo>
                    <a:pt x="54019" y="149236"/>
                  </a:lnTo>
                  <a:cubicBezTo>
                    <a:pt x="52257" y="149236"/>
                    <a:pt x="50855" y="150671"/>
                    <a:pt x="50855" y="152433"/>
                  </a:cubicBezTo>
                  <a:cubicBezTo>
                    <a:pt x="50855" y="154194"/>
                    <a:pt x="52257" y="155629"/>
                    <a:pt x="54019" y="155629"/>
                  </a:cubicBezTo>
                  <a:lnTo>
                    <a:pt x="65664" y="155629"/>
                  </a:lnTo>
                  <a:cubicBezTo>
                    <a:pt x="62467" y="159120"/>
                    <a:pt x="60543" y="163752"/>
                    <a:pt x="60543" y="168808"/>
                  </a:cubicBezTo>
                  <a:lnTo>
                    <a:pt x="60543" y="172787"/>
                  </a:lnTo>
                  <a:lnTo>
                    <a:pt x="52877" y="172787"/>
                  </a:lnTo>
                  <a:cubicBezTo>
                    <a:pt x="51116" y="172787"/>
                    <a:pt x="49680" y="174223"/>
                    <a:pt x="49680" y="175984"/>
                  </a:cubicBezTo>
                  <a:cubicBezTo>
                    <a:pt x="49680" y="177746"/>
                    <a:pt x="51116" y="179181"/>
                    <a:pt x="52877" y="179181"/>
                  </a:cubicBezTo>
                  <a:lnTo>
                    <a:pt x="104155" y="179181"/>
                  </a:lnTo>
                  <a:cubicBezTo>
                    <a:pt x="117301" y="179181"/>
                    <a:pt x="128131" y="189424"/>
                    <a:pt x="129044" y="202374"/>
                  </a:cubicBezTo>
                  <a:lnTo>
                    <a:pt x="6459" y="202374"/>
                  </a:lnTo>
                  <a:cubicBezTo>
                    <a:pt x="7372" y="189424"/>
                    <a:pt x="18202" y="179181"/>
                    <a:pt x="31381" y="179181"/>
                  </a:cubicBezTo>
                  <a:lnTo>
                    <a:pt x="39275" y="179181"/>
                  </a:lnTo>
                  <a:cubicBezTo>
                    <a:pt x="41036" y="179181"/>
                    <a:pt x="42439" y="177746"/>
                    <a:pt x="42439" y="175984"/>
                  </a:cubicBezTo>
                  <a:cubicBezTo>
                    <a:pt x="42439" y="174223"/>
                    <a:pt x="41036" y="172787"/>
                    <a:pt x="39275" y="172787"/>
                  </a:cubicBezTo>
                  <a:lnTo>
                    <a:pt x="31381" y="172787"/>
                  </a:lnTo>
                  <a:cubicBezTo>
                    <a:pt x="14059" y="172787"/>
                    <a:pt x="0" y="186879"/>
                    <a:pt x="0" y="204168"/>
                  </a:cubicBezTo>
                  <a:lnTo>
                    <a:pt x="0" y="205570"/>
                  </a:lnTo>
                  <a:cubicBezTo>
                    <a:pt x="0" y="207332"/>
                    <a:pt x="1436" y="208767"/>
                    <a:pt x="3197" y="208767"/>
                  </a:cubicBezTo>
                  <a:lnTo>
                    <a:pt x="132306" y="208767"/>
                  </a:lnTo>
                  <a:cubicBezTo>
                    <a:pt x="134068" y="208767"/>
                    <a:pt x="135503" y="207332"/>
                    <a:pt x="135503" y="205570"/>
                  </a:cubicBezTo>
                  <a:lnTo>
                    <a:pt x="135503" y="204168"/>
                  </a:lnTo>
                  <a:cubicBezTo>
                    <a:pt x="135503" y="186879"/>
                    <a:pt x="121444" y="172787"/>
                    <a:pt x="104155" y="172787"/>
                  </a:cubicBezTo>
                  <a:lnTo>
                    <a:pt x="99687" y="172787"/>
                  </a:lnTo>
                  <a:lnTo>
                    <a:pt x="99687" y="168808"/>
                  </a:lnTo>
                  <a:cubicBezTo>
                    <a:pt x="99687" y="162349"/>
                    <a:pt x="96555" y="156608"/>
                    <a:pt x="91695" y="153020"/>
                  </a:cubicBezTo>
                  <a:cubicBezTo>
                    <a:pt x="99719" y="149399"/>
                    <a:pt x="106863" y="143723"/>
                    <a:pt x="112213" y="136645"/>
                  </a:cubicBezTo>
                  <a:cubicBezTo>
                    <a:pt x="119030" y="127544"/>
                    <a:pt x="122651" y="116714"/>
                    <a:pt x="122651" y="105330"/>
                  </a:cubicBezTo>
                  <a:cubicBezTo>
                    <a:pt x="122651" y="91466"/>
                    <a:pt x="117236" y="78386"/>
                    <a:pt x="107450" y="68502"/>
                  </a:cubicBezTo>
                  <a:cubicBezTo>
                    <a:pt x="106830" y="67882"/>
                    <a:pt x="106015" y="67572"/>
                    <a:pt x="105195" y="67572"/>
                  </a:cubicBezTo>
                  <a:cubicBezTo>
                    <a:pt x="104376" y="67572"/>
                    <a:pt x="103552" y="67882"/>
                    <a:pt x="102916" y="68502"/>
                  </a:cubicBezTo>
                  <a:cubicBezTo>
                    <a:pt x="101676" y="69741"/>
                    <a:pt x="101676" y="71764"/>
                    <a:pt x="102916" y="73003"/>
                  </a:cubicBezTo>
                  <a:cubicBezTo>
                    <a:pt x="111495" y="81680"/>
                    <a:pt x="116257" y="93162"/>
                    <a:pt x="116257" y="105330"/>
                  </a:cubicBezTo>
                  <a:cubicBezTo>
                    <a:pt x="116257" y="123792"/>
                    <a:pt x="104841" y="140592"/>
                    <a:pt x="88009" y="147670"/>
                  </a:cubicBezTo>
                  <a:lnTo>
                    <a:pt x="88009" y="139450"/>
                  </a:lnTo>
                  <a:lnTo>
                    <a:pt x="88009" y="134263"/>
                  </a:lnTo>
                  <a:cubicBezTo>
                    <a:pt x="98088" y="128098"/>
                    <a:pt x="104253" y="117203"/>
                    <a:pt x="104253" y="105330"/>
                  </a:cubicBezTo>
                  <a:cubicBezTo>
                    <a:pt x="104253" y="87715"/>
                    <a:pt x="90749" y="73199"/>
                    <a:pt x="73558" y="71568"/>
                  </a:cubicBezTo>
                  <a:lnTo>
                    <a:pt x="73558" y="59564"/>
                  </a:lnTo>
                  <a:cubicBezTo>
                    <a:pt x="80506" y="60053"/>
                    <a:pt x="87291" y="62108"/>
                    <a:pt x="93293" y="65599"/>
                  </a:cubicBezTo>
                  <a:cubicBezTo>
                    <a:pt x="93800" y="65890"/>
                    <a:pt x="94353" y="66027"/>
                    <a:pt x="94898" y="66027"/>
                  </a:cubicBezTo>
                  <a:cubicBezTo>
                    <a:pt x="96002" y="66027"/>
                    <a:pt x="97074" y="65462"/>
                    <a:pt x="97664" y="64457"/>
                  </a:cubicBezTo>
                  <a:cubicBezTo>
                    <a:pt x="98545" y="62924"/>
                    <a:pt x="98023" y="60967"/>
                    <a:pt x="96522" y="60086"/>
                  </a:cubicBezTo>
                  <a:cubicBezTo>
                    <a:pt x="89509" y="56008"/>
                    <a:pt x="81615" y="53660"/>
                    <a:pt x="73558" y="53170"/>
                  </a:cubicBezTo>
                  <a:lnTo>
                    <a:pt x="73558" y="44754"/>
                  </a:lnTo>
                  <a:cubicBezTo>
                    <a:pt x="73558" y="42993"/>
                    <a:pt x="72123" y="41558"/>
                    <a:pt x="70361" y="41558"/>
                  </a:cubicBezTo>
                  <a:cubicBezTo>
                    <a:pt x="68567" y="41558"/>
                    <a:pt x="67165" y="42993"/>
                    <a:pt x="67165" y="44754"/>
                  </a:cubicBezTo>
                  <a:lnTo>
                    <a:pt x="67165" y="81811"/>
                  </a:lnTo>
                  <a:lnTo>
                    <a:pt x="39601" y="81811"/>
                  </a:lnTo>
                  <a:lnTo>
                    <a:pt x="39601" y="72449"/>
                  </a:lnTo>
                  <a:lnTo>
                    <a:pt x="44820" y="72449"/>
                  </a:lnTo>
                  <a:cubicBezTo>
                    <a:pt x="46581" y="72449"/>
                    <a:pt x="48017" y="71013"/>
                    <a:pt x="48017" y="69252"/>
                  </a:cubicBezTo>
                  <a:cubicBezTo>
                    <a:pt x="48017" y="67491"/>
                    <a:pt x="46581" y="66055"/>
                    <a:pt x="44820" y="66055"/>
                  </a:cubicBezTo>
                  <a:lnTo>
                    <a:pt x="39601" y="66055"/>
                  </a:lnTo>
                  <a:lnTo>
                    <a:pt x="39601" y="62467"/>
                  </a:lnTo>
                  <a:lnTo>
                    <a:pt x="44820" y="62467"/>
                  </a:lnTo>
                  <a:cubicBezTo>
                    <a:pt x="46581" y="62467"/>
                    <a:pt x="48017" y="61032"/>
                    <a:pt x="48017" y="59270"/>
                  </a:cubicBezTo>
                  <a:cubicBezTo>
                    <a:pt x="48017" y="57509"/>
                    <a:pt x="46581" y="56074"/>
                    <a:pt x="44820" y="56074"/>
                  </a:cubicBezTo>
                  <a:lnTo>
                    <a:pt x="39601" y="56074"/>
                  </a:lnTo>
                  <a:lnTo>
                    <a:pt x="39601" y="49354"/>
                  </a:lnTo>
                  <a:lnTo>
                    <a:pt x="57574" y="49354"/>
                  </a:lnTo>
                  <a:cubicBezTo>
                    <a:pt x="59336" y="49354"/>
                    <a:pt x="60771" y="47919"/>
                    <a:pt x="60771" y="46157"/>
                  </a:cubicBezTo>
                  <a:cubicBezTo>
                    <a:pt x="60771" y="44396"/>
                    <a:pt x="59336" y="42960"/>
                    <a:pt x="57574" y="42960"/>
                  </a:cubicBezTo>
                  <a:lnTo>
                    <a:pt x="39601" y="42960"/>
                  </a:lnTo>
                  <a:lnTo>
                    <a:pt x="39601" y="28901"/>
                  </a:lnTo>
                  <a:lnTo>
                    <a:pt x="67165" y="28901"/>
                  </a:lnTo>
                  <a:lnTo>
                    <a:pt x="67165" y="33501"/>
                  </a:lnTo>
                  <a:cubicBezTo>
                    <a:pt x="67165" y="35262"/>
                    <a:pt x="68567" y="36697"/>
                    <a:pt x="70361" y="36697"/>
                  </a:cubicBezTo>
                  <a:cubicBezTo>
                    <a:pt x="72123" y="36697"/>
                    <a:pt x="73558" y="35262"/>
                    <a:pt x="73558" y="33501"/>
                  </a:cubicBezTo>
                  <a:lnTo>
                    <a:pt x="73558" y="25704"/>
                  </a:lnTo>
                  <a:cubicBezTo>
                    <a:pt x="73558" y="23910"/>
                    <a:pt x="72123" y="22508"/>
                    <a:pt x="70361" y="22508"/>
                  </a:cubicBezTo>
                  <a:lnTo>
                    <a:pt x="63935" y="22508"/>
                  </a:lnTo>
                  <a:lnTo>
                    <a:pt x="63935" y="18561"/>
                  </a:lnTo>
                  <a:lnTo>
                    <a:pt x="65142" y="18561"/>
                  </a:lnTo>
                  <a:cubicBezTo>
                    <a:pt x="69774" y="18561"/>
                    <a:pt x="73558" y="14777"/>
                    <a:pt x="73558" y="10145"/>
                  </a:cubicBezTo>
                  <a:lnTo>
                    <a:pt x="73558" y="8416"/>
                  </a:lnTo>
                  <a:cubicBezTo>
                    <a:pt x="73558" y="3784"/>
                    <a:pt x="69774" y="0"/>
                    <a:pt x="6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1"/>
            <p:cNvSpPr/>
            <p:nvPr/>
          </p:nvSpPr>
          <p:spPr>
            <a:xfrm>
              <a:off x="1993050" y="2329850"/>
              <a:ext cx="613300" cy="613300"/>
            </a:xfrm>
            <a:custGeom>
              <a:avLst/>
              <a:gdLst/>
              <a:ahLst/>
              <a:cxnLst/>
              <a:rect l="l" t="t" r="r" b="b"/>
              <a:pathLst>
                <a:path w="24532" h="24532" extrusionOk="0">
                  <a:moveTo>
                    <a:pt x="12266" y="1"/>
                  </a:moveTo>
                  <a:cubicBezTo>
                    <a:pt x="10505" y="1"/>
                    <a:pt x="9069" y="1436"/>
                    <a:pt x="9069" y="3198"/>
                  </a:cubicBezTo>
                  <a:lnTo>
                    <a:pt x="9069" y="9069"/>
                  </a:lnTo>
                  <a:lnTo>
                    <a:pt x="3198" y="9069"/>
                  </a:lnTo>
                  <a:cubicBezTo>
                    <a:pt x="1436" y="9069"/>
                    <a:pt x="1" y="10505"/>
                    <a:pt x="1" y="12266"/>
                  </a:cubicBezTo>
                  <a:cubicBezTo>
                    <a:pt x="1" y="14027"/>
                    <a:pt x="1436" y="15463"/>
                    <a:pt x="3198" y="15463"/>
                  </a:cubicBezTo>
                  <a:lnTo>
                    <a:pt x="9069" y="15463"/>
                  </a:lnTo>
                  <a:lnTo>
                    <a:pt x="9069" y="21334"/>
                  </a:lnTo>
                  <a:cubicBezTo>
                    <a:pt x="9069" y="23096"/>
                    <a:pt x="10505" y="24531"/>
                    <a:pt x="12266" y="24531"/>
                  </a:cubicBezTo>
                  <a:cubicBezTo>
                    <a:pt x="14027" y="24531"/>
                    <a:pt x="15463" y="23096"/>
                    <a:pt x="15463" y="21334"/>
                  </a:cubicBezTo>
                  <a:lnTo>
                    <a:pt x="15463" y="15463"/>
                  </a:lnTo>
                  <a:lnTo>
                    <a:pt x="21334" y="15463"/>
                  </a:lnTo>
                  <a:cubicBezTo>
                    <a:pt x="23096" y="15463"/>
                    <a:pt x="24531" y="14027"/>
                    <a:pt x="24531" y="12266"/>
                  </a:cubicBezTo>
                  <a:cubicBezTo>
                    <a:pt x="24531" y="10505"/>
                    <a:pt x="23096" y="9069"/>
                    <a:pt x="21334" y="9069"/>
                  </a:cubicBezTo>
                  <a:lnTo>
                    <a:pt x="15463" y="9069"/>
                  </a:lnTo>
                  <a:lnTo>
                    <a:pt x="15463" y="3198"/>
                  </a:lnTo>
                  <a:cubicBezTo>
                    <a:pt x="15463" y="1436"/>
                    <a:pt x="14027" y="1"/>
                    <a:pt x="12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1"/>
            <p:cNvSpPr/>
            <p:nvPr/>
          </p:nvSpPr>
          <p:spPr>
            <a:xfrm>
              <a:off x="4482775" y="822825"/>
              <a:ext cx="614100" cy="614100"/>
            </a:xfrm>
            <a:custGeom>
              <a:avLst/>
              <a:gdLst/>
              <a:ahLst/>
              <a:cxnLst/>
              <a:rect l="l" t="t" r="r" b="b"/>
              <a:pathLst>
                <a:path w="24564" h="24564" extrusionOk="0">
                  <a:moveTo>
                    <a:pt x="12265" y="0"/>
                  </a:moveTo>
                  <a:cubicBezTo>
                    <a:pt x="10504" y="0"/>
                    <a:pt x="9069" y="1436"/>
                    <a:pt x="9069" y="3197"/>
                  </a:cubicBezTo>
                  <a:lnTo>
                    <a:pt x="9069" y="9101"/>
                  </a:lnTo>
                  <a:lnTo>
                    <a:pt x="3197" y="9101"/>
                  </a:lnTo>
                  <a:cubicBezTo>
                    <a:pt x="1436" y="9101"/>
                    <a:pt x="0" y="10504"/>
                    <a:pt x="0" y="12266"/>
                  </a:cubicBezTo>
                  <a:cubicBezTo>
                    <a:pt x="0" y="14060"/>
                    <a:pt x="1436" y="15462"/>
                    <a:pt x="3197" y="15462"/>
                  </a:cubicBezTo>
                  <a:lnTo>
                    <a:pt x="9069" y="15462"/>
                  </a:lnTo>
                  <a:lnTo>
                    <a:pt x="9069" y="21366"/>
                  </a:lnTo>
                  <a:cubicBezTo>
                    <a:pt x="9069" y="23128"/>
                    <a:pt x="10504" y="24563"/>
                    <a:pt x="12265" y="24563"/>
                  </a:cubicBezTo>
                  <a:cubicBezTo>
                    <a:pt x="14027" y="24563"/>
                    <a:pt x="15462" y="23128"/>
                    <a:pt x="15462" y="21366"/>
                  </a:cubicBezTo>
                  <a:lnTo>
                    <a:pt x="15462" y="15462"/>
                  </a:lnTo>
                  <a:lnTo>
                    <a:pt x="21366" y="15462"/>
                  </a:lnTo>
                  <a:cubicBezTo>
                    <a:pt x="23128" y="15462"/>
                    <a:pt x="24563" y="14060"/>
                    <a:pt x="24563" y="12266"/>
                  </a:cubicBezTo>
                  <a:cubicBezTo>
                    <a:pt x="24563" y="10504"/>
                    <a:pt x="23128" y="9101"/>
                    <a:pt x="21366" y="9101"/>
                  </a:cubicBezTo>
                  <a:lnTo>
                    <a:pt x="15462" y="9101"/>
                  </a:lnTo>
                  <a:lnTo>
                    <a:pt x="15462" y="3197"/>
                  </a:lnTo>
                  <a:cubicBezTo>
                    <a:pt x="15462" y="1436"/>
                    <a:pt x="14027" y="0"/>
                    <a:pt x="1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51"/>
          <p:cNvGrpSpPr/>
          <p:nvPr/>
        </p:nvGrpSpPr>
        <p:grpSpPr>
          <a:xfrm>
            <a:off x="6930223" y="1889198"/>
            <a:ext cx="600730" cy="522073"/>
            <a:chOff x="1190625" y="579800"/>
            <a:chExt cx="5219200" cy="4535825"/>
          </a:xfrm>
        </p:grpSpPr>
        <p:sp>
          <p:nvSpPr>
            <p:cNvPr id="422" name="Google Shape;422;p51"/>
            <p:cNvSpPr/>
            <p:nvPr/>
          </p:nvSpPr>
          <p:spPr>
            <a:xfrm>
              <a:off x="4907650" y="2826500"/>
              <a:ext cx="159050" cy="302575"/>
            </a:xfrm>
            <a:custGeom>
              <a:avLst/>
              <a:gdLst/>
              <a:ahLst/>
              <a:cxnLst/>
              <a:rect l="l" t="t" r="r" b="b"/>
              <a:pathLst>
                <a:path w="6362" h="12103" extrusionOk="0">
                  <a:moveTo>
                    <a:pt x="3197" y="0"/>
                  </a:moveTo>
                  <a:cubicBezTo>
                    <a:pt x="1403" y="0"/>
                    <a:pt x="0" y="1436"/>
                    <a:pt x="0" y="3197"/>
                  </a:cubicBezTo>
                  <a:lnTo>
                    <a:pt x="0" y="8906"/>
                  </a:lnTo>
                  <a:cubicBezTo>
                    <a:pt x="0" y="10667"/>
                    <a:pt x="1403" y="12102"/>
                    <a:pt x="3197" y="12102"/>
                  </a:cubicBezTo>
                  <a:cubicBezTo>
                    <a:pt x="4959" y="12102"/>
                    <a:pt x="6361" y="10667"/>
                    <a:pt x="6361" y="8906"/>
                  </a:cubicBezTo>
                  <a:lnTo>
                    <a:pt x="6361" y="3197"/>
                  </a:lnTo>
                  <a:cubicBezTo>
                    <a:pt x="6361" y="1436"/>
                    <a:pt x="4959"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1"/>
            <p:cNvSpPr/>
            <p:nvPr/>
          </p:nvSpPr>
          <p:spPr>
            <a:xfrm>
              <a:off x="5214275" y="2826500"/>
              <a:ext cx="159850" cy="302575"/>
            </a:xfrm>
            <a:custGeom>
              <a:avLst/>
              <a:gdLst/>
              <a:ahLst/>
              <a:cxnLst/>
              <a:rect l="l" t="t" r="r" b="b"/>
              <a:pathLst>
                <a:path w="6394" h="12103" extrusionOk="0">
                  <a:moveTo>
                    <a:pt x="3197" y="0"/>
                  </a:moveTo>
                  <a:cubicBezTo>
                    <a:pt x="1436" y="0"/>
                    <a:pt x="0" y="1436"/>
                    <a:pt x="0" y="3197"/>
                  </a:cubicBezTo>
                  <a:lnTo>
                    <a:pt x="0" y="8906"/>
                  </a:lnTo>
                  <a:cubicBezTo>
                    <a:pt x="0" y="10667"/>
                    <a:pt x="1436" y="12102"/>
                    <a:pt x="3197" y="12102"/>
                  </a:cubicBezTo>
                  <a:cubicBezTo>
                    <a:pt x="4959" y="12102"/>
                    <a:pt x="6394" y="10667"/>
                    <a:pt x="6394" y="8906"/>
                  </a:cubicBezTo>
                  <a:lnTo>
                    <a:pt x="6394" y="3197"/>
                  </a:lnTo>
                  <a:cubicBezTo>
                    <a:pt x="6394" y="1436"/>
                    <a:pt x="4959"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1"/>
            <p:cNvSpPr/>
            <p:nvPr/>
          </p:nvSpPr>
          <p:spPr>
            <a:xfrm>
              <a:off x="5521725" y="2826500"/>
              <a:ext cx="159850" cy="302575"/>
            </a:xfrm>
            <a:custGeom>
              <a:avLst/>
              <a:gdLst/>
              <a:ahLst/>
              <a:cxnLst/>
              <a:rect l="l" t="t" r="r" b="b"/>
              <a:pathLst>
                <a:path w="6394" h="12103" extrusionOk="0">
                  <a:moveTo>
                    <a:pt x="3197" y="0"/>
                  </a:moveTo>
                  <a:cubicBezTo>
                    <a:pt x="1435" y="0"/>
                    <a:pt x="0" y="1436"/>
                    <a:pt x="0" y="3197"/>
                  </a:cubicBezTo>
                  <a:lnTo>
                    <a:pt x="0" y="8906"/>
                  </a:lnTo>
                  <a:cubicBezTo>
                    <a:pt x="0" y="10667"/>
                    <a:pt x="1435" y="12102"/>
                    <a:pt x="3197" y="12102"/>
                  </a:cubicBezTo>
                  <a:cubicBezTo>
                    <a:pt x="4958" y="12102"/>
                    <a:pt x="6394" y="10667"/>
                    <a:pt x="6394" y="8906"/>
                  </a:cubicBezTo>
                  <a:lnTo>
                    <a:pt x="6394" y="3197"/>
                  </a:lnTo>
                  <a:cubicBezTo>
                    <a:pt x="6394" y="1436"/>
                    <a:pt x="4958"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1"/>
            <p:cNvSpPr/>
            <p:nvPr/>
          </p:nvSpPr>
          <p:spPr>
            <a:xfrm>
              <a:off x="5829150" y="2826500"/>
              <a:ext cx="159875" cy="302575"/>
            </a:xfrm>
            <a:custGeom>
              <a:avLst/>
              <a:gdLst/>
              <a:ahLst/>
              <a:cxnLst/>
              <a:rect l="l" t="t" r="r" b="b"/>
              <a:pathLst>
                <a:path w="6395" h="12103" extrusionOk="0">
                  <a:moveTo>
                    <a:pt x="3198" y="0"/>
                  </a:moveTo>
                  <a:cubicBezTo>
                    <a:pt x="1403" y="0"/>
                    <a:pt x="1" y="1436"/>
                    <a:pt x="1" y="3197"/>
                  </a:cubicBezTo>
                  <a:lnTo>
                    <a:pt x="1" y="8906"/>
                  </a:lnTo>
                  <a:cubicBezTo>
                    <a:pt x="1" y="10667"/>
                    <a:pt x="1403" y="12102"/>
                    <a:pt x="3198" y="12102"/>
                  </a:cubicBezTo>
                  <a:cubicBezTo>
                    <a:pt x="4959" y="12102"/>
                    <a:pt x="6394" y="10667"/>
                    <a:pt x="6394" y="8906"/>
                  </a:cubicBezTo>
                  <a:lnTo>
                    <a:pt x="6394" y="3197"/>
                  </a:lnTo>
                  <a:cubicBezTo>
                    <a:pt x="6394" y="1436"/>
                    <a:pt x="4959" y="0"/>
                    <a:pt x="3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1"/>
            <p:cNvSpPr/>
            <p:nvPr/>
          </p:nvSpPr>
          <p:spPr>
            <a:xfrm>
              <a:off x="1818550" y="1179200"/>
              <a:ext cx="3963325" cy="1485850"/>
            </a:xfrm>
            <a:custGeom>
              <a:avLst/>
              <a:gdLst/>
              <a:ahLst/>
              <a:cxnLst/>
              <a:rect l="l" t="t" r="r" b="b"/>
              <a:pathLst>
                <a:path w="158533" h="59434" extrusionOk="0">
                  <a:moveTo>
                    <a:pt x="145289" y="6394"/>
                  </a:moveTo>
                  <a:cubicBezTo>
                    <a:pt x="149073" y="6394"/>
                    <a:pt x="152139" y="9460"/>
                    <a:pt x="152139" y="13244"/>
                  </a:cubicBezTo>
                  <a:cubicBezTo>
                    <a:pt x="152139" y="17028"/>
                    <a:pt x="149073" y="20094"/>
                    <a:pt x="145289" y="20094"/>
                  </a:cubicBezTo>
                  <a:cubicBezTo>
                    <a:pt x="141505" y="20094"/>
                    <a:pt x="138439" y="17028"/>
                    <a:pt x="138439" y="13244"/>
                  </a:cubicBezTo>
                  <a:cubicBezTo>
                    <a:pt x="138439" y="9460"/>
                    <a:pt x="141505" y="6394"/>
                    <a:pt x="145289" y="6394"/>
                  </a:cubicBezTo>
                  <a:close/>
                  <a:moveTo>
                    <a:pt x="60902" y="10080"/>
                  </a:moveTo>
                  <a:cubicBezTo>
                    <a:pt x="64653" y="10080"/>
                    <a:pt x="67752" y="13146"/>
                    <a:pt x="67752" y="16930"/>
                  </a:cubicBezTo>
                  <a:cubicBezTo>
                    <a:pt x="67752" y="20714"/>
                    <a:pt x="64653" y="23780"/>
                    <a:pt x="60902" y="23780"/>
                  </a:cubicBezTo>
                  <a:cubicBezTo>
                    <a:pt x="57118" y="23780"/>
                    <a:pt x="54019" y="20714"/>
                    <a:pt x="54019" y="16930"/>
                  </a:cubicBezTo>
                  <a:cubicBezTo>
                    <a:pt x="54019" y="13146"/>
                    <a:pt x="57118" y="10080"/>
                    <a:pt x="60902" y="10080"/>
                  </a:cubicBezTo>
                  <a:close/>
                  <a:moveTo>
                    <a:pt x="13244" y="27988"/>
                  </a:moveTo>
                  <a:cubicBezTo>
                    <a:pt x="17028" y="27988"/>
                    <a:pt x="20094" y="31054"/>
                    <a:pt x="20094" y="34838"/>
                  </a:cubicBezTo>
                  <a:cubicBezTo>
                    <a:pt x="20094" y="38622"/>
                    <a:pt x="17028" y="41689"/>
                    <a:pt x="13244" y="41689"/>
                  </a:cubicBezTo>
                  <a:cubicBezTo>
                    <a:pt x="9460" y="41689"/>
                    <a:pt x="6394" y="38622"/>
                    <a:pt x="6394" y="34838"/>
                  </a:cubicBezTo>
                  <a:cubicBezTo>
                    <a:pt x="6394" y="31054"/>
                    <a:pt x="9460" y="27988"/>
                    <a:pt x="13244" y="27988"/>
                  </a:cubicBezTo>
                  <a:close/>
                  <a:moveTo>
                    <a:pt x="100828" y="39340"/>
                  </a:moveTo>
                  <a:cubicBezTo>
                    <a:pt x="104612" y="39340"/>
                    <a:pt x="107678" y="42406"/>
                    <a:pt x="107678" y="46190"/>
                  </a:cubicBezTo>
                  <a:cubicBezTo>
                    <a:pt x="107678" y="49974"/>
                    <a:pt x="104612" y="53040"/>
                    <a:pt x="100828" y="53040"/>
                  </a:cubicBezTo>
                  <a:cubicBezTo>
                    <a:pt x="97044" y="53040"/>
                    <a:pt x="93978" y="49974"/>
                    <a:pt x="93978" y="46190"/>
                  </a:cubicBezTo>
                  <a:cubicBezTo>
                    <a:pt x="93978" y="42406"/>
                    <a:pt x="97044" y="39340"/>
                    <a:pt x="100828" y="39340"/>
                  </a:cubicBezTo>
                  <a:close/>
                  <a:moveTo>
                    <a:pt x="145289" y="0"/>
                  </a:moveTo>
                  <a:cubicBezTo>
                    <a:pt x="137982" y="0"/>
                    <a:pt x="132046" y="5937"/>
                    <a:pt x="132046" y="13244"/>
                  </a:cubicBezTo>
                  <a:cubicBezTo>
                    <a:pt x="132046" y="15071"/>
                    <a:pt x="132404" y="16800"/>
                    <a:pt x="133057" y="18365"/>
                  </a:cubicBezTo>
                  <a:lnTo>
                    <a:pt x="109309" y="36013"/>
                  </a:lnTo>
                  <a:cubicBezTo>
                    <a:pt x="106993" y="34121"/>
                    <a:pt x="104058" y="32946"/>
                    <a:pt x="100828" y="32946"/>
                  </a:cubicBezTo>
                  <a:cubicBezTo>
                    <a:pt x="97632" y="32946"/>
                    <a:pt x="94696" y="34088"/>
                    <a:pt x="92412" y="35980"/>
                  </a:cubicBezTo>
                  <a:lnTo>
                    <a:pt x="73167" y="21921"/>
                  </a:lnTo>
                  <a:cubicBezTo>
                    <a:pt x="73786" y="20388"/>
                    <a:pt x="74145" y="18692"/>
                    <a:pt x="74145" y="16930"/>
                  </a:cubicBezTo>
                  <a:cubicBezTo>
                    <a:pt x="74145" y="9623"/>
                    <a:pt x="68176" y="3686"/>
                    <a:pt x="60902" y="3686"/>
                  </a:cubicBezTo>
                  <a:cubicBezTo>
                    <a:pt x="53595" y="3686"/>
                    <a:pt x="47625" y="9623"/>
                    <a:pt x="47625" y="16930"/>
                  </a:cubicBezTo>
                  <a:cubicBezTo>
                    <a:pt x="47625" y="17452"/>
                    <a:pt x="47691" y="17974"/>
                    <a:pt x="47723" y="18463"/>
                  </a:cubicBezTo>
                  <a:lnTo>
                    <a:pt x="24139" y="27336"/>
                  </a:lnTo>
                  <a:cubicBezTo>
                    <a:pt x="21758" y="23878"/>
                    <a:pt x="17746" y="21595"/>
                    <a:pt x="13244" y="21595"/>
                  </a:cubicBezTo>
                  <a:cubicBezTo>
                    <a:pt x="5937" y="21595"/>
                    <a:pt x="0" y="27531"/>
                    <a:pt x="0" y="34838"/>
                  </a:cubicBezTo>
                  <a:cubicBezTo>
                    <a:pt x="0" y="42145"/>
                    <a:pt x="5937" y="48082"/>
                    <a:pt x="13244" y="48082"/>
                  </a:cubicBezTo>
                  <a:cubicBezTo>
                    <a:pt x="20551" y="48082"/>
                    <a:pt x="26488" y="42145"/>
                    <a:pt x="26488" y="34838"/>
                  </a:cubicBezTo>
                  <a:cubicBezTo>
                    <a:pt x="26488" y="34316"/>
                    <a:pt x="26455" y="33827"/>
                    <a:pt x="26390" y="33305"/>
                  </a:cubicBezTo>
                  <a:lnTo>
                    <a:pt x="49974" y="24433"/>
                  </a:lnTo>
                  <a:cubicBezTo>
                    <a:pt x="52388" y="27890"/>
                    <a:pt x="56367" y="30174"/>
                    <a:pt x="60902" y="30174"/>
                  </a:cubicBezTo>
                  <a:cubicBezTo>
                    <a:pt x="64131" y="30174"/>
                    <a:pt x="67067" y="28999"/>
                    <a:pt x="69383" y="27075"/>
                  </a:cubicBezTo>
                  <a:lnTo>
                    <a:pt x="88596" y="41101"/>
                  </a:lnTo>
                  <a:cubicBezTo>
                    <a:pt x="87943" y="42667"/>
                    <a:pt x="87585" y="44396"/>
                    <a:pt x="87585" y="46190"/>
                  </a:cubicBezTo>
                  <a:cubicBezTo>
                    <a:pt x="87585" y="53497"/>
                    <a:pt x="93521" y="59434"/>
                    <a:pt x="100828" y="59434"/>
                  </a:cubicBezTo>
                  <a:cubicBezTo>
                    <a:pt x="108135" y="59434"/>
                    <a:pt x="114072" y="53497"/>
                    <a:pt x="114072" y="46190"/>
                  </a:cubicBezTo>
                  <a:cubicBezTo>
                    <a:pt x="114072" y="44429"/>
                    <a:pt x="113713" y="42732"/>
                    <a:pt x="113093" y="41167"/>
                  </a:cubicBezTo>
                  <a:lnTo>
                    <a:pt x="136873" y="23487"/>
                  </a:lnTo>
                  <a:cubicBezTo>
                    <a:pt x="139189" y="25379"/>
                    <a:pt x="142092" y="26488"/>
                    <a:pt x="145289" y="26488"/>
                  </a:cubicBezTo>
                  <a:cubicBezTo>
                    <a:pt x="152596" y="26488"/>
                    <a:pt x="158533" y="20551"/>
                    <a:pt x="158533" y="13244"/>
                  </a:cubicBezTo>
                  <a:cubicBezTo>
                    <a:pt x="158533" y="5937"/>
                    <a:pt x="152596" y="0"/>
                    <a:pt x="145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1"/>
            <p:cNvSpPr/>
            <p:nvPr/>
          </p:nvSpPr>
          <p:spPr>
            <a:xfrm>
              <a:off x="1591825" y="2677275"/>
              <a:ext cx="1310550" cy="159025"/>
            </a:xfrm>
            <a:custGeom>
              <a:avLst/>
              <a:gdLst/>
              <a:ahLst/>
              <a:cxnLst/>
              <a:rect l="l" t="t" r="r" b="b"/>
              <a:pathLst>
                <a:path w="52422" h="6361" extrusionOk="0">
                  <a:moveTo>
                    <a:pt x="3198" y="0"/>
                  </a:moveTo>
                  <a:cubicBezTo>
                    <a:pt x="1436" y="0"/>
                    <a:pt x="1" y="1403"/>
                    <a:pt x="1" y="3164"/>
                  </a:cubicBezTo>
                  <a:cubicBezTo>
                    <a:pt x="1" y="4958"/>
                    <a:pt x="1436" y="6361"/>
                    <a:pt x="3198" y="6361"/>
                  </a:cubicBezTo>
                  <a:lnTo>
                    <a:pt x="49224" y="6361"/>
                  </a:lnTo>
                  <a:cubicBezTo>
                    <a:pt x="50986" y="6361"/>
                    <a:pt x="52421" y="4958"/>
                    <a:pt x="52421" y="3164"/>
                  </a:cubicBezTo>
                  <a:cubicBezTo>
                    <a:pt x="52421" y="1403"/>
                    <a:pt x="50986" y="0"/>
                    <a:pt x="49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1"/>
            <p:cNvSpPr/>
            <p:nvPr/>
          </p:nvSpPr>
          <p:spPr>
            <a:xfrm>
              <a:off x="1591825" y="2969200"/>
              <a:ext cx="1038975" cy="159875"/>
            </a:xfrm>
            <a:custGeom>
              <a:avLst/>
              <a:gdLst/>
              <a:ahLst/>
              <a:cxnLst/>
              <a:rect l="l" t="t" r="r" b="b"/>
              <a:pathLst>
                <a:path w="41559" h="6395" extrusionOk="0">
                  <a:moveTo>
                    <a:pt x="3198" y="1"/>
                  </a:moveTo>
                  <a:cubicBezTo>
                    <a:pt x="1436" y="1"/>
                    <a:pt x="1" y="1436"/>
                    <a:pt x="1" y="3198"/>
                  </a:cubicBezTo>
                  <a:cubicBezTo>
                    <a:pt x="1" y="4959"/>
                    <a:pt x="1436" y="6394"/>
                    <a:pt x="3198" y="6394"/>
                  </a:cubicBezTo>
                  <a:lnTo>
                    <a:pt x="38362" y="6394"/>
                  </a:lnTo>
                  <a:cubicBezTo>
                    <a:pt x="40123" y="6394"/>
                    <a:pt x="41559" y="4959"/>
                    <a:pt x="41559" y="3198"/>
                  </a:cubicBezTo>
                  <a:cubicBezTo>
                    <a:pt x="41559" y="1436"/>
                    <a:pt x="40123" y="1"/>
                    <a:pt x="38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1"/>
            <p:cNvSpPr/>
            <p:nvPr/>
          </p:nvSpPr>
          <p:spPr>
            <a:xfrm>
              <a:off x="1190625" y="579800"/>
              <a:ext cx="5219200" cy="4535825"/>
            </a:xfrm>
            <a:custGeom>
              <a:avLst/>
              <a:gdLst/>
              <a:ahLst/>
              <a:cxnLst/>
              <a:rect l="l" t="t" r="r" b="b"/>
              <a:pathLst>
                <a:path w="208768" h="181433" extrusionOk="0">
                  <a:moveTo>
                    <a:pt x="124575" y="141016"/>
                  </a:moveTo>
                  <a:lnTo>
                    <a:pt x="127054" y="160490"/>
                  </a:lnTo>
                  <a:lnTo>
                    <a:pt x="81713" y="160490"/>
                  </a:lnTo>
                  <a:lnTo>
                    <a:pt x="84192" y="141016"/>
                  </a:lnTo>
                  <a:close/>
                  <a:moveTo>
                    <a:pt x="148812" y="166884"/>
                  </a:moveTo>
                  <a:lnTo>
                    <a:pt x="148812" y="175039"/>
                  </a:lnTo>
                  <a:lnTo>
                    <a:pt x="59955" y="175039"/>
                  </a:lnTo>
                  <a:lnTo>
                    <a:pt x="59955" y="166884"/>
                  </a:lnTo>
                  <a:close/>
                  <a:moveTo>
                    <a:pt x="15201" y="1"/>
                  </a:moveTo>
                  <a:cubicBezTo>
                    <a:pt x="6818" y="1"/>
                    <a:pt x="0" y="6818"/>
                    <a:pt x="0" y="15202"/>
                  </a:cubicBezTo>
                  <a:lnTo>
                    <a:pt x="0" y="125816"/>
                  </a:lnTo>
                  <a:cubicBezTo>
                    <a:pt x="0" y="134199"/>
                    <a:pt x="6818" y="141016"/>
                    <a:pt x="15201" y="141016"/>
                  </a:cubicBezTo>
                  <a:lnTo>
                    <a:pt x="77733" y="141016"/>
                  </a:lnTo>
                  <a:lnTo>
                    <a:pt x="75254" y="160490"/>
                  </a:lnTo>
                  <a:lnTo>
                    <a:pt x="56759" y="160490"/>
                  </a:lnTo>
                  <a:cubicBezTo>
                    <a:pt x="54997" y="160490"/>
                    <a:pt x="53562" y="161926"/>
                    <a:pt x="53562" y="163687"/>
                  </a:cubicBezTo>
                  <a:lnTo>
                    <a:pt x="53562" y="178236"/>
                  </a:lnTo>
                  <a:cubicBezTo>
                    <a:pt x="53562" y="179997"/>
                    <a:pt x="54997" y="181432"/>
                    <a:pt x="56759" y="181432"/>
                  </a:cubicBezTo>
                  <a:lnTo>
                    <a:pt x="152009" y="181432"/>
                  </a:lnTo>
                  <a:cubicBezTo>
                    <a:pt x="153770" y="181432"/>
                    <a:pt x="155205" y="179997"/>
                    <a:pt x="155205" y="178236"/>
                  </a:cubicBezTo>
                  <a:lnTo>
                    <a:pt x="155205" y="163687"/>
                  </a:lnTo>
                  <a:cubicBezTo>
                    <a:pt x="155205" y="161926"/>
                    <a:pt x="153770" y="160490"/>
                    <a:pt x="152009" y="160490"/>
                  </a:cubicBezTo>
                  <a:lnTo>
                    <a:pt x="133513" y="160490"/>
                  </a:lnTo>
                  <a:lnTo>
                    <a:pt x="131034" y="141016"/>
                  </a:lnTo>
                  <a:lnTo>
                    <a:pt x="158859" y="141016"/>
                  </a:lnTo>
                  <a:cubicBezTo>
                    <a:pt x="160620" y="141016"/>
                    <a:pt x="162055" y="139581"/>
                    <a:pt x="162055" y="137820"/>
                  </a:cubicBezTo>
                  <a:cubicBezTo>
                    <a:pt x="162055" y="136058"/>
                    <a:pt x="160620" y="134623"/>
                    <a:pt x="158859" y="134623"/>
                  </a:cubicBezTo>
                  <a:lnTo>
                    <a:pt x="15201" y="134623"/>
                  </a:lnTo>
                  <a:cubicBezTo>
                    <a:pt x="10340" y="134623"/>
                    <a:pt x="6393" y="130676"/>
                    <a:pt x="6393" y="125816"/>
                  </a:cubicBezTo>
                  <a:lnTo>
                    <a:pt x="6393" y="118476"/>
                  </a:lnTo>
                  <a:lnTo>
                    <a:pt x="202374" y="118476"/>
                  </a:lnTo>
                  <a:lnTo>
                    <a:pt x="202374" y="125816"/>
                  </a:lnTo>
                  <a:cubicBezTo>
                    <a:pt x="202374" y="130676"/>
                    <a:pt x="198427" y="134623"/>
                    <a:pt x="193566" y="134623"/>
                  </a:cubicBezTo>
                  <a:lnTo>
                    <a:pt x="173375" y="134623"/>
                  </a:lnTo>
                  <a:cubicBezTo>
                    <a:pt x="171580" y="134623"/>
                    <a:pt x="170178" y="136058"/>
                    <a:pt x="170178" y="137820"/>
                  </a:cubicBezTo>
                  <a:cubicBezTo>
                    <a:pt x="170178" y="139581"/>
                    <a:pt x="171580" y="141016"/>
                    <a:pt x="173375" y="141016"/>
                  </a:cubicBezTo>
                  <a:lnTo>
                    <a:pt x="193566" y="141016"/>
                  </a:lnTo>
                  <a:cubicBezTo>
                    <a:pt x="201950" y="141016"/>
                    <a:pt x="208767" y="134199"/>
                    <a:pt x="208767" y="125816"/>
                  </a:cubicBezTo>
                  <a:lnTo>
                    <a:pt x="208767" y="15202"/>
                  </a:lnTo>
                  <a:cubicBezTo>
                    <a:pt x="208767" y="6818"/>
                    <a:pt x="201950" y="1"/>
                    <a:pt x="193566" y="1"/>
                  </a:cubicBezTo>
                  <a:lnTo>
                    <a:pt x="56595" y="1"/>
                  </a:lnTo>
                  <a:cubicBezTo>
                    <a:pt x="54834" y="1"/>
                    <a:pt x="53399" y="1436"/>
                    <a:pt x="53399" y="3197"/>
                  </a:cubicBezTo>
                  <a:cubicBezTo>
                    <a:pt x="53399" y="4959"/>
                    <a:pt x="54834" y="6394"/>
                    <a:pt x="56595" y="6394"/>
                  </a:cubicBezTo>
                  <a:lnTo>
                    <a:pt x="193566" y="6394"/>
                  </a:lnTo>
                  <a:cubicBezTo>
                    <a:pt x="198427" y="6394"/>
                    <a:pt x="202374" y="10341"/>
                    <a:pt x="202374" y="15202"/>
                  </a:cubicBezTo>
                  <a:lnTo>
                    <a:pt x="202374" y="112115"/>
                  </a:lnTo>
                  <a:lnTo>
                    <a:pt x="6393" y="112115"/>
                  </a:lnTo>
                  <a:lnTo>
                    <a:pt x="6393" y="15202"/>
                  </a:lnTo>
                  <a:cubicBezTo>
                    <a:pt x="6393" y="10341"/>
                    <a:pt x="10340" y="6394"/>
                    <a:pt x="15201" y="6394"/>
                  </a:cubicBezTo>
                  <a:lnTo>
                    <a:pt x="42569" y="6394"/>
                  </a:lnTo>
                  <a:cubicBezTo>
                    <a:pt x="44330" y="6394"/>
                    <a:pt x="45766" y="4959"/>
                    <a:pt x="45766" y="3197"/>
                  </a:cubicBezTo>
                  <a:cubicBezTo>
                    <a:pt x="45766" y="1436"/>
                    <a:pt x="44330" y="1"/>
                    <a:pt x="42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51"/>
          <p:cNvGrpSpPr/>
          <p:nvPr/>
        </p:nvGrpSpPr>
        <p:grpSpPr>
          <a:xfrm>
            <a:off x="1612485" y="1882442"/>
            <a:ext cx="601855" cy="528830"/>
            <a:chOff x="1185725" y="550450"/>
            <a:chExt cx="5228975" cy="4594525"/>
          </a:xfrm>
        </p:grpSpPr>
        <p:sp>
          <p:nvSpPr>
            <p:cNvPr id="431" name="Google Shape;431;p51"/>
            <p:cNvSpPr/>
            <p:nvPr/>
          </p:nvSpPr>
          <p:spPr>
            <a:xfrm>
              <a:off x="5152300" y="551275"/>
              <a:ext cx="213675" cy="159850"/>
            </a:xfrm>
            <a:custGeom>
              <a:avLst/>
              <a:gdLst/>
              <a:ahLst/>
              <a:cxnLst/>
              <a:rect l="l" t="t" r="r" b="b"/>
              <a:pathLst>
                <a:path w="8547" h="6394" extrusionOk="0">
                  <a:moveTo>
                    <a:pt x="3197" y="0"/>
                  </a:moveTo>
                  <a:cubicBezTo>
                    <a:pt x="1436" y="0"/>
                    <a:pt x="0" y="1435"/>
                    <a:pt x="0" y="3197"/>
                  </a:cubicBezTo>
                  <a:cubicBezTo>
                    <a:pt x="0" y="4958"/>
                    <a:pt x="1436" y="6394"/>
                    <a:pt x="3197" y="6394"/>
                  </a:cubicBezTo>
                  <a:lnTo>
                    <a:pt x="5350" y="6394"/>
                  </a:lnTo>
                  <a:cubicBezTo>
                    <a:pt x="7111" y="6394"/>
                    <a:pt x="8547" y="4958"/>
                    <a:pt x="8547" y="3197"/>
                  </a:cubicBezTo>
                  <a:cubicBezTo>
                    <a:pt x="8547" y="1435"/>
                    <a:pt x="7111" y="0"/>
                    <a:pt x="5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1"/>
            <p:cNvSpPr/>
            <p:nvPr/>
          </p:nvSpPr>
          <p:spPr>
            <a:xfrm>
              <a:off x="5488275" y="551275"/>
              <a:ext cx="610025" cy="945175"/>
            </a:xfrm>
            <a:custGeom>
              <a:avLst/>
              <a:gdLst/>
              <a:ahLst/>
              <a:cxnLst/>
              <a:rect l="l" t="t" r="r" b="b"/>
              <a:pathLst>
                <a:path w="24401" h="37807" extrusionOk="0">
                  <a:moveTo>
                    <a:pt x="3197" y="0"/>
                  </a:moveTo>
                  <a:cubicBezTo>
                    <a:pt x="1436" y="0"/>
                    <a:pt x="1" y="1435"/>
                    <a:pt x="1" y="3197"/>
                  </a:cubicBezTo>
                  <a:cubicBezTo>
                    <a:pt x="1" y="4958"/>
                    <a:pt x="1436" y="6394"/>
                    <a:pt x="3197" y="6394"/>
                  </a:cubicBezTo>
                  <a:lnTo>
                    <a:pt x="14223" y="6394"/>
                  </a:lnTo>
                  <a:cubicBezTo>
                    <a:pt x="16311" y="6394"/>
                    <a:pt x="18007" y="8090"/>
                    <a:pt x="18007" y="10177"/>
                  </a:cubicBezTo>
                  <a:lnTo>
                    <a:pt x="18007" y="34642"/>
                  </a:lnTo>
                  <a:cubicBezTo>
                    <a:pt x="18007" y="36404"/>
                    <a:pt x="19442" y="37806"/>
                    <a:pt x="21204" y="37806"/>
                  </a:cubicBezTo>
                  <a:cubicBezTo>
                    <a:pt x="22965" y="37806"/>
                    <a:pt x="24400" y="36404"/>
                    <a:pt x="24400" y="34642"/>
                  </a:cubicBezTo>
                  <a:lnTo>
                    <a:pt x="24400" y="10177"/>
                  </a:lnTo>
                  <a:cubicBezTo>
                    <a:pt x="24400" y="4567"/>
                    <a:pt x="19834" y="0"/>
                    <a:pt x="14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1"/>
            <p:cNvSpPr/>
            <p:nvPr/>
          </p:nvSpPr>
          <p:spPr>
            <a:xfrm>
              <a:off x="5152300" y="4198975"/>
              <a:ext cx="946000" cy="946000"/>
            </a:xfrm>
            <a:custGeom>
              <a:avLst/>
              <a:gdLst/>
              <a:ahLst/>
              <a:cxnLst/>
              <a:rect l="l" t="t" r="r" b="b"/>
              <a:pathLst>
                <a:path w="37840" h="37840" extrusionOk="0">
                  <a:moveTo>
                    <a:pt x="34643" y="1"/>
                  </a:moveTo>
                  <a:cubicBezTo>
                    <a:pt x="32881" y="1"/>
                    <a:pt x="31446" y="1436"/>
                    <a:pt x="31446" y="3197"/>
                  </a:cubicBezTo>
                  <a:lnTo>
                    <a:pt x="31446" y="27662"/>
                  </a:lnTo>
                  <a:cubicBezTo>
                    <a:pt x="31446" y="29750"/>
                    <a:pt x="29750" y="31446"/>
                    <a:pt x="27662" y="31446"/>
                  </a:cubicBezTo>
                  <a:lnTo>
                    <a:pt x="3197" y="31446"/>
                  </a:lnTo>
                  <a:cubicBezTo>
                    <a:pt x="1436" y="31446"/>
                    <a:pt x="0" y="32882"/>
                    <a:pt x="0" y="34643"/>
                  </a:cubicBezTo>
                  <a:cubicBezTo>
                    <a:pt x="0" y="36404"/>
                    <a:pt x="1436" y="37840"/>
                    <a:pt x="3197" y="37840"/>
                  </a:cubicBezTo>
                  <a:lnTo>
                    <a:pt x="27662" y="37840"/>
                  </a:lnTo>
                  <a:cubicBezTo>
                    <a:pt x="33273" y="37840"/>
                    <a:pt x="37839" y="33273"/>
                    <a:pt x="37839" y="27662"/>
                  </a:cubicBezTo>
                  <a:lnTo>
                    <a:pt x="37839" y="3197"/>
                  </a:lnTo>
                  <a:cubicBezTo>
                    <a:pt x="37839" y="1436"/>
                    <a:pt x="36404" y="1"/>
                    <a:pt x="34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1"/>
            <p:cNvSpPr/>
            <p:nvPr/>
          </p:nvSpPr>
          <p:spPr>
            <a:xfrm>
              <a:off x="1501325" y="550450"/>
              <a:ext cx="948450" cy="945175"/>
            </a:xfrm>
            <a:custGeom>
              <a:avLst/>
              <a:gdLst/>
              <a:ahLst/>
              <a:cxnLst/>
              <a:rect l="l" t="t" r="r" b="b"/>
              <a:pathLst>
                <a:path w="37938" h="37807" extrusionOk="0">
                  <a:moveTo>
                    <a:pt x="10243" y="0"/>
                  </a:moveTo>
                  <a:cubicBezTo>
                    <a:pt x="7535" y="0"/>
                    <a:pt x="4991" y="1044"/>
                    <a:pt x="3066" y="2969"/>
                  </a:cubicBezTo>
                  <a:cubicBezTo>
                    <a:pt x="1142" y="4861"/>
                    <a:pt x="65" y="7438"/>
                    <a:pt x="65" y="10145"/>
                  </a:cubicBezTo>
                  <a:lnTo>
                    <a:pt x="0" y="34610"/>
                  </a:lnTo>
                  <a:cubicBezTo>
                    <a:pt x="0" y="36372"/>
                    <a:pt x="1403" y="37807"/>
                    <a:pt x="3164" y="37807"/>
                  </a:cubicBezTo>
                  <a:lnTo>
                    <a:pt x="3197" y="37807"/>
                  </a:lnTo>
                  <a:cubicBezTo>
                    <a:pt x="4958" y="37807"/>
                    <a:pt x="6361" y="36372"/>
                    <a:pt x="6394" y="34610"/>
                  </a:cubicBezTo>
                  <a:lnTo>
                    <a:pt x="6459" y="10145"/>
                  </a:lnTo>
                  <a:cubicBezTo>
                    <a:pt x="6459" y="9134"/>
                    <a:pt x="6850" y="8188"/>
                    <a:pt x="7568" y="7503"/>
                  </a:cubicBezTo>
                  <a:cubicBezTo>
                    <a:pt x="8286" y="6785"/>
                    <a:pt x="9232" y="6394"/>
                    <a:pt x="10243" y="6394"/>
                  </a:cubicBezTo>
                  <a:lnTo>
                    <a:pt x="34708" y="6459"/>
                  </a:lnTo>
                  <a:cubicBezTo>
                    <a:pt x="36469" y="6459"/>
                    <a:pt x="37904" y="5024"/>
                    <a:pt x="37904" y="3262"/>
                  </a:cubicBezTo>
                  <a:cubicBezTo>
                    <a:pt x="37937" y="1501"/>
                    <a:pt x="36502" y="66"/>
                    <a:pt x="34740" y="66"/>
                  </a:cubicBezTo>
                  <a:lnTo>
                    <a:pt x="10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1"/>
            <p:cNvSpPr/>
            <p:nvPr/>
          </p:nvSpPr>
          <p:spPr>
            <a:xfrm>
              <a:off x="1502125" y="4198975"/>
              <a:ext cx="946000" cy="946000"/>
            </a:xfrm>
            <a:custGeom>
              <a:avLst/>
              <a:gdLst/>
              <a:ahLst/>
              <a:cxnLst/>
              <a:rect l="l" t="t" r="r" b="b"/>
              <a:pathLst>
                <a:path w="37840" h="37840" extrusionOk="0">
                  <a:moveTo>
                    <a:pt x="3198" y="1"/>
                  </a:moveTo>
                  <a:cubicBezTo>
                    <a:pt x="1436" y="1"/>
                    <a:pt x="1" y="1436"/>
                    <a:pt x="1" y="3197"/>
                  </a:cubicBezTo>
                  <a:lnTo>
                    <a:pt x="1" y="27662"/>
                  </a:lnTo>
                  <a:cubicBezTo>
                    <a:pt x="1" y="33273"/>
                    <a:pt x="4568" y="37840"/>
                    <a:pt x="10178" y="37840"/>
                  </a:cubicBezTo>
                  <a:lnTo>
                    <a:pt x="34643" y="37840"/>
                  </a:lnTo>
                  <a:cubicBezTo>
                    <a:pt x="36405" y="37840"/>
                    <a:pt x="37840" y="36404"/>
                    <a:pt x="37840" y="34643"/>
                  </a:cubicBezTo>
                  <a:cubicBezTo>
                    <a:pt x="37840" y="32882"/>
                    <a:pt x="36405" y="31446"/>
                    <a:pt x="34643" y="31446"/>
                  </a:cubicBezTo>
                  <a:lnTo>
                    <a:pt x="10178" y="31446"/>
                  </a:lnTo>
                  <a:cubicBezTo>
                    <a:pt x="8091" y="31446"/>
                    <a:pt x="6394" y="29750"/>
                    <a:pt x="6394" y="27662"/>
                  </a:cubicBezTo>
                  <a:lnTo>
                    <a:pt x="6394" y="3197"/>
                  </a:lnTo>
                  <a:cubicBezTo>
                    <a:pt x="6394" y="1436"/>
                    <a:pt x="4959" y="1"/>
                    <a:pt x="3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1"/>
            <p:cNvSpPr/>
            <p:nvPr/>
          </p:nvSpPr>
          <p:spPr>
            <a:xfrm>
              <a:off x="2378800" y="1445750"/>
              <a:ext cx="4035900" cy="3075375"/>
            </a:xfrm>
            <a:custGeom>
              <a:avLst/>
              <a:gdLst/>
              <a:ahLst/>
              <a:cxnLst/>
              <a:rect l="l" t="t" r="r" b="b"/>
              <a:pathLst>
                <a:path w="161436" h="123015" extrusionOk="0">
                  <a:moveTo>
                    <a:pt x="96199" y="0"/>
                  </a:moveTo>
                  <a:cubicBezTo>
                    <a:pt x="95023" y="0"/>
                    <a:pt x="93884" y="659"/>
                    <a:pt x="93326" y="1799"/>
                  </a:cubicBezTo>
                  <a:cubicBezTo>
                    <a:pt x="92543" y="3397"/>
                    <a:pt x="93228" y="5289"/>
                    <a:pt x="94793" y="6072"/>
                  </a:cubicBezTo>
                  <a:cubicBezTo>
                    <a:pt x="125260" y="20980"/>
                    <a:pt x="148290" y="49098"/>
                    <a:pt x="154031" y="56568"/>
                  </a:cubicBezTo>
                  <a:cubicBezTo>
                    <a:pt x="150508" y="61200"/>
                    <a:pt x="140429" y="73595"/>
                    <a:pt x="126206" y="85893"/>
                  </a:cubicBezTo>
                  <a:cubicBezTo>
                    <a:pt x="109929" y="99920"/>
                    <a:pt x="84681" y="116621"/>
                    <a:pt x="56857" y="116621"/>
                  </a:cubicBezTo>
                  <a:cubicBezTo>
                    <a:pt x="40318" y="116621"/>
                    <a:pt x="22997" y="110815"/>
                    <a:pt x="5382" y="99365"/>
                  </a:cubicBezTo>
                  <a:cubicBezTo>
                    <a:pt x="4841" y="99024"/>
                    <a:pt x="4240" y="98861"/>
                    <a:pt x="3648" y="98861"/>
                  </a:cubicBezTo>
                  <a:cubicBezTo>
                    <a:pt x="2597" y="98861"/>
                    <a:pt x="1572" y="99373"/>
                    <a:pt x="946" y="100311"/>
                  </a:cubicBezTo>
                  <a:cubicBezTo>
                    <a:pt x="0" y="101779"/>
                    <a:pt x="392" y="103769"/>
                    <a:pt x="1892" y="104747"/>
                  </a:cubicBezTo>
                  <a:cubicBezTo>
                    <a:pt x="20551" y="116882"/>
                    <a:pt x="39046" y="123015"/>
                    <a:pt x="56857" y="123015"/>
                  </a:cubicBezTo>
                  <a:cubicBezTo>
                    <a:pt x="70100" y="123015"/>
                    <a:pt x="83833" y="119589"/>
                    <a:pt x="97664" y="112805"/>
                  </a:cubicBezTo>
                  <a:cubicBezTo>
                    <a:pt x="108592" y="107455"/>
                    <a:pt x="119650" y="99985"/>
                    <a:pt x="130480" y="90623"/>
                  </a:cubicBezTo>
                  <a:cubicBezTo>
                    <a:pt x="148877" y="74737"/>
                    <a:pt x="160164" y="59112"/>
                    <a:pt x="160653" y="58427"/>
                  </a:cubicBezTo>
                  <a:cubicBezTo>
                    <a:pt x="161436" y="57318"/>
                    <a:pt x="161436" y="55818"/>
                    <a:pt x="160653" y="54709"/>
                  </a:cubicBezTo>
                  <a:cubicBezTo>
                    <a:pt x="159577" y="53241"/>
                    <a:pt x="134264" y="18272"/>
                    <a:pt x="97599" y="331"/>
                  </a:cubicBezTo>
                  <a:cubicBezTo>
                    <a:pt x="97150" y="107"/>
                    <a:pt x="96671" y="0"/>
                    <a:pt x="96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1"/>
            <p:cNvSpPr/>
            <p:nvPr/>
          </p:nvSpPr>
          <p:spPr>
            <a:xfrm>
              <a:off x="1185725" y="1199575"/>
              <a:ext cx="3350900" cy="2669975"/>
            </a:xfrm>
            <a:custGeom>
              <a:avLst/>
              <a:gdLst/>
              <a:ahLst/>
              <a:cxnLst/>
              <a:rect l="l" t="t" r="r" b="b"/>
              <a:pathLst>
                <a:path w="134036" h="106799" extrusionOk="0">
                  <a:moveTo>
                    <a:pt x="104580" y="1"/>
                  </a:moveTo>
                  <a:cubicBezTo>
                    <a:pt x="91336" y="1"/>
                    <a:pt x="77603" y="3426"/>
                    <a:pt x="63772" y="10211"/>
                  </a:cubicBezTo>
                  <a:cubicBezTo>
                    <a:pt x="52844" y="15560"/>
                    <a:pt x="41786" y="23030"/>
                    <a:pt x="30957" y="32392"/>
                  </a:cubicBezTo>
                  <a:cubicBezTo>
                    <a:pt x="12559" y="48278"/>
                    <a:pt x="1272" y="63903"/>
                    <a:pt x="783" y="64556"/>
                  </a:cubicBezTo>
                  <a:cubicBezTo>
                    <a:pt x="0" y="65697"/>
                    <a:pt x="0" y="67165"/>
                    <a:pt x="783" y="68274"/>
                  </a:cubicBezTo>
                  <a:cubicBezTo>
                    <a:pt x="1370" y="69122"/>
                    <a:pt x="15462" y="88629"/>
                    <a:pt x="37807" y="106146"/>
                  </a:cubicBezTo>
                  <a:cubicBezTo>
                    <a:pt x="38394" y="106603"/>
                    <a:pt x="39112" y="106798"/>
                    <a:pt x="39797" y="106798"/>
                  </a:cubicBezTo>
                  <a:cubicBezTo>
                    <a:pt x="40742" y="106798"/>
                    <a:pt x="41688" y="106407"/>
                    <a:pt x="42308" y="105591"/>
                  </a:cubicBezTo>
                  <a:cubicBezTo>
                    <a:pt x="43385" y="104189"/>
                    <a:pt x="43156" y="102199"/>
                    <a:pt x="41754" y="101090"/>
                  </a:cubicBezTo>
                  <a:cubicBezTo>
                    <a:pt x="24074" y="87226"/>
                    <a:pt x="11450" y="71699"/>
                    <a:pt x="7372" y="66415"/>
                  </a:cubicBezTo>
                  <a:cubicBezTo>
                    <a:pt x="10928" y="61848"/>
                    <a:pt x="20910" y="49485"/>
                    <a:pt x="35132" y="37220"/>
                  </a:cubicBezTo>
                  <a:cubicBezTo>
                    <a:pt x="51409" y="23161"/>
                    <a:pt x="76690" y="6394"/>
                    <a:pt x="104580" y="6394"/>
                  </a:cubicBezTo>
                  <a:cubicBezTo>
                    <a:pt x="112669" y="6394"/>
                    <a:pt x="121020" y="7797"/>
                    <a:pt x="129469" y="10570"/>
                  </a:cubicBezTo>
                  <a:cubicBezTo>
                    <a:pt x="129798" y="10679"/>
                    <a:pt x="130133" y="10732"/>
                    <a:pt x="130462" y="10732"/>
                  </a:cubicBezTo>
                  <a:cubicBezTo>
                    <a:pt x="131794" y="10732"/>
                    <a:pt x="133036" y="9875"/>
                    <a:pt x="133481" y="8515"/>
                  </a:cubicBezTo>
                  <a:cubicBezTo>
                    <a:pt x="134035" y="6851"/>
                    <a:pt x="133122" y="5057"/>
                    <a:pt x="131458" y="4502"/>
                  </a:cubicBezTo>
                  <a:cubicBezTo>
                    <a:pt x="122390" y="1501"/>
                    <a:pt x="113354" y="1"/>
                    <a:pt x="104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1"/>
            <p:cNvSpPr/>
            <p:nvPr/>
          </p:nvSpPr>
          <p:spPr>
            <a:xfrm>
              <a:off x="2440775" y="1501325"/>
              <a:ext cx="2718875" cy="2718075"/>
            </a:xfrm>
            <a:custGeom>
              <a:avLst/>
              <a:gdLst/>
              <a:ahLst/>
              <a:cxnLst/>
              <a:rect l="l" t="t" r="r" b="b"/>
              <a:pathLst>
                <a:path w="108755" h="108723" extrusionOk="0">
                  <a:moveTo>
                    <a:pt x="54378" y="0"/>
                  </a:moveTo>
                  <a:cubicBezTo>
                    <a:pt x="24400" y="0"/>
                    <a:pt x="0" y="24367"/>
                    <a:pt x="0" y="54345"/>
                  </a:cubicBezTo>
                  <a:cubicBezTo>
                    <a:pt x="0" y="84323"/>
                    <a:pt x="24400" y="108722"/>
                    <a:pt x="54378" y="108722"/>
                  </a:cubicBezTo>
                  <a:cubicBezTo>
                    <a:pt x="84355" y="108722"/>
                    <a:pt x="108755" y="84323"/>
                    <a:pt x="108755" y="54345"/>
                  </a:cubicBezTo>
                  <a:cubicBezTo>
                    <a:pt x="108755" y="43678"/>
                    <a:pt x="105656" y="33370"/>
                    <a:pt x="99817" y="24498"/>
                  </a:cubicBezTo>
                  <a:cubicBezTo>
                    <a:pt x="99197" y="23567"/>
                    <a:pt x="98170" y="23056"/>
                    <a:pt x="97127" y="23056"/>
                  </a:cubicBezTo>
                  <a:cubicBezTo>
                    <a:pt x="96525" y="23056"/>
                    <a:pt x="95918" y="23226"/>
                    <a:pt x="95381" y="23584"/>
                  </a:cubicBezTo>
                  <a:cubicBezTo>
                    <a:pt x="93913" y="24563"/>
                    <a:pt x="93489" y="26520"/>
                    <a:pt x="94467" y="28021"/>
                  </a:cubicBezTo>
                  <a:cubicBezTo>
                    <a:pt x="99621" y="35817"/>
                    <a:pt x="102361" y="44950"/>
                    <a:pt x="102361" y="54345"/>
                  </a:cubicBezTo>
                  <a:cubicBezTo>
                    <a:pt x="102361" y="80800"/>
                    <a:pt x="80832" y="102329"/>
                    <a:pt x="54378" y="102329"/>
                  </a:cubicBezTo>
                  <a:cubicBezTo>
                    <a:pt x="27923" y="102329"/>
                    <a:pt x="6394" y="80800"/>
                    <a:pt x="6394" y="54345"/>
                  </a:cubicBezTo>
                  <a:cubicBezTo>
                    <a:pt x="6394" y="27923"/>
                    <a:pt x="27923" y="6394"/>
                    <a:pt x="54378" y="6394"/>
                  </a:cubicBezTo>
                  <a:cubicBezTo>
                    <a:pt x="66480" y="6394"/>
                    <a:pt x="78027" y="10895"/>
                    <a:pt x="86900" y="19083"/>
                  </a:cubicBezTo>
                  <a:cubicBezTo>
                    <a:pt x="87522" y="19659"/>
                    <a:pt x="88309" y="19945"/>
                    <a:pt x="89092" y="19945"/>
                  </a:cubicBezTo>
                  <a:cubicBezTo>
                    <a:pt x="89949" y="19945"/>
                    <a:pt x="90803" y="19602"/>
                    <a:pt x="91434" y="18920"/>
                  </a:cubicBezTo>
                  <a:cubicBezTo>
                    <a:pt x="92608" y="17615"/>
                    <a:pt x="92543" y="15592"/>
                    <a:pt x="91238" y="14418"/>
                  </a:cubicBezTo>
                  <a:cubicBezTo>
                    <a:pt x="81191" y="5121"/>
                    <a:pt x="68078" y="0"/>
                    <a:pt x="54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1"/>
            <p:cNvSpPr/>
            <p:nvPr/>
          </p:nvSpPr>
          <p:spPr>
            <a:xfrm>
              <a:off x="3073600" y="2133325"/>
              <a:ext cx="1453225" cy="1454050"/>
            </a:xfrm>
            <a:custGeom>
              <a:avLst/>
              <a:gdLst/>
              <a:ahLst/>
              <a:cxnLst/>
              <a:rect l="l" t="t" r="r" b="b"/>
              <a:pathLst>
                <a:path w="58129" h="58162" extrusionOk="0">
                  <a:moveTo>
                    <a:pt x="29065" y="6394"/>
                  </a:moveTo>
                  <a:cubicBezTo>
                    <a:pt x="41558" y="6394"/>
                    <a:pt x="51735" y="16571"/>
                    <a:pt x="51735" y="29065"/>
                  </a:cubicBezTo>
                  <a:cubicBezTo>
                    <a:pt x="51735" y="41591"/>
                    <a:pt x="41558" y="51768"/>
                    <a:pt x="29065" y="51768"/>
                  </a:cubicBezTo>
                  <a:cubicBezTo>
                    <a:pt x="16571" y="51768"/>
                    <a:pt x="6394" y="41591"/>
                    <a:pt x="6394" y="29065"/>
                  </a:cubicBezTo>
                  <a:cubicBezTo>
                    <a:pt x="6394" y="16571"/>
                    <a:pt x="16571" y="6394"/>
                    <a:pt x="29065" y="6394"/>
                  </a:cubicBezTo>
                  <a:close/>
                  <a:moveTo>
                    <a:pt x="29065" y="1"/>
                  </a:moveTo>
                  <a:cubicBezTo>
                    <a:pt x="13048" y="1"/>
                    <a:pt x="0" y="13049"/>
                    <a:pt x="0" y="29065"/>
                  </a:cubicBezTo>
                  <a:cubicBezTo>
                    <a:pt x="0" y="45114"/>
                    <a:pt x="13048" y="58162"/>
                    <a:pt x="29065" y="58162"/>
                  </a:cubicBezTo>
                  <a:cubicBezTo>
                    <a:pt x="45081" y="58162"/>
                    <a:pt x="58129" y="45114"/>
                    <a:pt x="58129" y="29065"/>
                  </a:cubicBezTo>
                  <a:cubicBezTo>
                    <a:pt x="58129" y="13049"/>
                    <a:pt x="45081" y="1"/>
                    <a:pt x="29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1"/>
            <p:cNvSpPr/>
            <p:nvPr/>
          </p:nvSpPr>
          <p:spPr>
            <a:xfrm>
              <a:off x="3786350" y="550450"/>
              <a:ext cx="159850" cy="307475"/>
            </a:xfrm>
            <a:custGeom>
              <a:avLst/>
              <a:gdLst/>
              <a:ahLst/>
              <a:cxnLst/>
              <a:rect l="l" t="t" r="r" b="b"/>
              <a:pathLst>
                <a:path w="6394" h="12299" extrusionOk="0">
                  <a:moveTo>
                    <a:pt x="3197" y="0"/>
                  </a:moveTo>
                  <a:cubicBezTo>
                    <a:pt x="1435" y="0"/>
                    <a:pt x="0" y="1436"/>
                    <a:pt x="0" y="3197"/>
                  </a:cubicBezTo>
                  <a:lnTo>
                    <a:pt x="0" y="9101"/>
                  </a:lnTo>
                  <a:cubicBezTo>
                    <a:pt x="0" y="10863"/>
                    <a:pt x="1435" y="12298"/>
                    <a:pt x="3197" y="12298"/>
                  </a:cubicBezTo>
                  <a:cubicBezTo>
                    <a:pt x="4991" y="12298"/>
                    <a:pt x="6394" y="10863"/>
                    <a:pt x="6394" y="9101"/>
                  </a:cubicBezTo>
                  <a:lnTo>
                    <a:pt x="6394" y="3197"/>
                  </a:lnTo>
                  <a:cubicBezTo>
                    <a:pt x="6394" y="1436"/>
                    <a:pt x="4958"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1"/>
            <p:cNvSpPr/>
            <p:nvPr/>
          </p:nvSpPr>
          <p:spPr>
            <a:xfrm>
              <a:off x="4239750" y="736750"/>
              <a:ext cx="301775" cy="277750"/>
            </a:xfrm>
            <a:custGeom>
              <a:avLst/>
              <a:gdLst/>
              <a:ahLst/>
              <a:cxnLst/>
              <a:rect l="l" t="t" r="r" b="b"/>
              <a:pathLst>
                <a:path w="12071" h="11110" extrusionOk="0">
                  <a:moveTo>
                    <a:pt x="8540" y="1"/>
                  </a:moveTo>
                  <a:cubicBezTo>
                    <a:pt x="7757" y="1"/>
                    <a:pt x="6973" y="287"/>
                    <a:pt x="6362" y="866"/>
                  </a:cubicBezTo>
                  <a:lnTo>
                    <a:pt x="1338" y="5596"/>
                  </a:lnTo>
                  <a:cubicBezTo>
                    <a:pt x="66" y="6803"/>
                    <a:pt x="1" y="8826"/>
                    <a:pt x="1208" y="10131"/>
                  </a:cubicBezTo>
                  <a:cubicBezTo>
                    <a:pt x="1827" y="10783"/>
                    <a:pt x="2676" y="11109"/>
                    <a:pt x="3524" y="11109"/>
                  </a:cubicBezTo>
                  <a:cubicBezTo>
                    <a:pt x="4339" y="11109"/>
                    <a:pt x="5122" y="10816"/>
                    <a:pt x="5742" y="10261"/>
                  </a:cubicBezTo>
                  <a:lnTo>
                    <a:pt x="10733" y="5498"/>
                  </a:lnTo>
                  <a:cubicBezTo>
                    <a:pt x="12037" y="4292"/>
                    <a:pt x="12070" y="2269"/>
                    <a:pt x="10863" y="997"/>
                  </a:cubicBezTo>
                  <a:cubicBezTo>
                    <a:pt x="10236" y="336"/>
                    <a:pt x="9388" y="1"/>
                    <a:pt x="8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1"/>
            <p:cNvSpPr/>
            <p:nvPr/>
          </p:nvSpPr>
          <p:spPr>
            <a:xfrm>
              <a:off x="3202450" y="738475"/>
              <a:ext cx="302575" cy="277650"/>
            </a:xfrm>
            <a:custGeom>
              <a:avLst/>
              <a:gdLst/>
              <a:ahLst/>
              <a:cxnLst/>
              <a:rect l="l" t="t" r="r" b="b"/>
              <a:pathLst>
                <a:path w="12103" h="11106" extrusionOk="0">
                  <a:moveTo>
                    <a:pt x="3545" y="0"/>
                  </a:moveTo>
                  <a:cubicBezTo>
                    <a:pt x="2692" y="0"/>
                    <a:pt x="1838" y="344"/>
                    <a:pt x="1207" y="1026"/>
                  </a:cubicBezTo>
                  <a:cubicBezTo>
                    <a:pt x="0" y="2298"/>
                    <a:pt x="65" y="4320"/>
                    <a:pt x="1338" y="5527"/>
                  </a:cubicBezTo>
                  <a:lnTo>
                    <a:pt x="6361" y="10257"/>
                  </a:lnTo>
                  <a:cubicBezTo>
                    <a:pt x="6981" y="10844"/>
                    <a:pt x="7764" y="11105"/>
                    <a:pt x="8547" y="11105"/>
                  </a:cubicBezTo>
                  <a:cubicBezTo>
                    <a:pt x="9395" y="11105"/>
                    <a:pt x="10243" y="10779"/>
                    <a:pt x="10895" y="10094"/>
                  </a:cubicBezTo>
                  <a:cubicBezTo>
                    <a:pt x="12102" y="8822"/>
                    <a:pt x="12037" y="6800"/>
                    <a:pt x="10732" y="5593"/>
                  </a:cubicBezTo>
                  <a:lnTo>
                    <a:pt x="5709" y="863"/>
                  </a:lnTo>
                  <a:cubicBezTo>
                    <a:pt x="5102" y="287"/>
                    <a:pt x="4323" y="0"/>
                    <a:pt x="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1"/>
            <p:cNvSpPr/>
            <p:nvPr/>
          </p:nvSpPr>
          <p:spPr>
            <a:xfrm>
              <a:off x="3786350" y="4837525"/>
              <a:ext cx="159850" cy="307450"/>
            </a:xfrm>
            <a:custGeom>
              <a:avLst/>
              <a:gdLst/>
              <a:ahLst/>
              <a:cxnLst/>
              <a:rect l="l" t="t" r="r" b="b"/>
              <a:pathLst>
                <a:path w="6394" h="12298" extrusionOk="0">
                  <a:moveTo>
                    <a:pt x="3197" y="0"/>
                  </a:moveTo>
                  <a:cubicBezTo>
                    <a:pt x="1435" y="0"/>
                    <a:pt x="0" y="1435"/>
                    <a:pt x="0" y="3197"/>
                  </a:cubicBezTo>
                  <a:lnTo>
                    <a:pt x="0" y="9101"/>
                  </a:lnTo>
                  <a:cubicBezTo>
                    <a:pt x="0" y="10862"/>
                    <a:pt x="1435" y="12298"/>
                    <a:pt x="3197" y="12298"/>
                  </a:cubicBezTo>
                  <a:cubicBezTo>
                    <a:pt x="4958" y="12298"/>
                    <a:pt x="6394" y="10862"/>
                    <a:pt x="6394" y="9101"/>
                  </a:cubicBezTo>
                  <a:lnTo>
                    <a:pt x="6394" y="3197"/>
                  </a:lnTo>
                  <a:cubicBezTo>
                    <a:pt x="6394" y="1435"/>
                    <a:pt x="4991"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1"/>
            <p:cNvSpPr/>
            <p:nvPr/>
          </p:nvSpPr>
          <p:spPr>
            <a:xfrm>
              <a:off x="4239750" y="4681025"/>
              <a:ext cx="301775" cy="278025"/>
            </a:xfrm>
            <a:custGeom>
              <a:avLst/>
              <a:gdLst/>
              <a:ahLst/>
              <a:cxnLst/>
              <a:rect l="l" t="t" r="r" b="b"/>
              <a:pathLst>
                <a:path w="12071" h="11121" extrusionOk="0">
                  <a:moveTo>
                    <a:pt x="3518" y="0"/>
                  </a:moveTo>
                  <a:cubicBezTo>
                    <a:pt x="2671" y="0"/>
                    <a:pt x="1831" y="335"/>
                    <a:pt x="1208" y="1008"/>
                  </a:cubicBezTo>
                  <a:cubicBezTo>
                    <a:pt x="1" y="2280"/>
                    <a:pt x="66" y="4303"/>
                    <a:pt x="1338" y="5510"/>
                  </a:cubicBezTo>
                  <a:lnTo>
                    <a:pt x="6362" y="10240"/>
                  </a:lnTo>
                  <a:cubicBezTo>
                    <a:pt x="6981" y="10827"/>
                    <a:pt x="7764" y="11120"/>
                    <a:pt x="8547" y="11120"/>
                  </a:cubicBezTo>
                  <a:cubicBezTo>
                    <a:pt x="9395" y="11120"/>
                    <a:pt x="10243" y="10794"/>
                    <a:pt x="10863" y="10109"/>
                  </a:cubicBezTo>
                  <a:cubicBezTo>
                    <a:pt x="12070" y="8837"/>
                    <a:pt x="12037" y="6815"/>
                    <a:pt x="10733" y="5608"/>
                  </a:cubicBezTo>
                  <a:lnTo>
                    <a:pt x="5742" y="878"/>
                  </a:lnTo>
                  <a:cubicBezTo>
                    <a:pt x="5111" y="294"/>
                    <a:pt x="4311" y="0"/>
                    <a:pt x="3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1"/>
            <p:cNvSpPr/>
            <p:nvPr/>
          </p:nvSpPr>
          <p:spPr>
            <a:xfrm>
              <a:off x="3202450" y="4679675"/>
              <a:ext cx="302575" cy="277750"/>
            </a:xfrm>
            <a:custGeom>
              <a:avLst/>
              <a:gdLst/>
              <a:ahLst/>
              <a:cxnLst/>
              <a:rect l="l" t="t" r="r" b="b"/>
              <a:pathLst>
                <a:path w="12103" h="11110" extrusionOk="0">
                  <a:moveTo>
                    <a:pt x="8568" y="1"/>
                  </a:moveTo>
                  <a:cubicBezTo>
                    <a:pt x="7780" y="1"/>
                    <a:pt x="6988" y="287"/>
                    <a:pt x="6361" y="867"/>
                  </a:cubicBezTo>
                  <a:lnTo>
                    <a:pt x="1338" y="5564"/>
                  </a:lnTo>
                  <a:cubicBezTo>
                    <a:pt x="65" y="6771"/>
                    <a:pt x="0" y="8793"/>
                    <a:pt x="1207" y="10098"/>
                  </a:cubicBezTo>
                  <a:cubicBezTo>
                    <a:pt x="1827" y="10750"/>
                    <a:pt x="2675" y="11109"/>
                    <a:pt x="3523" y="11109"/>
                  </a:cubicBezTo>
                  <a:cubicBezTo>
                    <a:pt x="4306" y="11109"/>
                    <a:pt x="5089" y="10816"/>
                    <a:pt x="5709" y="10228"/>
                  </a:cubicBezTo>
                  <a:lnTo>
                    <a:pt x="10732" y="5499"/>
                  </a:lnTo>
                  <a:cubicBezTo>
                    <a:pt x="12037" y="4292"/>
                    <a:pt x="12102" y="2269"/>
                    <a:pt x="10895" y="997"/>
                  </a:cubicBezTo>
                  <a:cubicBezTo>
                    <a:pt x="10268" y="336"/>
                    <a:pt x="9420" y="1"/>
                    <a:pt x="8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2"/>
          <p:cNvSpPr/>
          <p:nvPr/>
        </p:nvSpPr>
        <p:spPr>
          <a:xfrm>
            <a:off x="5182975" y="1546000"/>
            <a:ext cx="852900" cy="359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52"/>
          <p:cNvGrpSpPr/>
          <p:nvPr/>
        </p:nvGrpSpPr>
        <p:grpSpPr>
          <a:xfrm>
            <a:off x="-50" y="1546000"/>
            <a:ext cx="3955200" cy="3597600"/>
            <a:chOff x="-50" y="1546000"/>
            <a:chExt cx="3955200" cy="3597600"/>
          </a:xfrm>
        </p:grpSpPr>
        <p:sp>
          <p:nvSpPr>
            <p:cNvPr id="452" name="Google Shape;452;p52"/>
            <p:cNvSpPr/>
            <p:nvPr/>
          </p:nvSpPr>
          <p:spPr>
            <a:xfrm>
              <a:off x="948150" y="1546000"/>
              <a:ext cx="852900" cy="359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3" name="Google Shape;453;p52"/>
            <p:cNvCxnSpPr/>
            <p:nvPr/>
          </p:nvCxnSpPr>
          <p:spPr>
            <a:xfrm rot="10800000">
              <a:off x="-50" y="4876025"/>
              <a:ext cx="3955200" cy="0"/>
            </a:xfrm>
            <a:prstGeom prst="straightConnector1">
              <a:avLst/>
            </a:prstGeom>
            <a:noFill/>
            <a:ln w="9525" cap="flat" cmpd="sng">
              <a:solidFill>
                <a:schemeClr val="dk1"/>
              </a:solidFill>
              <a:prstDash val="solid"/>
              <a:round/>
              <a:headEnd type="none" w="med" len="med"/>
              <a:tailEnd type="none" w="med" len="med"/>
            </a:ln>
          </p:spPr>
        </p:cxnSp>
      </p:grpSp>
      <p:sp>
        <p:nvSpPr>
          <p:cNvPr id="454" name="Google Shape;454;p5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Factors to consider</a:t>
            </a:r>
            <a:endParaRPr/>
          </a:p>
        </p:txBody>
      </p:sp>
      <p:sp>
        <p:nvSpPr>
          <p:cNvPr id="455" name="Google Shape;455;p52"/>
          <p:cNvSpPr txBox="1">
            <a:spLocks noGrp="1"/>
          </p:cNvSpPr>
          <p:nvPr>
            <p:ph type="subTitle" idx="1"/>
          </p:nvPr>
        </p:nvSpPr>
        <p:spPr>
          <a:xfrm>
            <a:off x="1877250" y="1850002"/>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entire Solar System</a:t>
            </a:r>
            <a:endParaRPr/>
          </a:p>
        </p:txBody>
      </p:sp>
      <p:sp>
        <p:nvSpPr>
          <p:cNvPr id="456" name="Google Shape;456;p52"/>
          <p:cNvSpPr txBox="1">
            <a:spLocks noGrp="1"/>
          </p:cNvSpPr>
          <p:nvPr>
            <p:ph type="subTitle" idx="2"/>
          </p:nvPr>
        </p:nvSpPr>
        <p:spPr>
          <a:xfrm>
            <a:off x="1877250" y="1375200"/>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Relevance</a:t>
            </a:r>
            <a:endParaRPr/>
          </a:p>
        </p:txBody>
      </p:sp>
      <p:sp>
        <p:nvSpPr>
          <p:cNvPr id="457" name="Google Shape;457;p52"/>
          <p:cNvSpPr txBox="1">
            <a:spLocks noGrp="1"/>
          </p:cNvSpPr>
          <p:nvPr>
            <p:ph type="subTitle" idx="3"/>
          </p:nvPr>
        </p:nvSpPr>
        <p:spPr>
          <a:xfrm>
            <a:off x="1877250" y="3515601"/>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full of iron oxide dust, which gives the planet its reddish cast</a:t>
            </a:r>
            <a:endParaRPr/>
          </a:p>
        </p:txBody>
      </p:sp>
      <p:sp>
        <p:nvSpPr>
          <p:cNvPr id="458" name="Google Shape;458;p52"/>
          <p:cNvSpPr txBox="1">
            <a:spLocks noGrp="1"/>
          </p:cNvSpPr>
          <p:nvPr>
            <p:ph type="subTitle" idx="4"/>
          </p:nvPr>
        </p:nvSpPr>
        <p:spPr>
          <a:xfrm>
            <a:off x="1877250" y="3040799"/>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Feasibility</a:t>
            </a:r>
            <a:endParaRPr/>
          </a:p>
        </p:txBody>
      </p:sp>
      <p:sp>
        <p:nvSpPr>
          <p:cNvPr id="459" name="Google Shape;459;p52"/>
          <p:cNvSpPr txBox="1">
            <a:spLocks noGrp="1"/>
          </p:cNvSpPr>
          <p:nvPr>
            <p:ph type="subTitle" idx="5"/>
          </p:nvPr>
        </p:nvSpPr>
        <p:spPr>
          <a:xfrm>
            <a:off x="6112075" y="1850002"/>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460" name="Google Shape;460;p52"/>
          <p:cNvSpPr txBox="1">
            <a:spLocks noGrp="1"/>
          </p:cNvSpPr>
          <p:nvPr>
            <p:ph type="subTitle" idx="6"/>
          </p:nvPr>
        </p:nvSpPr>
        <p:spPr>
          <a:xfrm>
            <a:off x="6112075" y="1375200"/>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Interest</a:t>
            </a:r>
            <a:endParaRPr/>
          </a:p>
        </p:txBody>
      </p:sp>
      <p:sp>
        <p:nvSpPr>
          <p:cNvPr id="461" name="Google Shape;461;p52"/>
          <p:cNvSpPr txBox="1">
            <a:spLocks noGrp="1"/>
          </p:cNvSpPr>
          <p:nvPr>
            <p:ph type="subTitle" idx="7"/>
          </p:nvPr>
        </p:nvSpPr>
        <p:spPr>
          <a:xfrm>
            <a:off x="6112075" y="3515601"/>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second-brightest natural object in the night sky</a:t>
            </a:r>
            <a:endParaRPr/>
          </a:p>
        </p:txBody>
      </p:sp>
      <p:sp>
        <p:nvSpPr>
          <p:cNvPr id="462" name="Google Shape;462;p52"/>
          <p:cNvSpPr txBox="1">
            <a:spLocks noGrp="1"/>
          </p:cNvSpPr>
          <p:nvPr>
            <p:ph type="subTitle" idx="8"/>
          </p:nvPr>
        </p:nvSpPr>
        <p:spPr>
          <a:xfrm>
            <a:off x="6112075" y="3040799"/>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Significance</a:t>
            </a:r>
            <a:endParaRPr/>
          </a:p>
        </p:txBody>
      </p:sp>
      <p:grpSp>
        <p:nvGrpSpPr>
          <p:cNvPr id="463" name="Google Shape;463;p52"/>
          <p:cNvGrpSpPr/>
          <p:nvPr/>
        </p:nvGrpSpPr>
        <p:grpSpPr>
          <a:xfrm>
            <a:off x="5334239" y="3515339"/>
            <a:ext cx="550372" cy="449298"/>
            <a:chOff x="2731881" y="2160610"/>
            <a:chExt cx="451347" cy="366415"/>
          </a:xfrm>
        </p:grpSpPr>
        <p:sp>
          <p:nvSpPr>
            <p:cNvPr id="464" name="Google Shape;464;p52"/>
            <p:cNvSpPr/>
            <p:nvPr/>
          </p:nvSpPr>
          <p:spPr>
            <a:xfrm>
              <a:off x="2731881" y="2160610"/>
              <a:ext cx="451347" cy="366415"/>
            </a:xfrm>
            <a:custGeom>
              <a:avLst/>
              <a:gdLst/>
              <a:ahLst/>
              <a:cxnLst/>
              <a:rect l="l" t="t" r="r" b="b"/>
              <a:pathLst>
                <a:path w="10283" h="8348" extrusionOk="0">
                  <a:moveTo>
                    <a:pt x="9150" y="309"/>
                  </a:moveTo>
                  <a:lnTo>
                    <a:pt x="9150" y="5400"/>
                  </a:lnTo>
                  <a:lnTo>
                    <a:pt x="7765" y="5400"/>
                  </a:lnTo>
                  <a:lnTo>
                    <a:pt x="7941" y="5312"/>
                  </a:lnTo>
                  <a:cubicBezTo>
                    <a:pt x="8007" y="5269"/>
                    <a:pt x="8051" y="5203"/>
                    <a:pt x="8051" y="5126"/>
                  </a:cubicBezTo>
                  <a:cubicBezTo>
                    <a:pt x="8051" y="5049"/>
                    <a:pt x="8007" y="4972"/>
                    <a:pt x="7941" y="4939"/>
                  </a:cubicBezTo>
                  <a:lnTo>
                    <a:pt x="7237" y="4554"/>
                  </a:lnTo>
                  <a:lnTo>
                    <a:pt x="8380" y="4554"/>
                  </a:lnTo>
                  <a:cubicBezTo>
                    <a:pt x="8468" y="4554"/>
                    <a:pt x="8534" y="4488"/>
                    <a:pt x="8534" y="4400"/>
                  </a:cubicBezTo>
                  <a:cubicBezTo>
                    <a:pt x="8534" y="4312"/>
                    <a:pt x="8468" y="4246"/>
                    <a:pt x="8380" y="4246"/>
                  </a:cubicBezTo>
                  <a:lnTo>
                    <a:pt x="6687" y="4246"/>
                  </a:lnTo>
                  <a:lnTo>
                    <a:pt x="5290" y="3487"/>
                  </a:lnTo>
                  <a:lnTo>
                    <a:pt x="5290" y="1244"/>
                  </a:lnTo>
                  <a:cubicBezTo>
                    <a:pt x="5290" y="727"/>
                    <a:pt x="5719" y="309"/>
                    <a:pt x="6236" y="309"/>
                  </a:cubicBezTo>
                  <a:close/>
                  <a:moveTo>
                    <a:pt x="836" y="1068"/>
                  </a:moveTo>
                  <a:lnTo>
                    <a:pt x="836" y="5422"/>
                  </a:lnTo>
                  <a:cubicBezTo>
                    <a:pt x="836" y="5576"/>
                    <a:pt x="957" y="5708"/>
                    <a:pt x="1122" y="5708"/>
                  </a:cubicBezTo>
                  <a:lnTo>
                    <a:pt x="3069" y="5708"/>
                  </a:lnTo>
                  <a:lnTo>
                    <a:pt x="3234" y="5796"/>
                  </a:lnTo>
                  <a:lnTo>
                    <a:pt x="3234" y="6280"/>
                  </a:lnTo>
                  <a:lnTo>
                    <a:pt x="946" y="6280"/>
                  </a:lnTo>
                  <a:cubicBezTo>
                    <a:pt x="583" y="6280"/>
                    <a:pt x="298" y="5983"/>
                    <a:pt x="298" y="5631"/>
                  </a:cubicBezTo>
                  <a:lnTo>
                    <a:pt x="298" y="1145"/>
                  </a:lnTo>
                  <a:cubicBezTo>
                    <a:pt x="298" y="1101"/>
                    <a:pt x="331" y="1068"/>
                    <a:pt x="374" y="1068"/>
                  </a:cubicBezTo>
                  <a:close/>
                  <a:moveTo>
                    <a:pt x="5147" y="3740"/>
                  </a:moveTo>
                  <a:cubicBezTo>
                    <a:pt x="5510" y="3949"/>
                    <a:pt x="7281" y="4917"/>
                    <a:pt x="7655" y="5126"/>
                  </a:cubicBezTo>
                  <a:lnTo>
                    <a:pt x="6203" y="5917"/>
                  </a:lnTo>
                  <a:lnTo>
                    <a:pt x="5246" y="5016"/>
                  </a:lnTo>
                  <a:cubicBezTo>
                    <a:pt x="5213" y="4988"/>
                    <a:pt x="5175" y="4974"/>
                    <a:pt x="5138" y="4974"/>
                  </a:cubicBezTo>
                  <a:cubicBezTo>
                    <a:pt x="5101" y="4974"/>
                    <a:pt x="5065" y="4988"/>
                    <a:pt x="5037" y="5016"/>
                  </a:cubicBezTo>
                  <a:cubicBezTo>
                    <a:pt x="4971" y="5082"/>
                    <a:pt x="4982" y="5170"/>
                    <a:pt x="5037" y="5236"/>
                  </a:cubicBezTo>
                  <a:lnTo>
                    <a:pt x="5928" y="6071"/>
                  </a:lnTo>
                  <a:lnTo>
                    <a:pt x="5142" y="6497"/>
                  </a:lnTo>
                  <a:lnTo>
                    <a:pt x="5142" y="6497"/>
                  </a:lnTo>
                  <a:lnTo>
                    <a:pt x="2640" y="5126"/>
                  </a:lnTo>
                  <a:cubicBezTo>
                    <a:pt x="3003" y="4917"/>
                    <a:pt x="4773" y="3949"/>
                    <a:pt x="5147" y="3740"/>
                  </a:cubicBezTo>
                  <a:close/>
                  <a:moveTo>
                    <a:pt x="1122" y="1"/>
                  </a:moveTo>
                  <a:cubicBezTo>
                    <a:pt x="957" y="1"/>
                    <a:pt x="836" y="133"/>
                    <a:pt x="836" y="287"/>
                  </a:cubicBezTo>
                  <a:lnTo>
                    <a:pt x="836" y="771"/>
                  </a:lnTo>
                  <a:lnTo>
                    <a:pt x="385" y="771"/>
                  </a:lnTo>
                  <a:cubicBezTo>
                    <a:pt x="166" y="771"/>
                    <a:pt x="1" y="936"/>
                    <a:pt x="1" y="1145"/>
                  </a:cubicBezTo>
                  <a:lnTo>
                    <a:pt x="1" y="5631"/>
                  </a:lnTo>
                  <a:cubicBezTo>
                    <a:pt x="1" y="6148"/>
                    <a:pt x="418" y="6577"/>
                    <a:pt x="946" y="6577"/>
                  </a:cubicBezTo>
                  <a:lnTo>
                    <a:pt x="3234" y="6577"/>
                  </a:lnTo>
                  <a:lnTo>
                    <a:pt x="3234" y="7622"/>
                  </a:lnTo>
                  <a:cubicBezTo>
                    <a:pt x="3234" y="7787"/>
                    <a:pt x="3344" y="7941"/>
                    <a:pt x="3498" y="8007"/>
                  </a:cubicBezTo>
                  <a:cubicBezTo>
                    <a:pt x="3960" y="8205"/>
                    <a:pt x="4421" y="8315"/>
                    <a:pt x="4883" y="8348"/>
                  </a:cubicBezTo>
                  <a:lnTo>
                    <a:pt x="4894" y="8348"/>
                  </a:lnTo>
                  <a:cubicBezTo>
                    <a:pt x="4971" y="8348"/>
                    <a:pt x="5037" y="8282"/>
                    <a:pt x="5037" y="8205"/>
                  </a:cubicBezTo>
                  <a:cubicBezTo>
                    <a:pt x="5048" y="8117"/>
                    <a:pt x="4982" y="8051"/>
                    <a:pt x="4894" y="8040"/>
                  </a:cubicBezTo>
                  <a:cubicBezTo>
                    <a:pt x="4476" y="8018"/>
                    <a:pt x="4037" y="7908"/>
                    <a:pt x="3608" y="7732"/>
                  </a:cubicBezTo>
                  <a:cubicBezTo>
                    <a:pt x="3564" y="7710"/>
                    <a:pt x="3531" y="7666"/>
                    <a:pt x="3531" y="7622"/>
                  </a:cubicBezTo>
                  <a:lnTo>
                    <a:pt x="3531" y="5961"/>
                  </a:lnTo>
                  <a:lnTo>
                    <a:pt x="5037" y="6786"/>
                  </a:lnTo>
                  <a:cubicBezTo>
                    <a:pt x="5070" y="6808"/>
                    <a:pt x="5103" y="6819"/>
                    <a:pt x="5136" y="6819"/>
                  </a:cubicBezTo>
                  <a:cubicBezTo>
                    <a:pt x="5180" y="6819"/>
                    <a:pt x="5213" y="6808"/>
                    <a:pt x="5246" y="6786"/>
                  </a:cubicBezTo>
                  <a:lnTo>
                    <a:pt x="6027" y="6357"/>
                  </a:lnTo>
                  <a:lnTo>
                    <a:pt x="6027" y="7413"/>
                  </a:lnTo>
                  <a:cubicBezTo>
                    <a:pt x="6027" y="7501"/>
                    <a:pt x="6093" y="7567"/>
                    <a:pt x="6181" y="7567"/>
                  </a:cubicBezTo>
                  <a:cubicBezTo>
                    <a:pt x="6258" y="7567"/>
                    <a:pt x="6335" y="7501"/>
                    <a:pt x="6335" y="7413"/>
                  </a:cubicBezTo>
                  <a:lnTo>
                    <a:pt x="6335" y="6192"/>
                  </a:lnTo>
                  <a:lnTo>
                    <a:pt x="6753" y="5961"/>
                  </a:lnTo>
                  <a:lnTo>
                    <a:pt x="6753" y="7622"/>
                  </a:lnTo>
                  <a:cubicBezTo>
                    <a:pt x="6753" y="7666"/>
                    <a:pt x="6720" y="7710"/>
                    <a:pt x="6676" y="7732"/>
                  </a:cubicBezTo>
                  <a:cubicBezTo>
                    <a:pt x="6269" y="7897"/>
                    <a:pt x="5873" y="8007"/>
                    <a:pt x="5477" y="8040"/>
                  </a:cubicBezTo>
                  <a:cubicBezTo>
                    <a:pt x="5389" y="8051"/>
                    <a:pt x="5334" y="8117"/>
                    <a:pt x="5334" y="8205"/>
                  </a:cubicBezTo>
                  <a:cubicBezTo>
                    <a:pt x="5345" y="8282"/>
                    <a:pt x="5411" y="8337"/>
                    <a:pt x="5488" y="8337"/>
                  </a:cubicBezTo>
                  <a:lnTo>
                    <a:pt x="5499" y="8337"/>
                  </a:lnTo>
                  <a:cubicBezTo>
                    <a:pt x="5928" y="8304"/>
                    <a:pt x="6357" y="8194"/>
                    <a:pt x="6786" y="8018"/>
                  </a:cubicBezTo>
                  <a:cubicBezTo>
                    <a:pt x="6951" y="7952"/>
                    <a:pt x="7050" y="7798"/>
                    <a:pt x="7050" y="7622"/>
                  </a:cubicBezTo>
                  <a:lnTo>
                    <a:pt x="7050" y="6577"/>
                  </a:ln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7050" y="6280"/>
                  </a:lnTo>
                  <a:lnTo>
                    <a:pt x="7050" y="5796"/>
                  </a:lnTo>
                  <a:lnTo>
                    <a:pt x="7215" y="5708"/>
                  </a:lnTo>
                  <a:lnTo>
                    <a:pt x="9161" y="5708"/>
                  </a:lnTo>
                  <a:cubicBezTo>
                    <a:pt x="9315" y="5708"/>
                    <a:pt x="9447" y="5576"/>
                    <a:pt x="9447" y="5422"/>
                  </a:cubicBezTo>
                  <a:lnTo>
                    <a:pt x="9447" y="1068"/>
                  </a:lnTo>
                  <a:lnTo>
                    <a:pt x="9898" y="1068"/>
                  </a:lnTo>
                  <a:cubicBezTo>
                    <a:pt x="9942" y="1068"/>
                    <a:pt x="9986" y="1112"/>
                    <a:pt x="9986" y="1156"/>
                  </a:cubicBezTo>
                  <a:lnTo>
                    <a:pt x="9986" y="3905"/>
                  </a:lnTo>
                  <a:cubicBezTo>
                    <a:pt x="9986" y="3993"/>
                    <a:pt x="10052" y="4059"/>
                    <a:pt x="10129" y="4059"/>
                  </a:cubicBezTo>
                  <a:lnTo>
                    <a:pt x="10140" y="4059"/>
                  </a:lnTo>
                  <a:cubicBezTo>
                    <a:pt x="10217" y="4059"/>
                    <a:pt x="10283" y="3993"/>
                    <a:pt x="10283" y="3905"/>
                  </a:cubicBezTo>
                  <a:lnTo>
                    <a:pt x="10283" y="1145"/>
                  </a:lnTo>
                  <a:cubicBezTo>
                    <a:pt x="10283" y="936"/>
                    <a:pt x="10118" y="771"/>
                    <a:pt x="9909" y="771"/>
                  </a:cubicBezTo>
                  <a:lnTo>
                    <a:pt x="9458" y="771"/>
                  </a:lnTo>
                  <a:lnTo>
                    <a:pt x="9458" y="287"/>
                  </a:lnTo>
                  <a:cubicBezTo>
                    <a:pt x="9458" y="133"/>
                    <a:pt x="9326" y="1"/>
                    <a:pt x="9172" y="1"/>
                  </a:cubicBezTo>
                  <a:lnTo>
                    <a:pt x="6236" y="1"/>
                  </a:lnTo>
                  <a:cubicBezTo>
                    <a:pt x="5763" y="1"/>
                    <a:pt x="5356" y="265"/>
                    <a:pt x="5147" y="650"/>
                  </a:cubicBezTo>
                  <a:cubicBezTo>
                    <a:pt x="4938" y="265"/>
                    <a:pt x="4520" y="1"/>
                    <a:pt x="4048" y="1"/>
                  </a:cubicBezTo>
                  <a:lnTo>
                    <a:pt x="2200" y="1"/>
                  </a:lnTo>
                  <a:cubicBezTo>
                    <a:pt x="2123" y="1"/>
                    <a:pt x="2057" y="67"/>
                    <a:pt x="2057" y="155"/>
                  </a:cubicBezTo>
                  <a:cubicBezTo>
                    <a:pt x="2057" y="243"/>
                    <a:pt x="2123" y="309"/>
                    <a:pt x="2200" y="309"/>
                  </a:cubicBezTo>
                  <a:lnTo>
                    <a:pt x="4048" y="309"/>
                  </a:lnTo>
                  <a:cubicBezTo>
                    <a:pt x="4575" y="309"/>
                    <a:pt x="4993" y="727"/>
                    <a:pt x="4993" y="1244"/>
                  </a:cubicBezTo>
                  <a:lnTo>
                    <a:pt x="4993" y="3487"/>
                  </a:lnTo>
                  <a:lnTo>
                    <a:pt x="3597" y="4246"/>
                  </a:lnTo>
                  <a:lnTo>
                    <a:pt x="1903" y="4246"/>
                  </a:lnTo>
                  <a:cubicBezTo>
                    <a:pt x="1815" y="4246"/>
                    <a:pt x="1749" y="4312"/>
                    <a:pt x="1749" y="4400"/>
                  </a:cubicBezTo>
                  <a:cubicBezTo>
                    <a:pt x="1749" y="4488"/>
                    <a:pt x="1815" y="4554"/>
                    <a:pt x="1903" y="4554"/>
                  </a:cubicBezTo>
                  <a:lnTo>
                    <a:pt x="3058" y="4554"/>
                  </a:lnTo>
                  <a:lnTo>
                    <a:pt x="2343" y="4939"/>
                  </a:lnTo>
                  <a:cubicBezTo>
                    <a:pt x="2277" y="4972"/>
                    <a:pt x="2233" y="5049"/>
                    <a:pt x="2233" y="5126"/>
                  </a:cubicBezTo>
                  <a:cubicBezTo>
                    <a:pt x="2233" y="5203"/>
                    <a:pt x="2277" y="5269"/>
                    <a:pt x="2343" y="5312"/>
                  </a:cubicBezTo>
                  <a:lnTo>
                    <a:pt x="2519" y="5400"/>
                  </a:lnTo>
                  <a:lnTo>
                    <a:pt x="1133" y="5400"/>
                  </a:lnTo>
                  <a:lnTo>
                    <a:pt x="1133" y="309"/>
                  </a:lnTo>
                  <a:lnTo>
                    <a:pt x="1606" y="309"/>
                  </a:lnTo>
                  <a:cubicBezTo>
                    <a:pt x="1683" y="309"/>
                    <a:pt x="1749" y="232"/>
                    <a:pt x="1749" y="155"/>
                  </a:cubicBezTo>
                  <a:cubicBezTo>
                    <a:pt x="1749" y="67"/>
                    <a:pt x="1683"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2"/>
            <p:cNvSpPr/>
            <p:nvPr/>
          </p:nvSpPr>
          <p:spPr>
            <a:xfrm>
              <a:off x="2991592" y="2211306"/>
              <a:ext cx="114911" cy="13563"/>
            </a:xfrm>
            <a:custGeom>
              <a:avLst/>
              <a:gdLst/>
              <a:ahLst/>
              <a:cxnLst/>
              <a:rect l="l" t="t" r="r" b="b"/>
              <a:pathLst>
                <a:path w="2618" h="309" extrusionOk="0">
                  <a:moveTo>
                    <a:pt x="143" y="1"/>
                  </a:moveTo>
                  <a:cubicBezTo>
                    <a:pt x="66" y="1"/>
                    <a:pt x="0" y="67"/>
                    <a:pt x="0" y="155"/>
                  </a:cubicBezTo>
                  <a:cubicBezTo>
                    <a:pt x="0" y="243"/>
                    <a:pt x="66" y="309"/>
                    <a:pt x="143" y="309"/>
                  </a:cubicBezTo>
                  <a:lnTo>
                    <a:pt x="2463" y="309"/>
                  </a:lnTo>
                  <a:cubicBezTo>
                    <a:pt x="2551" y="309"/>
                    <a:pt x="2617" y="243"/>
                    <a:pt x="2617" y="155"/>
                  </a:cubicBezTo>
                  <a:cubicBezTo>
                    <a:pt x="2617" y="67"/>
                    <a:pt x="2551" y="1"/>
                    <a:pt x="2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2"/>
            <p:cNvSpPr/>
            <p:nvPr/>
          </p:nvSpPr>
          <p:spPr>
            <a:xfrm>
              <a:off x="2991592" y="2256690"/>
              <a:ext cx="114911" cy="13080"/>
            </a:xfrm>
            <a:custGeom>
              <a:avLst/>
              <a:gdLst/>
              <a:ahLst/>
              <a:cxnLst/>
              <a:rect l="l" t="t" r="r" b="b"/>
              <a:pathLst>
                <a:path w="2618" h="298" extrusionOk="0">
                  <a:moveTo>
                    <a:pt x="143" y="0"/>
                  </a:moveTo>
                  <a:cubicBezTo>
                    <a:pt x="66" y="0"/>
                    <a:pt x="0" y="66"/>
                    <a:pt x="0" y="154"/>
                  </a:cubicBezTo>
                  <a:cubicBezTo>
                    <a:pt x="0" y="231"/>
                    <a:pt x="66" y="297"/>
                    <a:pt x="143" y="297"/>
                  </a:cubicBezTo>
                  <a:lnTo>
                    <a:pt x="2463" y="297"/>
                  </a:lnTo>
                  <a:cubicBezTo>
                    <a:pt x="2551" y="297"/>
                    <a:pt x="2617" y="231"/>
                    <a:pt x="2617" y="154"/>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2"/>
            <p:cNvSpPr/>
            <p:nvPr/>
          </p:nvSpPr>
          <p:spPr>
            <a:xfrm>
              <a:off x="2991592" y="2302075"/>
              <a:ext cx="114911" cy="13036"/>
            </a:xfrm>
            <a:custGeom>
              <a:avLst/>
              <a:gdLst/>
              <a:ahLst/>
              <a:cxnLst/>
              <a:rect l="l" t="t" r="r" b="b"/>
              <a:pathLst>
                <a:path w="2618" h="297" extrusionOk="0">
                  <a:moveTo>
                    <a:pt x="143" y="0"/>
                  </a:moveTo>
                  <a:cubicBezTo>
                    <a:pt x="66" y="0"/>
                    <a:pt x="0" y="66"/>
                    <a:pt x="0" y="143"/>
                  </a:cubicBezTo>
                  <a:cubicBezTo>
                    <a:pt x="0" y="231"/>
                    <a:pt x="66" y="297"/>
                    <a:pt x="143" y="297"/>
                  </a:cubicBezTo>
                  <a:lnTo>
                    <a:pt x="2463" y="297"/>
                  </a:lnTo>
                  <a:cubicBezTo>
                    <a:pt x="2551" y="297"/>
                    <a:pt x="2617" y="231"/>
                    <a:pt x="2617" y="143"/>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2"/>
            <p:cNvSpPr/>
            <p:nvPr/>
          </p:nvSpPr>
          <p:spPr>
            <a:xfrm>
              <a:off x="2808648" y="221130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62" y="309"/>
                    <a:pt x="2628" y="243"/>
                    <a:pt x="2628" y="155"/>
                  </a:cubicBezTo>
                  <a:cubicBezTo>
                    <a:pt x="2628" y="67"/>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2"/>
            <p:cNvSpPr/>
            <p:nvPr/>
          </p:nvSpPr>
          <p:spPr>
            <a:xfrm>
              <a:off x="2808648" y="2256690"/>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2"/>
            <p:cNvSpPr/>
            <p:nvPr/>
          </p:nvSpPr>
          <p:spPr>
            <a:xfrm>
              <a:off x="2808648" y="2302075"/>
              <a:ext cx="115393" cy="13036"/>
            </a:xfrm>
            <a:custGeom>
              <a:avLst/>
              <a:gdLst/>
              <a:ahLst/>
              <a:cxnLst/>
              <a:rect l="l" t="t" r="r" b="b"/>
              <a:pathLst>
                <a:path w="2629" h="297" extrusionOk="0">
                  <a:moveTo>
                    <a:pt x="154" y="0"/>
                  </a:moveTo>
                  <a:cubicBezTo>
                    <a:pt x="66" y="0"/>
                    <a:pt x="0" y="66"/>
                    <a:pt x="0" y="143"/>
                  </a:cubicBezTo>
                  <a:cubicBezTo>
                    <a:pt x="0" y="231"/>
                    <a:pt x="66"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52"/>
          <p:cNvGrpSpPr/>
          <p:nvPr/>
        </p:nvGrpSpPr>
        <p:grpSpPr>
          <a:xfrm>
            <a:off x="5335112" y="1805193"/>
            <a:ext cx="548625" cy="540313"/>
            <a:chOff x="5739031" y="4143974"/>
            <a:chExt cx="455253" cy="451390"/>
          </a:xfrm>
        </p:grpSpPr>
        <p:sp>
          <p:nvSpPr>
            <p:cNvPr id="472" name="Google Shape;472;p52"/>
            <p:cNvSpPr/>
            <p:nvPr/>
          </p:nvSpPr>
          <p:spPr>
            <a:xfrm>
              <a:off x="5739031" y="4408031"/>
              <a:ext cx="455253" cy="187333"/>
            </a:xfrm>
            <a:custGeom>
              <a:avLst/>
              <a:gdLst/>
              <a:ahLst/>
              <a:cxnLst/>
              <a:rect l="l" t="t" r="r" b="b"/>
              <a:pathLst>
                <a:path w="10372" h="4268" extrusionOk="0">
                  <a:moveTo>
                    <a:pt x="408" y="0"/>
                  </a:moveTo>
                  <a:cubicBezTo>
                    <a:pt x="177" y="0"/>
                    <a:pt x="1" y="187"/>
                    <a:pt x="1" y="418"/>
                  </a:cubicBezTo>
                  <a:lnTo>
                    <a:pt x="1" y="1210"/>
                  </a:lnTo>
                  <a:cubicBezTo>
                    <a:pt x="1" y="1298"/>
                    <a:pt x="67" y="1364"/>
                    <a:pt x="144" y="1364"/>
                  </a:cubicBezTo>
                  <a:cubicBezTo>
                    <a:pt x="232" y="1364"/>
                    <a:pt x="298" y="1298"/>
                    <a:pt x="298" y="1210"/>
                  </a:cubicBezTo>
                  <a:lnTo>
                    <a:pt x="298" y="418"/>
                  </a:lnTo>
                  <a:cubicBezTo>
                    <a:pt x="298" y="352"/>
                    <a:pt x="353" y="308"/>
                    <a:pt x="408" y="308"/>
                  </a:cubicBezTo>
                  <a:lnTo>
                    <a:pt x="1980" y="308"/>
                  </a:lnTo>
                  <a:cubicBezTo>
                    <a:pt x="2046" y="308"/>
                    <a:pt x="2090" y="352"/>
                    <a:pt x="2090" y="418"/>
                  </a:cubicBezTo>
                  <a:lnTo>
                    <a:pt x="2090" y="3860"/>
                  </a:lnTo>
                  <a:cubicBezTo>
                    <a:pt x="2090" y="3915"/>
                    <a:pt x="2046" y="3970"/>
                    <a:pt x="1980" y="3970"/>
                  </a:cubicBezTo>
                  <a:lnTo>
                    <a:pt x="408" y="3970"/>
                  </a:lnTo>
                  <a:cubicBezTo>
                    <a:pt x="353" y="3970"/>
                    <a:pt x="298" y="3915"/>
                    <a:pt x="298" y="3860"/>
                  </a:cubicBezTo>
                  <a:lnTo>
                    <a:pt x="298" y="1815"/>
                  </a:lnTo>
                  <a:cubicBezTo>
                    <a:pt x="298" y="1727"/>
                    <a:pt x="232" y="1661"/>
                    <a:pt x="144" y="1661"/>
                  </a:cubicBezTo>
                  <a:cubicBezTo>
                    <a:pt x="67" y="1661"/>
                    <a:pt x="1" y="1727"/>
                    <a:pt x="1" y="1815"/>
                  </a:cubicBezTo>
                  <a:lnTo>
                    <a:pt x="1" y="3860"/>
                  </a:lnTo>
                  <a:cubicBezTo>
                    <a:pt x="1" y="4091"/>
                    <a:pt x="177" y="4267"/>
                    <a:pt x="408" y="4267"/>
                  </a:cubicBezTo>
                  <a:lnTo>
                    <a:pt x="1980" y="4267"/>
                  </a:lnTo>
                  <a:cubicBezTo>
                    <a:pt x="2211" y="4267"/>
                    <a:pt x="2387" y="4091"/>
                    <a:pt x="2387" y="3860"/>
                  </a:cubicBezTo>
                  <a:lnTo>
                    <a:pt x="2387" y="3706"/>
                  </a:lnTo>
                  <a:lnTo>
                    <a:pt x="2838" y="3893"/>
                  </a:lnTo>
                  <a:cubicBezTo>
                    <a:pt x="3377" y="4113"/>
                    <a:pt x="3938" y="4223"/>
                    <a:pt x="4499" y="4223"/>
                  </a:cubicBezTo>
                  <a:cubicBezTo>
                    <a:pt x="4994" y="4223"/>
                    <a:pt x="5488" y="4135"/>
                    <a:pt x="5961" y="3970"/>
                  </a:cubicBezTo>
                  <a:lnTo>
                    <a:pt x="7787" y="3322"/>
                  </a:lnTo>
                  <a:cubicBezTo>
                    <a:pt x="7875" y="3300"/>
                    <a:pt x="7908" y="3212"/>
                    <a:pt x="7886" y="3135"/>
                  </a:cubicBezTo>
                  <a:cubicBezTo>
                    <a:pt x="7860" y="3075"/>
                    <a:pt x="7802" y="3036"/>
                    <a:pt x="7742" y="3036"/>
                  </a:cubicBezTo>
                  <a:cubicBezTo>
                    <a:pt x="7724" y="3036"/>
                    <a:pt x="7706" y="3039"/>
                    <a:pt x="7688" y="3047"/>
                  </a:cubicBezTo>
                  <a:lnTo>
                    <a:pt x="5862" y="3684"/>
                  </a:lnTo>
                  <a:cubicBezTo>
                    <a:pt x="5419" y="3839"/>
                    <a:pt x="4956" y="3916"/>
                    <a:pt x="4495" y="3916"/>
                  </a:cubicBezTo>
                  <a:cubicBezTo>
                    <a:pt x="3972" y="3916"/>
                    <a:pt x="3450" y="3817"/>
                    <a:pt x="2959" y="3618"/>
                  </a:cubicBezTo>
                  <a:lnTo>
                    <a:pt x="2387" y="3388"/>
                  </a:lnTo>
                  <a:lnTo>
                    <a:pt x="2387" y="1012"/>
                  </a:lnTo>
                  <a:lnTo>
                    <a:pt x="3443" y="484"/>
                  </a:lnTo>
                  <a:cubicBezTo>
                    <a:pt x="3623" y="394"/>
                    <a:pt x="3819" y="350"/>
                    <a:pt x="4015" y="350"/>
                  </a:cubicBezTo>
                  <a:cubicBezTo>
                    <a:pt x="4249" y="350"/>
                    <a:pt x="4482" y="413"/>
                    <a:pt x="4686" y="539"/>
                  </a:cubicBezTo>
                  <a:lnTo>
                    <a:pt x="5378" y="957"/>
                  </a:lnTo>
                  <a:cubicBezTo>
                    <a:pt x="5623" y="1104"/>
                    <a:pt x="5902" y="1181"/>
                    <a:pt x="6177" y="1181"/>
                  </a:cubicBezTo>
                  <a:cubicBezTo>
                    <a:pt x="6211" y="1181"/>
                    <a:pt x="6246" y="1180"/>
                    <a:pt x="6280" y="1177"/>
                  </a:cubicBezTo>
                  <a:lnTo>
                    <a:pt x="6874" y="1133"/>
                  </a:lnTo>
                  <a:cubicBezTo>
                    <a:pt x="6887" y="1132"/>
                    <a:pt x="6899" y="1131"/>
                    <a:pt x="6911" y="1131"/>
                  </a:cubicBezTo>
                  <a:cubicBezTo>
                    <a:pt x="6995" y="1131"/>
                    <a:pt x="7071" y="1163"/>
                    <a:pt x="7138" y="1221"/>
                  </a:cubicBezTo>
                  <a:cubicBezTo>
                    <a:pt x="7215" y="1287"/>
                    <a:pt x="7248" y="1386"/>
                    <a:pt x="7248" y="1485"/>
                  </a:cubicBezTo>
                  <a:cubicBezTo>
                    <a:pt x="7248" y="1650"/>
                    <a:pt x="7127" y="1804"/>
                    <a:pt x="6962" y="1826"/>
                  </a:cubicBezTo>
                  <a:lnTo>
                    <a:pt x="6951" y="1826"/>
                  </a:lnTo>
                  <a:lnTo>
                    <a:pt x="5708" y="2046"/>
                  </a:lnTo>
                  <a:cubicBezTo>
                    <a:pt x="5527" y="2079"/>
                    <a:pt x="5343" y="2095"/>
                    <a:pt x="5157" y="2095"/>
                  </a:cubicBezTo>
                  <a:cubicBezTo>
                    <a:pt x="4972" y="2095"/>
                    <a:pt x="4785" y="2079"/>
                    <a:pt x="4598" y="2046"/>
                  </a:cubicBezTo>
                  <a:lnTo>
                    <a:pt x="4114" y="1958"/>
                  </a:lnTo>
                  <a:cubicBezTo>
                    <a:pt x="4107" y="1957"/>
                    <a:pt x="4101" y="1956"/>
                    <a:pt x="4094" y="1956"/>
                  </a:cubicBezTo>
                  <a:cubicBezTo>
                    <a:pt x="4024" y="1956"/>
                    <a:pt x="3958" y="2008"/>
                    <a:pt x="3938" y="2079"/>
                  </a:cubicBezTo>
                  <a:cubicBezTo>
                    <a:pt x="3927" y="2167"/>
                    <a:pt x="3982" y="2244"/>
                    <a:pt x="4059" y="2255"/>
                  </a:cubicBezTo>
                  <a:lnTo>
                    <a:pt x="4543" y="2343"/>
                  </a:lnTo>
                  <a:cubicBezTo>
                    <a:pt x="4746" y="2376"/>
                    <a:pt x="4950" y="2392"/>
                    <a:pt x="5153" y="2392"/>
                  </a:cubicBezTo>
                  <a:cubicBezTo>
                    <a:pt x="5356" y="2392"/>
                    <a:pt x="5560" y="2376"/>
                    <a:pt x="5763" y="2343"/>
                  </a:cubicBezTo>
                  <a:cubicBezTo>
                    <a:pt x="5763" y="2343"/>
                    <a:pt x="7006" y="2123"/>
                    <a:pt x="7006" y="2123"/>
                  </a:cubicBezTo>
                  <a:lnTo>
                    <a:pt x="9557" y="1639"/>
                  </a:lnTo>
                  <a:cubicBezTo>
                    <a:pt x="9580" y="1635"/>
                    <a:pt x="9603" y="1633"/>
                    <a:pt x="9625" y="1633"/>
                  </a:cubicBezTo>
                  <a:cubicBezTo>
                    <a:pt x="9774" y="1633"/>
                    <a:pt x="9907" y="1726"/>
                    <a:pt x="9964" y="1870"/>
                  </a:cubicBezTo>
                  <a:cubicBezTo>
                    <a:pt x="10030" y="2046"/>
                    <a:pt x="9931" y="2255"/>
                    <a:pt x="9744" y="2321"/>
                  </a:cubicBezTo>
                  <a:lnTo>
                    <a:pt x="8271" y="2838"/>
                  </a:lnTo>
                  <a:cubicBezTo>
                    <a:pt x="8183" y="2871"/>
                    <a:pt x="8150" y="2959"/>
                    <a:pt x="8172" y="3036"/>
                  </a:cubicBezTo>
                  <a:cubicBezTo>
                    <a:pt x="8197" y="3095"/>
                    <a:pt x="8255" y="3135"/>
                    <a:pt x="8316" y="3135"/>
                  </a:cubicBezTo>
                  <a:cubicBezTo>
                    <a:pt x="8334" y="3135"/>
                    <a:pt x="8352" y="3131"/>
                    <a:pt x="8370" y="3124"/>
                  </a:cubicBezTo>
                  <a:lnTo>
                    <a:pt x="9843" y="2607"/>
                  </a:lnTo>
                  <a:cubicBezTo>
                    <a:pt x="10195" y="2486"/>
                    <a:pt x="10371" y="2101"/>
                    <a:pt x="10239" y="1760"/>
                  </a:cubicBezTo>
                  <a:lnTo>
                    <a:pt x="10250" y="1760"/>
                  </a:lnTo>
                  <a:cubicBezTo>
                    <a:pt x="10156" y="1495"/>
                    <a:pt x="9907" y="1328"/>
                    <a:pt x="9637" y="1328"/>
                  </a:cubicBezTo>
                  <a:cubicBezTo>
                    <a:pt x="9592" y="1328"/>
                    <a:pt x="9547" y="1333"/>
                    <a:pt x="9502" y="1342"/>
                  </a:cubicBezTo>
                  <a:lnTo>
                    <a:pt x="7501" y="1727"/>
                  </a:lnTo>
                  <a:cubicBezTo>
                    <a:pt x="7534" y="1650"/>
                    <a:pt x="7556" y="1562"/>
                    <a:pt x="7556" y="1485"/>
                  </a:cubicBezTo>
                  <a:cubicBezTo>
                    <a:pt x="7556" y="1298"/>
                    <a:pt x="7479" y="1122"/>
                    <a:pt x="7347" y="1001"/>
                  </a:cubicBezTo>
                  <a:cubicBezTo>
                    <a:pt x="7225" y="889"/>
                    <a:pt x="7055" y="824"/>
                    <a:pt x="6890" y="824"/>
                  </a:cubicBezTo>
                  <a:cubicBezTo>
                    <a:pt x="6878" y="824"/>
                    <a:pt x="6865" y="824"/>
                    <a:pt x="6852" y="825"/>
                  </a:cubicBezTo>
                  <a:lnTo>
                    <a:pt x="6258" y="869"/>
                  </a:lnTo>
                  <a:cubicBezTo>
                    <a:pt x="6226" y="872"/>
                    <a:pt x="6194" y="873"/>
                    <a:pt x="6162" y="873"/>
                  </a:cubicBezTo>
                  <a:cubicBezTo>
                    <a:pt x="5942" y="873"/>
                    <a:pt x="5726" y="808"/>
                    <a:pt x="5543" y="693"/>
                  </a:cubicBezTo>
                  <a:lnTo>
                    <a:pt x="4840" y="275"/>
                  </a:lnTo>
                  <a:cubicBezTo>
                    <a:pt x="4589" y="120"/>
                    <a:pt x="4307" y="43"/>
                    <a:pt x="4022" y="43"/>
                  </a:cubicBezTo>
                  <a:cubicBezTo>
                    <a:pt x="3781" y="43"/>
                    <a:pt x="3538" y="98"/>
                    <a:pt x="3311" y="209"/>
                  </a:cubicBezTo>
                  <a:lnTo>
                    <a:pt x="2387" y="671"/>
                  </a:lnTo>
                  <a:lnTo>
                    <a:pt x="2387" y="418"/>
                  </a:lnTo>
                  <a:cubicBezTo>
                    <a:pt x="2387" y="187"/>
                    <a:pt x="2211"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2"/>
            <p:cNvSpPr/>
            <p:nvPr/>
          </p:nvSpPr>
          <p:spPr>
            <a:xfrm>
              <a:off x="5795520" y="4526760"/>
              <a:ext cx="13080" cy="29979"/>
            </a:xfrm>
            <a:custGeom>
              <a:avLst/>
              <a:gdLst/>
              <a:ahLst/>
              <a:cxnLst/>
              <a:rect l="l" t="t" r="r" b="b"/>
              <a:pathLst>
                <a:path w="298" h="683" extrusionOk="0">
                  <a:moveTo>
                    <a:pt x="154" y="1"/>
                  </a:moveTo>
                  <a:cubicBezTo>
                    <a:pt x="67" y="1"/>
                    <a:pt x="1" y="67"/>
                    <a:pt x="1" y="155"/>
                  </a:cubicBezTo>
                  <a:lnTo>
                    <a:pt x="1" y="540"/>
                  </a:lnTo>
                  <a:cubicBezTo>
                    <a:pt x="1" y="617"/>
                    <a:pt x="67" y="683"/>
                    <a:pt x="154" y="683"/>
                  </a:cubicBezTo>
                  <a:cubicBezTo>
                    <a:pt x="231" y="683"/>
                    <a:pt x="297" y="617"/>
                    <a:pt x="297" y="540"/>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2"/>
            <p:cNvSpPr/>
            <p:nvPr/>
          </p:nvSpPr>
          <p:spPr>
            <a:xfrm>
              <a:off x="6004536" y="4143974"/>
              <a:ext cx="13563" cy="41566"/>
            </a:xfrm>
            <a:custGeom>
              <a:avLst/>
              <a:gdLst/>
              <a:ahLst/>
              <a:cxnLst/>
              <a:rect l="l" t="t" r="r" b="b"/>
              <a:pathLst>
                <a:path w="309" h="947" extrusionOk="0">
                  <a:moveTo>
                    <a:pt x="154" y="1"/>
                  </a:moveTo>
                  <a:cubicBezTo>
                    <a:pt x="77" y="1"/>
                    <a:pt x="0" y="67"/>
                    <a:pt x="0" y="155"/>
                  </a:cubicBezTo>
                  <a:lnTo>
                    <a:pt x="0" y="793"/>
                  </a:lnTo>
                  <a:cubicBezTo>
                    <a:pt x="0" y="881"/>
                    <a:pt x="77" y="947"/>
                    <a:pt x="154" y="947"/>
                  </a:cubicBezTo>
                  <a:cubicBezTo>
                    <a:pt x="242" y="947"/>
                    <a:pt x="308" y="881"/>
                    <a:pt x="308" y="7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2"/>
            <p:cNvSpPr/>
            <p:nvPr/>
          </p:nvSpPr>
          <p:spPr>
            <a:xfrm>
              <a:off x="6081259" y="4184180"/>
              <a:ext cx="34807" cy="33490"/>
            </a:xfrm>
            <a:custGeom>
              <a:avLst/>
              <a:gdLst/>
              <a:ahLst/>
              <a:cxnLst/>
              <a:rect l="l" t="t" r="r" b="b"/>
              <a:pathLst>
                <a:path w="793" h="763" extrusionOk="0">
                  <a:moveTo>
                    <a:pt x="628" y="0"/>
                  </a:moveTo>
                  <a:cubicBezTo>
                    <a:pt x="589" y="0"/>
                    <a:pt x="551" y="14"/>
                    <a:pt x="518" y="42"/>
                  </a:cubicBezTo>
                  <a:lnTo>
                    <a:pt x="67" y="504"/>
                  </a:lnTo>
                  <a:cubicBezTo>
                    <a:pt x="1" y="559"/>
                    <a:pt x="1" y="658"/>
                    <a:pt x="67" y="713"/>
                  </a:cubicBezTo>
                  <a:cubicBezTo>
                    <a:pt x="94" y="746"/>
                    <a:pt x="133" y="762"/>
                    <a:pt x="171" y="762"/>
                  </a:cubicBezTo>
                  <a:cubicBezTo>
                    <a:pt x="210" y="762"/>
                    <a:pt x="248" y="746"/>
                    <a:pt x="276" y="713"/>
                  </a:cubicBezTo>
                  <a:lnTo>
                    <a:pt x="738" y="262"/>
                  </a:lnTo>
                  <a:cubicBezTo>
                    <a:pt x="793" y="196"/>
                    <a:pt x="793" y="108"/>
                    <a:pt x="738" y="42"/>
                  </a:cubicBezTo>
                  <a:cubicBezTo>
                    <a:pt x="705" y="14"/>
                    <a:pt x="666"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2"/>
            <p:cNvSpPr/>
            <p:nvPr/>
          </p:nvSpPr>
          <p:spPr>
            <a:xfrm>
              <a:off x="5906524" y="4184180"/>
              <a:ext cx="34807" cy="33490"/>
            </a:xfrm>
            <a:custGeom>
              <a:avLst/>
              <a:gdLst/>
              <a:ahLst/>
              <a:cxnLst/>
              <a:rect l="l" t="t" r="r" b="b"/>
              <a:pathLst>
                <a:path w="793" h="763" extrusionOk="0">
                  <a:moveTo>
                    <a:pt x="171" y="0"/>
                  </a:moveTo>
                  <a:cubicBezTo>
                    <a:pt x="133" y="0"/>
                    <a:pt x="94" y="14"/>
                    <a:pt x="67" y="42"/>
                  </a:cubicBezTo>
                  <a:cubicBezTo>
                    <a:pt x="1" y="108"/>
                    <a:pt x="1" y="196"/>
                    <a:pt x="67" y="262"/>
                  </a:cubicBezTo>
                  <a:lnTo>
                    <a:pt x="518" y="713"/>
                  </a:lnTo>
                  <a:cubicBezTo>
                    <a:pt x="551" y="746"/>
                    <a:pt x="589" y="762"/>
                    <a:pt x="628" y="762"/>
                  </a:cubicBezTo>
                  <a:cubicBezTo>
                    <a:pt x="666" y="762"/>
                    <a:pt x="705" y="746"/>
                    <a:pt x="738" y="713"/>
                  </a:cubicBezTo>
                  <a:cubicBezTo>
                    <a:pt x="793" y="658"/>
                    <a:pt x="793" y="559"/>
                    <a:pt x="738" y="504"/>
                  </a:cubicBezTo>
                  <a:lnTo>
                    <a:pt x="276" y="42"/>
                  </a:lnTo>
                  <a:cubicBezTo>
                    <a:pt x="248" y="14"/>
                    <a:pt x="210"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2"/>
            <p:cNvSpPr/>
            <p:nvPr/>
          </p:nvSpPr>
          <p:spPr>
            <a:xfrm>
              <a:off x="5866977" y="4281577"/>
              <a:ext cx="42005" cy="13563"/>
            </a:xfrm>
            <a:custGeom>
              <a:avLst/>
              <a:gdLst/>
              <a:ahLst/>
              <a:cxnLst/>
              <a:rect l="l" t="t" r="r" b="b"/>
              <a:pathLst>
                <a:path w="957" h="309" extrusionOk="0">
                  <a:moveTo>
                    <a:pt x="154" y="0"/>
                  </a:moveTo>
                  <a:cubicBezTo>
                    <a:pt x="66" y="0"/>
                    <a:pt x="0" y="66"/>
                    <a:pt x="0" y="154"/>
                  </a:cubicBezTo>
                  <a:cubicBezTo>
                    <a:pt x="0" y="242"/>
                    <a:pt x="66" y="308"/>
                    <a:pt x="154" y="308"/>
                  </a:cubicBezTo>
                  <a:lnTo>
                    <a:pt x="803" y="308"/>
                  </a:lnTo>
                  <a:cubicBezTo>
                    <a:pt x="880" y="308"/>
                    <a:pt x="957" y="242"/>
                    <a:pt x="957" y="154"/>
                  </a:cubicBezTo>
                  <a:cubicBezTo>
                    <a:pt x="957"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2"/>
            <p:cNvSpPr/>
            <p:nvPr/>
          </p:nvSpPr>
          <p:spPr>
            <a:xfrm>
              <a:off x="6114091" y="4281577"/>
              <a:ext cx="41566" cy="13563"/>
            </a:xfrm>
            <a:custGeom>
              <a:avLst/>
              <a:gdLst/>
              <a:ahLst/>
              <a:cxnLst/>
              <a:rect l="l" t="t" r="r" b="b"/>
              <a:pathLst>
                <a:path w="947" h="309" extrusionOk="0">
                  <a:moveTo>
                    <a:pt x="155" y="0"/>
                  </a:moveTo>
                  <a:cubicBezTo>
                    <a:pt x="67" y="0"/>
                    <a:pt x="1" y="66"/>
                    <a:pt x="1" y="154"/>
                  </a:cubicBezTo>
                  <a:cubicBezTo>
                    <a:pt x="1" y="242"/>
                    <a:pt x="67" y="308"/>
                    <a:pt x="155" y="308"/>
                  </a:cubicBezTo>
                  <a:lnTo>
                    <a:pt x="803" y="308"/>
                  </a:lnTo>
                  <a:cubicBezTo>
                    <a:pt x="880" y="308"/>
                    <a:pt x="946" y="242"/>
                    <a:pt x="946" y="154"/>
                  </a:cubicBezTo>
                  <a:cubicBezTo>
                    <a:pt x="946"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2"/>
            <p:cNvSpPr/>
            <p:nvPr/>
          </p:nvSpPr>
          <p:spPr>
            <a:xfrm>
              <a:off x="5930182" y="4212007"/>
              <a:ext cx="161744" cy="213932"/>
            </a:xfrm>
            <a:custGeom>
              <a:avLst/>
              <a:gdLst/>
              <a:ahLst/>
              <a:cxnLst/>
              <a:rect l="l" t="t" r="r" b="b"/>
              <a:pathLst>
                <a:path w="3685" h="4874" extrusionOk="0">
                  <a:moveTo>
                    <a:pt x="2519" y="3840"/>
                  </a:moveTo>
                  <a:lnTo>
                    <a:pt x="2519" y="4191"/>
                  </a:lnTo>
                  <a:cubicBezTo>
                    <a:pt x="2519" y="4400"/>
                    <a:pt x="2354" y="4565"/>
                    <a:pt x="2145" y="4565"/>
                  </a:cubicBezTo>
                  <a:lnTo>
                    <a:pt x="1551" y="4565"/>
                  </a:lnTo>
                  <a:cubicBezTo>
                    <a:pt x="1342" y="4565"/>
                    <a:pt x="1177" y="4400"/>
                    <a:pt x="1177" y="4191"/>
                  </a:cubicBezTo>
                  <a:lnTo>
                    <a:pt x="1177" y="3840"/>
                  </a:lnTo>
                  <a:close/>
                  <a:moveTo>
                    <a:pt x="1819" y="1"/>
                  </a:moveTo>
                  <a:cubicBezTo>
                    <a:pt x="1495" y="1"/>
                    <a:pt x="1173" y="99"/>
                    <a:pt x="891" y="277"/>
                  </a:cubicBezTo>
                  <a:cubicBezTo>
                    <a:pt x="826" y="320"/>
                    <a:pt x="804" y="408"/>
                    <a:pt x="848" y="474"/>
                  </a:cubicBezTo>
                  <a:cubicBezTo>
                    <a:pt x="876" y="525"/>
                    <a:pt x="924" y="552"/>
                    <a:pt x="976" y="552"/>
                  </a:cubicBezTo>
                  <a:cubicBezTo>
                    <a:pt x="1002" y="552"/>
                    <a:pt x="1030" y="545"/>
                    <a:pt x="1056" y="529"/>
                  </a:cubicBezTo>
                  <a:cubicBezTo>
                    <a:pt x="1298" y="375"/>
                    <a:pt x="1584" y="298"/>
                    <a:pt x="1870" y="298"/>
                  </a:cubicBezTo>
                  <a:cubicBezTo>
                    <a:pt x="2695" y="309"/>
                    <a:pt x="3377" y="980"/>
                    <a:pt x="3377" y="1838"/>
                  </a:cubicBezTo>
                  <a:cubicBezTo>
                    <a:pt x="3377" y="2344"/>
                    <a:pt x="3124" y="2817"/>
                    <a:pt x="2706" y="3103"/>
                  </a:cubicBezTo>
                  <a:cubicBezTo>
                    <a:pt x="2585" y="3180"/>
                    <a:pt x="2519" y="3312"/>
                    <a:pt x="2519" y="3444"/>
                  </a:cubicBezTo>
                  <a:lnTo>
                    <a:pt x="2519" y="3532"/>
                  </a:lnTo>
                  <a:lnTo>
                    <a:pt x="2002" y="3532"/>
                  </a:lnTo>
                  <a:lnTo>
                    <a:pt x="2002" y="2630"/>
                  </a:lnTo>
                  <a:cubicBezTo>
                    <a:pt x="2200" y="2564"/>
                    <a:pt x="2354" y="2366"/>
                    <a:pt x="2354" y="2146"/>
                  </a:cubicBezTo>
                  <a:cubicBezTo>
                    <a:pt x="2354" y="2058"/>
                    <a:pt x="2288" y="1992"/>
                    <a:pt x="2200" y="1992"/>
                  </a:cubicBezTo>
                  <a:cubicBezTo>
                    <a:pt x="2123" y="1992"/>
                    <a:pt x="2057" y="2058"/>
                    <a:pt x="2057" y="2146"/>
                  </a:cubicBezTo>
                  <a:cubicBezTo>
                    <a:pt x="2057" y="2256"/>
                    <a:pt x="1958" y="2344"/>
                    <a:pt x="1848" y="2344"/>
                  </a:cubicBezTo>
                  <a:cubicBezTo>
                    <a:pt x="1738" y="2344"/>
                    <a:pt x="1639" y="2256"/>
                    <a:pt x="1639" y="2146"/>
                  </a:cubicBezTo>
                  <a:cubicBezTo>
                    <a:pt x="1639" y="2058"/>
                    <a:pt x="1573" y="1992"/>
                    <a:pt x="1496" y="1992"/>
                  </a:cubicBezTo>
                  <a:cubicBezTo>
                    <a:pt x="1408" y="1992"/>
                    <a:pt x="1342" y="2058"/>
                    <a:pt x="1342" y="2146"/>
                  </a:cubicBezTo>
                  <a:cubicBezTo>
                    <a:pt x="1342" y="2366"/>
                    <a:pt x="1485" y="2564"/>
                    <a:pt x="1694" y="2630"/>
                  </a:cubicBezTo>
                  <a:lnTo>
                    <a:pt x="1694" y="3532"/>
                  </a:lnTo>
                  <a:lnTo>
                    <a:pt x="1177" y="3532"/>
                  </a:lnTo>
                  <a:lnTo>
                    <a:pt x="1177" y="3444"/>
                  </a:lnTo>
                  <a:cubicBezTo>
                    <a:pt x="1177" y="3312"/>
                    <a:pt x="1111" y="3180"/>
                    <a:pt x="990" y="3103"/>
                  </a:cubicBezTo>
                  <a:cubicBezTo>
                    <a:pt x="562" y="2817"/>
                    <a:pt x="309" y="2333"/>
                    <a:pt x="320" y="1805"/>
                  </a:cubicBezTo>
                  <a:cubicBezTo>
                    <a:pt x="320" y="1475"/>
                    <a:pt x="430" y="1156"/>
                    <a:pt x="639" y="892"/>
                  </a:cubicBezTo>
                  <a:cubicBezTo>
                    <a:pt x="694" y="826"/>
                    <a:pt x="683" y="738"/>
                    <a:pt x="617" y="683"/>
                  </a:cubicBezTo>
                  <a:cubicBezTo>
                    <a:pt x="588" y="660"/>
                    <a:pt x="553" y="648"/>
                    <a:pt x="520" y="648"/>
                  </a:cubicBezTo>
                  <a:cubicBezTo>
                    <a:pt x="475" y="648"/>
                    <a:pt x="433" y="668"/>
                    <a:pt x="408" y="705"/>
                  </a:cubicBezTo>
                  <a:cubicBezTo>
                    <a:pt x="155" y="1024"/>
                    <a:pt x="23" y="1398"/>
                    <a:pt x="12" y="1805"/>
                  </a:cubicBezTo>
                  <a:cubicBezTo>
                    <a:pt x="1" y="2421"/>
                    <a:pt x="309" y="3004"/>
                    <a:pt x="826" y="3356"/>
                  </a:cubicBezTo>
                  <a:cubicBezTo>
                    <a:pt x="859" y="3378"/>
                    <a:pt x="880" y="3411"/>
                    <a:pt x="880" y="3444"/>
                  </a:cubicBezTo>
                  <a:lnTo>
                    <a:pt x="880" y="4191"/>
                  </a:lnTo>
                  <a:cubicBezTo>
                    <a:pt x="880" y="4565"/>
                    <a:pt x="1177" y="4873"/>
                    <a:pt x="1551" y="4873"/>
                  </a:cubicBezTo>
                  <a:lnTo>
                    <a:pt x="2145" y="4873"/>
                  </a:lnTo>
                  <a:cubicBezTo>
                    <a:pt x="2519" y="4873"/>
                    <a:pt x="2827" y="4565"/>
                    <a:pt x="2827" y="4191"/>
                  </a:cubicBezTo>
                  <a:lnTo>
                    <a:pt x="2827" y="3444"/>
                  </a:lnTo>
                  <a:cubicBezTo>
                    <a:pt x="2827" y="3411"/>
                    <a:pt x="2838" y="3378"/>
                    <a:pt x="2871" y="3356"/>
                  </a:cubicBezTo>
                  <a:cubicBezTo>
                    <a:pt x="3377" y="3015"/>
                    <a:pt x="3685" y="2443"/>
                    <a:pt x="3685" y="1838"/>
                  </a:cubicBezTo>
                  <a:cubicBezTo>
                    <a:pt x="3685" y="837"/>
                    <a:pt x="2882" y="13"/>
                    <a:pt x="1870" y="2"/>
                  </a:cubicBezTo>
                  <a:cubicBezTo>
                    <a:pt x="1853" y="1"/>
                    <a:pt x="1836" y="1"/>
                    <a:pt x="1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52"/>
          <p:cNvGrpSpPr/>
          <p:nvPr/>
        </p:nvGrpSpPr>
        <p:grpSpPr>
          <a:xfrm>
            <a:off x="1099433" y="3505423"/>
            <a:ext cx="550334" cy="469129"/>
            <a:chOff x="-6481175" y="2780663"/>
            <a:chExt cx="1402125" cy="1189475"/>
          </a:xfrm>
        </p:grpSpPr>
        <p:sp>
          <p:nvSpPr>
            <p:cNvPr id="481" name="Google Shape;481;p52"/>
            <p:cNvSpPr/>
            <p:nvPr/>
          </p:nvSpPr>
          <p:spPr>
            <a:xfrm>
              <a:off x="-6480600" y="3429563"/>
              <a:ext cx="1401550" cy="540575"/>
            </a:xfrm>
            <a:custGeom>
              <a:avLst/>
              <a:gdLst/>
              <a:ahLst/>
              <a:cxnLst/>
              <a:rect l="l" t="t" r="r" b="b"/>
              <a:pathLst>
                <a:path w="56062" h="21623" extrusionOk="0">
                  <a:moveTo>
                    <a:pt x="40786" y="8402"/>
                  </a:moveTo>
                  <a:cubicBezTo>
                    <a:pt x="44126" y="8402"/>
                    <a:pt x="47463" y="9039"/>
                    <a:pt x="50638" y="10314"/>
                  </a:cubicBezTo>
                  <a:lnTo>
                    <a:pt x="52724" y="11148"/>
                  </a:lnTo>
                  <a:lnTo>
                    <a:pt x="52724" y="14879"/>
                  </a:lnTo>
                  <a:lnTo>
                    <a:pt x="28854" y="14879"/>
                  </a:lnTo>
                  <a:lnTo>
                    <a:pt x="28854" y="11148"/>
                  </a:lnTo>
                  <a:lnTo>
                    <a:pt x="30916" y="10314"/>
                  </a:lnTo>
                  <a:cubicBezTo>
                    <a:pt x="34103" y="9039"/>
                    <a:pt x="37446" y="8402"/>
                    <a:pt x="40786" y="8402"/>
                  </a:cubicBezTo>
                  <a:close/>
                  <a:moveTo>
                    <a:pt x="15261" y="8402"/>
                  </a:moveTo>
                  <a:cubicBezTo>
                    <a:pt x="18604" y="8402"/>
                    <a:pt x="21947" y="9039"/>
                    <a:pt x="25122" y="10314"/>
                  </a:cubicBezTo>
                  <a:lnTo>
                    <a:pt x="27208" y="11148"/>
                  </a:lnTo>
                  <a:lnTo>
                    <a:pt x="27208" y="14879"/>
                  </a:lnTo>
                  <a:lnTo>
                    <a:pt x="19259" y="14879"/>
                  </a:lnTo>
                  <a:cubicBezTo>
                    <a:pt x="18796" y="14879"/>
                    <a:pt x="18448" y="15250"/>
                    <a:pt x="18448" y="15690"/>
                  </a:cubicBezTo>
                  <a:cubicBezTo>
                    <a:pt x="18448" y="16154"/>
                    <a:pt x="18796" y="16524"/>
                    <a:pt x="19259" y="16524"/>
                  </a:cubicBezTo>
                  <a:lnTo>
                    <a:pt x="54416" y="16524"/>
                  </a:lnTo>
                  <a:lnTo>
                    <a:pt x="54416" y="18286"/>
                  </a:lnTo>
                  <a:lnTo>
                    <a:pt x="30383" y="18286"/>
                  </a:lnTo>
                  <a:cubicBezTo>
                    <a:pt x="29711" y="18286"/>
                    <a:pt x="29085" y="18726"/>
                    <a:pt x="28854" y="19375"/>
                  </a:cubicBezTo>
                  <a:cubicBezTo>
                    <a:pt x="28738" y="19746"/>
                    <a:pt x="28390" y="19978"/>
                    <a:pt x="28019" y="19978"/>
                  </a:cubicBezTo>
                  <a:cubicBezTo>
                    <a:pt x="27649" y="19978"/>
                    <a:pt x="27324" y="19746"/>
                    <a:pt x="27185" y="19375"/>
                  </a:cubicBezTo>
                  <a:cubicBezTo>
                    <a:pt x="26953" y="18726"/>
                    <a:pt x="26351" y="18286"/>
                    <a:pt x="25655" y="18286"/>
                  </a:cubicBezTo>
                  <a:lnTo>
                    <a:pt x="1623" y="18286"/>
                  </a:lnTo>
                  <a:lnTo>
                    <a:pt x="1623" y="16524"/>
                  </a:lnTo>
                  <a:lnTo>
                    <a:pt x="15435" y="16524"/>
                  </a:lnTo>
                  <a:cubicBezTo>
                    <a:pt x="15876" y="16524"/>
                    <a:pt x="16246" y="16154"/>
                    <a:pt x="16246" y="15690"/>
                  </a:cubicBezTo>
                  <a:cubicBezTo>
                    <a:pt x="16246" y="15250"/>
                    <a:pt x="15876" y="14879"/>
                    <a:pt x="15435" y="14879"/>
                  </a:cubicBezTo>
                  <a:lnTo>
                    <a:pt x="3338" y="14879"/>
                  </a:lnTo>
                  <a:lnTo>
                    <a:pt x="3338" y="11148"/>
                  </a:lnTo>
                  <a:lnTo>
                    <a:pt x="5400" y="10314"/>
                  </a:lnTo>
                  <a:cubicBezTo>
                    <a:pt x="8575" y="9039"/>
                    <a:pt x="11918" y="8402"/>
                    <a:pt x="15261" y="8402"/>
                  </a:cubicBezTo>
                  <a:close/>
                  <a:moveTo>
                    <a:pt x="51403" y="1"/>
                  </a:moveTo>
                  <a:lnTo>
                    <a:pt x="48807" y="47"/>
                  </a:lnTo>
                  <a:cubicBezTo>
                    <a:pt x="41530" y="140"/>
                    <a:pt x="34647" y="2967"/>
                    <a:pt x="29456" y="8066"/>
                  </a:cubicBezTo>
                  <a:lnTo>
                    <a:pt x="27950" y="9502"/>
                  </a:lnTo>
                  <a:lnTo>
                    <a:pt x="26281" y="8274"/>
                  </a:lnTo>
                  <a:cubicBezTo>
                    <a:pt x="21381" y="4604"/>
                    <a:pt x="15510" y="2644"/>
                    <a:pt x="9459" y="2644"/>
                  </a:cubicBezTo>
                  <a:cubicBezTo>
                    <a:pt x="8327" y="2644"/>
                    <a:pt x="7189" y="2712"/>
                    <a:pt x="6049" y="2851"/>
                  </a:cubicBezTo>
                  <a:lnTo>
                    <a:pt x="3477" y="3152"/>
                  </a:lnTo>
                  <a:cubicBezTo>
                    <a:pt x="3013" y="3199"/>
                    <a:pt x="2689" y="3616"/>
                    <a:pt x="2758" y="4056"/>
                  </a:cubicBezTo>
                  <a:cubicBezTo>
                    <a:pt x="2801" y="4478"/>
                    <a:pt x="3149" y="4784"/>
                    <a:pt x="3543" y="4784"/>
                  </a:cubicBezTo>
                  <a:cubicBezTo>
                    <a:pt x="3582" y="4784"/>
                    <a:pt x="3622" y="4781"/>
                    <a:pt x="3662" y="4775"/>
                  </a:cubicBezTo>
                  <a:lnTo>
                    <a:pt x="6258" y="4473"/>
                  </a:lnTo>
                  <a:cubicBezTo>
                    <a:pt x="7315" y="4347"/>
                    <a:pt x="8372" y="4285"/>
                    <a:pt x="9424" y="4285"/>
                  </a:cubicBezTo>
                  <a:cubicBezTo>
                    <a:pt x="13977" y="4285"/>
                    <a:pt x="18439" y="5455"/>
                    <a:pt x="22411" y="7695"/>
                  </a:cubicBezTo>
                  <a:cubicBezTo>
                    <a:pt x="20064" y="7078"/>
                    <a:pt x="17665" y="6770"/>
                    <a:pt x="15266" y="6770"/>
                  </a:cubicBezTo>
                  <a:cubicBezTo>
                    <a:pt x="11718" y="6770"/>
                    <a:pt x="8171" y="7443"/>
                    <a:pt x="4798" y="8784"/>
                  </a:cubicBezTo>
                  <a:lnTo>
                    <a:pt x="2388" y="9757"/>
                  </a:lnTo>
                  <a:cubicBezTo>
                    <a:pt x="1970" y="9920"/>
                    <a:pt x="1692" y="10314"/>
                    <a:pt x="1692" y="10777"/>
                  </a:cubicBezTo>
                  <a:lnTo>
                    <a:pt x="1692" y="14879"/>
                  </a:lnTo>
                  <a:lnTo>
                    <a:pt x="1623" y="14879"/>
                  </a:lnTo>
                  <a:cubicBezTo>
                    <a:pt x="719" y="14879"/>
                    <a:pt x="1" y="15597"/>
                    <a:pt x="1" y="16524"/>
                  </a:cubicBezTo>
                  <a:lnTo>
                    <a:pt x="1" y="18263"/>
                  </a:lnTo>
                  <a:cubicBezTo>
                    <a:pt x="1" y="19190"/>
                    <a:pt x="719" y="19908"/>
                    <a:pt x="1623" y="19908"/>
                  </a:cubicBezTo>
                  <a:lnTo>
                    <a:pt x="25655" y="19908"/>
                  </a:lnTo>
                  <a:cubicBezTo>
                    <a:pt x="25655" y="19908"/>
                    <a:pt x="25655" y="19908"/>
                    <a:pt x="25655" y="19931"/>
                  </a:cubicBezTo>
                  <a:cubicBezTo>
                    <a:pt x="26003" y="20928"/>
                    <a:pt x="26953" y="21623"/>
                    <a:pt x="28042" y="21623"/>
                  </a:cubicBezTo>
                  <a:cubicBezTo>
                    <a:pt x="29109" y="21623"/>
                    <a:pt x="30059" y="20928"/>
                    <a:pt x="30406" y="19931"/>
                  </a:cubicBezTo>
                  <a:lnTo>
                    <a:pt x="30406" y="19908"/>
                  </a:lnTo>
                  <a:lnTo>
                    <a:pt x="54439" y="19908"/>
                  </a:lnTo>
                  <a:cubicBezTo>
                    <a:pt x="55343" y="19908"/>
                    <a:pt x="56061" y="19190"/>
                    <a:pt x="56061" y="18263"/>
                  </a:cubicBezTo>
                  <a:lnTo>
                    <a:pt x="56061" y="16524"/>
                  </a:lnTo>
                  <a:cubicBezTo>
                    <a:pt x="56061" y="15597"/>
                    <a:pt x="55343" y="14879"/>
                    <a:pt x="54439" y="14879"/>
                  </a:cubicBezTo>
                  <a:lnTo>
                    <a:pt x="54370" y="14879"/>
                  </a:lnTo>
                  <a:lnTo>
                    <a:pt x="54370" y="10777"/>
                  </a:lnTo>
                  <a:cubicBezTo>
                    <a:pt x="54370" y="10314"/>
                    <a:pt x="54091" y="9920"/>
                    <a:pt x="53674" y="9757"/>
                  </a:cubicBezTo>
                  <a:lnTo>
                    <a:pt x="51264" y="8784"/>
                  </a:lnTo>
                  <a:cubicBezTo>
                    <a:pt x="47880" y="7438"/>
                    <a:pt x="44331" y="6763"/>
                    <a:pt x="40787" y="6763"/>
                  </a:cubicBezTo>
                  <a:cubicBezTo>
                    <a:pt x="37680" y="6763"/>
                    <a:pt x="34576" y="7281"/>
                    <a:pt x="31588" y="8320"/>
                  </a:cubicBezTo>
                  <a:cubicBezTo>
                    <a:pt x="36339" y="4103"/>
                    <a:pt x="42411" y="1762"/>
                    <a:pt x="48831" y="1692"/>
                  </a:cubicBezTo>
                  <a:lnTo>
                    <a:pt x="51426" y="1646"/>
                  </a:lnTo>
                  <a:cubicBezTo>
                    <a:pt x="51890" y="1646"/>
                    <a:pt x="52237" y="1275"/>
                    <a:pt x="52237" y="812"/>
                  </a:cubicBezTo>
                  <a:cubicBezTo>
                    <a:pt x="52237" y="371"/>
                    <a:pt x="51867" y="1"/>
                    <a:pt x="51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2"/>
            <p:cNvSpPr/>
            <p:nvPr/>
          </p:nvSpPr>
          <p:spPr>
            <a:xfrm>
              <a:off x="-5989275" y="2908088"/>
              <a:ext cx="418900" cy="636800"/>
            </a:xfrm>
            <a:custGeom>
              <a:avLst/>
              <a:gdLst/>
              <a:ahLst/>
              <a:cxnLst/>
              <a:rect l="l" t="t" r="r" b="b"/>
              <a:pathLst>
                <a:path w="16756" h="25472" extrusionOk="0">
                  <a:moveTo>
                    <a:pt x="8575" y="1647"/>
                  </a:moveTo>
                  <a:cubicBezTo>
                    <a:pt x="12190" y="1740"/>
                    <a:pt x="15110" y="4753"/>
                    <a:pt x="15110" y="8368"/>
                  </a:cubicBezTo>
                  <a:cubicBezTo>
                    <a:pt x="15110" y="9318"/>
                    <a:pt x="14879" y="11729"/>
                    <a:pt x="12677" y="13583"/>
                  </a:cubicBezTo>
                  <a:cubicBezTo>
                    <a:pt x="12399" y="13814"/>
                    <a:pt x="12167" y="14092"/>
                    <a:pt x="11982" y="14417"/>
                  </a:cubicBezTo>
                  <a:lnTo>
                    <a:pt x="10985" y="16456"/>
                  </a:lnTo>
                  <a:cubicBezTo>
                    <a:pt x="10800" y="16804"/>
                    <a:pt x="10452" y="17012"/>
                    <a:pt x="10081" y="17012"/>
                  </a:cubicBezTo>
                  <a:lnTo>
                    <a:pt x="9201" y="17012"/>
                  </a:lnTo>
                  <a:lnTo>
                    <a:pt x="9201" y="13073"/>
                  </a:lnTo>
                  <a:lnTo>
                    <a:pt x="10661" y="11613"/>
                  </a:lnTo>
                  <a:cubicBezTo>
                    <a:pt x="10985" y="11288"/>
                    <a:pt x="10985" y="10778"/>
                    <a:pt x="10661" y="10454"/>
                  </a:cubicBezTo>
                  <a:cubicBezTo>
                    <a:pt x="10498" y="10292"/>
                    <a:pt x="10284" y="10211"/>
                    <a:pt x="10073" y="10211"/>
                  </a:cubicBezTo>
                  <a:cubicBezTo>
                    <a:pt x="9861" y="10211"/>
                    <a:pt x="9653" y="10292"/>
                    <a:pt x="9502" y="10454"/>
                  </a:cubicBezTo>
                  <a:lnTo>
                    <a:pt x="8366" y="11566"/>
                  </a:lnTo>
                  <a:lnTo>
                    <a:pt x="7254" y="10454"/>
                  </a:lnTo>
                  <a:cubicBezTo>
                    <a:pt x="7092" y="10292"/>
                    <a:pt x="6877" y="10211"/>
                    <a:pt x="6666" y="10211"/>
                  </a:cubicBezTo>
                  <a:cubicBezTo>
                    <a:pt x="6454" y="10211"/>
                    <a:pt x="6246" y="10292"/>
                    <a:pt x="6095" y="10454"/>
                  </a:cubicBezTo>
                  <a:cubicBezTo>
                    <a:pt x="5771" y="10778"/>
                    <a:pt x="5771" y="11288"/>
                    <a:pt x="6095" y="11613"/>
                  </a:cubicBezTo>
                  <a:lnTo>
                    <a:pt x="7555" y="13073"/>
                  </a:lnTo>
                  <a:lnTo>
                    <a:pt x="7555" y="17012"/>
                  </a:lnTo>
                  <a:lnTo>
                    <a:pt x="6651" y="17012"/>
                  </a:lnTo>
                  <a:cubicBezTo>
                    <a:pt x="6281" y="17012"/>
                    <a:pt x="5933" y="16804"/>
                    <a:pt x="5771" y="16456"/>
                  </a:cubicBezTo>
                  <a:lnTo>
                    <a:pt x="4751" y="14417"/>
                  </a:lnTo>
                  <a:cubicBezTo>
                    <a:pt x="4589" y="14092"/>
                    <a:pt x="4357" y="13814"/>
                    <a:pt x="4056" y="13583"/>
                  </a:cubicBezTo>
                  <a:cubicBezTo>
                    <a:pt x="2526" y="12285"/>
                    <a:pt x="1622" y="10384"/>
                    <a:pt x="1622" y="8368"/>
                  </a:cubicBezTo>
                  <a:cubicBezTo>
                    <a:pt x="1622" y="6537"/>
                    <a:pt x="2364" y="4846"/>
                    <a:pt x="3662" y="3548"/>
                  </a:cubicBezTo>
                  <a:lnTo>
                    <a:pt x="3662" y="3571"/>
                  </a:lnTo>
                  <a:cubicBezTo>
                    <a:pt x="4936" y="2319"/>
                    <a:pt x="6605" y="1647"/>
                    <a:pt x="8366" y="1647"/>
                  </a:cubicBezTo>
                  <a:close/>
                  <a:moveTo>
                    <a:pt x="10962" y="18658"/>
                  </a:moveTo>
                  <a:lnTo>
                    <a:pt x="10962" y="19863"/>
                  </a:lnTo>
                  <a:cubicBezTo>
                    <a:pt x="10962" y="20164"/>
                    <a:pt x="10707" y="20419"/>
                    <a:pt x="10406" y="20419"/>
                  </a:cubicBezTo>
                  <a:lnTo>
                    <a:pt x="6350" y="20419"/>
                  </a:lnTo>
                  <a:cubicBezTo>
                    <a:pt x="6049" y="20419"/>
                    <a:pt x="5794" y="20164"/>
                    <a:pt x="5794" y="19863"/>
                  </a:cubicBezTo>
                  <a:lnTo>
                    <a:pt x="5794" y="18658"/>
                  </a:lnTo>
                  <a:close/>
                  <a:moveTo>
                    <a:pt x="9247" y="22065"/>
                  </a:moveTo>
                  <a:lnTo>
                    <a:pt x="9247" y="22945"/>
                  </a:lnTo>
                  <a:cubicBezTo>
                    <a:pt x="9247" y="23432"/>
                    <a:pt x="8853" y="23826"/>
                    <a:pt x="8366" y="23826"/>
                  </a:cubicBezTo>
                  <a:cubicBezTo>
                    <a:pt x="7880" y="23826"/>
                    <a:pt x="7486" y="23432"/>
                    <a:pt x="7486" y="22945"/>
                  </a:cubicBezTo>
                  <a:lnTo>
                    <a:pt x="7486" y="22065"/>
                  </a:lnTo>
                  <a:close/>
                  <a:moveTo>
                    <a:pt x="8440" y="0"/>
                  </a:moveTo>
                  <a:cubicBezTo>
                    <a:pt x="6214" y="0"/>
                    <a:pt x="4128" y="832"/>
                    <a:pt x="2526" y="2389"/>
                  </a:cubicBezTo>
                  <a:cubicBezTo>
                    <a:pt x="904" y="3988"/>
                    <a:pt x="0" y="6097"/>
                    <a:pt x="0" y="8368"/>
                  </a:cubicBezTo>
                  <a:cubicBezTo>
                    <a:pt x="0" y="10894"/>
                    <a:pt x="1089" y="13235"/>
                    <a:pt x="3036" y="14834"/>
                  </a:cubicBezTo>
                  <a:cubicBezTo>
                    <a:pt x="3129" y="14927"/>
                    <a:pt x="3221" y="15043"/>
                    <a:pt x="3291" y="15158"/>
                  </a:cubicBezTo>
                  <a:lnTo>
                    <a:pt x="4218" y="17012"/>
                  </a:lnTo>
                  <a:lnTo>
                    <a:pt x="3268" y="17012"/>
                  </a:lnTo>
                  <a:cubicBezTo>
                    <a:pt x="2804" y="17012"/>
                    <a:pt x="2457" y="17383"/>
                    <a:pt x="2457" y="17847"/>
                  </a:cubicBezTo>
                  <a:cubicBezTo>
                    <a:pt x="2457" y="18287"/>
                    <a:pt x="2804" y="18658"/>
                    <a:pt x="3268" y="18658"/>
                  </a:cubicBezTo>
                  <a:lnTo>
                    <a:pt x="4148" y="18658"/>
                  </a:lnTo>
                  <a:lnTo>
                    <a:pt x="4148" y="19863"/>
                  </a:lnTo>
                  <a:cubicBezTo>
                    <a:pt x="4148" y="20906"/>
                    <a:pt x="4867" y="21787"/>
                    <a:pt x="5840" y="21995"/>
                  </a:cubicBezTo>
                  <a:lnTo>
                    <a:pt x="5840" y="22945"/>
                  </a:lnTo>
                  <a:cubicBezTo>
                    <a:pt x="5840" y="24336"/>
                    <a:pt x="6976" y="25471"/>
                    <a:pt x="8366" y="25471"/>
                  </a:cubicBezTo>
                  <a:cubicBezTo>
                    <a:pt x="9757" y="25471"/>
                    <a:pt x="10892" y="24336"/>
                    <a:pt x="10892" y="22945"/>
                  </a:cubicBezTo>
                  <a:lnTo>
                    <a:pt x="10892" y="21995"/>
                  </a:lnTo>
                  <a:cubicBezTo>
                    <a:pt x="11866" y="21787"/>
                    <a:pt x="12607" y="20906"/>
                    <a:pt x="12607" y="19863"/>
                  </a:cubicBezTo>
                  <a:lnTo>
                    <a:pt x="12607" y="18658"/>
                  </a:lnTo>
                  <a:lnTo>
                    <a:pt x="13488" y="18658"/>
                  </a:lnTo>
                  <a:cubicBezTo>
                    <a:pt x="13928" y="18658"/>
                    <a:pt x="14299" y="18287"/>
                    <a:pt x="14299" y="17847"/>
                  </a:cubicBezTo>
                  <a:cubicBezTo>
                    <a:pt x="14299" y="17383"/>
                    <a:pt x="13928" y="17012"/>
                    <a:pt x="13488" y="17012"/>
                  </a:cubicBezTo>
                  <a:lnTo>
                    <a:pt x="12538" y="17012"/>
                  </a:lnTo>
                  <a:lnTo>
                    <a:pt x="13465" y="15158"/>
                  </a:lnTo>
                  <a:cubicBezTo>
                    <a:pt x="13534" y="15043"/>
                    <a:pt x="13604" y="14927"/>
                    <a:pt x="13720" y="14834"/>
                  </a:cubicBezTo>
                  <a:cubicBezTo>
                    <a:pt x="15667" y="13235"/>
                    <a:pt x="16756" y="10871"/>
                    <a:pt x="16756" y="8368"/>
                  </a:cubicBezTo>
                  <a:cubicBezTo>
                    <a:pt x="16756" y="6213"/>
                    <a:pt x="15945" y="4173"/>
                    <a:pt x="14415" y="2598"/>
                  </a:cubicBezTo>
                  <a:cubicBezTo>
                    <a:pt x="12885" y="998"/>
                    <a:pt x="10823" y="71"/>
                    <a:pt x="8621" y="2"/>
                  </a:cubicBezTo>
                  <a:cubicBezTo>
                    <a:pt x="8561" y="1"/>
                    <a:pt x="8500" y="0"/>
                    <a:pt x="8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2"/>
            <p:cNvSpPr/>
            <p:nvPr/>
          </p:nvSpPr>
          <p:spPr>
            <a:xfrm>
              <a:off x="-5800400" y="2780663"/>
              <a:ext cx="41150" cy="83450"/>
            </a:xfrm>
            <a:custGeom>
              <a:avLst/>
              <a:gdLst/>
              <a:ahLst/>
              <a:cxnLst/>
              <a:rect l="l" t="t" r="r" b="b"/>
              <a:pathLst>
                <a:path w="1646" h="3338" extrusionOk="0">
                  <a:moveTo>
                    <a:pt x="811" y="0"/>
                  </a:moveTo>
                  <a:cubicBezTo>
                    <a:pt x="371" y="0"/>
                    <a:pt x="0" y="371"/>
                    <a:pt x="0" y="812"/>
                  </a:cubicBezTo>
                  <a:lnTo>
                    <a:pt x="0" y="2526"/>
                  </a:lnTo>
                  <a:cubicBezTo>
                    <a:pt x="0" y="2967"/>
                    <a:pt x="371" y="3338"/>
                    <a:pt x="811" y="3338"/>
                  </a:cubicBezTo>
                  <a:cubicBezTo>
                    <a:pt x="1275" y="3338"/>
                    <a:pt x="1646" y="2967"/>
                    <a:pt x="1646" y="2526"/>
                  </a:cubicBezTo>
                  <a:lnTo>
                    <a:pt x="1646" y="812"/>
                  </a:lnTo>
                  <a:cubicBezTo>
                    <a:pt x="1646" y="371"/>
                    <a:pt x="1275"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2"/>
            <p:cNvSpPr/>
            <p:nvPr/>
          </p:nvSpPr>
          <p:spPr>
            <a:xfrm>
              <a:off x="-5917450" y="2792913"/>
              <a:ext cx="67825" cy="78150"/>
            </a:xfrm>
            <a:custGeom>
              <a:avLst/>
              <a:gdLst/>
              <a:ahLst/>
              <a:cxnLst/>
              <a:rect l="l" t="t" r="r" b="b"/>
              <a:pathLst>
                <a:path w="2713" h="3126" extrusionOk="0">
                  <a:moveTo>
                    <a:pt x="931" y="0"/>
                  </a:moveTo>
                  <a:cubicBezTo>
                    <a:pt x="793" y="0"/>
                    <a:pt x="656" y="37"/>
                    <a:pt x="534" y="113"/>
                  </a:cubicBezTo>
                  <a:cubicBezTo>
                    <a:pt x="117" y="345"/>
                    <a:pt x="1" y="831"/>
                    <a:pt x="233" y="1225"/>
                  </a:cubicBezTo>
                  <a:lnTo>
                    <a:pt x="1067" y="2709"/>
                  </a:lnTo>
                  <a:cubicBezTo>
                    <a:pt x="1229" y="2963"/>
                    <a:pt x="1507" y="3126"/>
                    <a:pt x="1785" y="3126"/>
                  </a:cubicBezTo>
                  <a:cubicBezTo>
                    <a:pt x="1924" y="3126"/>
                    <a:pt x="2063" y="3079"/>
                    <a:pt x="2202" y="3010"/>
                  </a:cubicBezTo>
                  <a:cubicBezTo>
                    <a:pt x="2596" y="2778"/>
                    <a:pt x="2712" y="2268"/>
                    <a:pt x="2504" y="1897"/>
                  </a:cubicBezTo>
                  <a:lnTo>
                    <a:pt x="1646" y="414"/>
                  </a:lnTo>
                  <a:cubicBezTo>
                    <a:pt x="1491" y="150"/>
                    <a:pt x="1210" y="0"/>
                    <a:pt x="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2"/>
            <p:cNvSpPr/>
            <p:nvPr/>
          </p:nvSpPr>
          <p:spPr>
            <a:xfrm>
              <a:off x="-5710600" y="2792913"/>
              <a:ext cx="68400" cy="78150"/>
            </a:xfrm>
            <a:custGeom>
              <a:avLst/>
              <a:gdLst/>
              <a:ahLst/>
              <a:cxnLst/>
              <a:rect l="l" t="t" r="r" b="b"/>
              <a:pathLst>
                <a:path w="2736" h="3126" extrusionOk="0">
                  <a:moveTo>
                    <a:pt x="1795" y="0"/>
                  </a:moveTo>
                  <a:cubicBezTo>
                    <a:pt x="1515" y="0"/>
                    <a:pt x="1245" y="150"/>
                    <a:pt x="1090" y="414"/>
                  </a:cubicBezTo>
                  <a:lnTo>
                    <a:pt x="232" y="1897"/>
                  </a:lnTo>
                  <a:cubicBezTo>
                    <a:pt x="0" y="2291"/>
                    <a:pt x="139" y="2778"/>
                    <a:pt x="533" y="3010"/>
                  </a:cubicBezTo>
                  <a:cubicBezTo>
                    <a:pt x="672" y="3079"/>
                    <a:pt x="811" y="3126"/>
                    <a:pt x="951" y="3126"/>
                  </a:cubicBezTo>
                  <a:cubicBezTo>
                    <a:pt x="1229" y="3126"/>
                    <a:pt x="1507" y="2963"/>
                    <a:pt x="1669" y="2709"/>
                  </a:cubicBezTo>
                  <a:lnTo>
                    <a:pt x="2503" y="1225"/>
                  </a:lnTo>
                  <a:cubicBezTo>
                    <a:pt x="2735" y="831"/>
                    <a:pt x="2596" y="345"/>
                    <a:pt x="2202" y="113"/>
                  </a:cubicBezTo>
                  <a:cubicBezTo>
                    <a:pt x="2072" y="37"/>
                    <a:pt x="193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2"/>
            <p:cNvSpPr/>
            <p:nvPr/>
          </p:nvSpPr>
          <p:spPr>
            <a:xfrm>
              <a:off x="-6481175" y="2908113"/>
              <a:ext cx="424125" cy="466425"/>
            </a:xfrm>
            <a:custGeom>
              <a:avLst/>
              <a:gdLst/>
              <a:ahLst/>
              <a:cxnLst/>
              <a:rect l="l" t="t" r="r" b="b"/>
              <a:pathLst>
                <a:path w="16965" h="18657" extrusionOk="0">
                  <a:moveTo>
                    <a:pt x="2480" y="1"/>
                  </a:moveTo>
                  <a:cubicBezTo>
                    <a:pt x="1113" y="1"/>
                    <a:pt x="0" y="1113"/>
                    <a:pt x="0" y="2457"/>
                  </a:cubicBezTo>
                  <a:lnTo>
                    <a:pt x="0" y="13790"/>
                  </a:lnTo>
                  <a:cubicBezTo>
                    <a:pt x="0" y="15134"/>
                    <a:pt x="1113" y="16247"/>
                    <a:pt x="2480" y="16247"/>
                  </a:cubicBezTo>
                  <a:lnTo>
                    <a:pt x="9085" y="16247"/>
                  </a:lnTo>
                  <a:lnTo>
                    <a:pt x="12260" y="18518"/>
                  </a:lnTo>
                  <a:cubicBezTo>
                    <a:pt x="12399" y="18611"/>
                    <a:pt x="12584" y="18657"/>
                    <a:pt x="12747" y="18657"/>
                  </a:cubicBezTo>
                  <a:cubicBezTo>
                    <a:pt x="12863" y="18657"/>
                    <a:pt x="13002" y="18634"/>
                    <a:pt x="13117" y="18564"/>
                  </a:cubicBezTo>
                  <a:cubicBezTo>
                    <a:pt x="13396" y="18425"/>
                    <a:pt x="13558" y="18147"/>
                    <a:pt x="13558" y="17846"/>
                  </a:cubicBezTo>
                  <a:lnTo>
                    <a:pt x="13558" y="16247"/>
                  </a:lnTo>
                  <a:lnTo>
                    <a:pt x="14508" y="16247"/>
                  </a:lnTo>
                  <a:cubicBezTo>
                    <a:pt x="15852" y="16247"/>
                    <a:pt x="16965" y="15134"/>
                    <a:pt x="16965" y="13790"/>
                  </a:cubicBezTo>
                  <a:lnTo>
                    <a:pt x="16965" y="9874"/>
                  </a:lnTo>
                  <a:cubicBezTo>
                    <a:pt x="16965" y="9433"/>
                    <a:pt x="16594" y="9062"/>
                    <a:pt x="16130" y="9062"/>
                  </a:cubicBezTo>
                  <a:cubicBezTo>
                    <a:pt x="15690" y="9062"/>
                    <a:pt x="15319" y="9433"/>
                    <a:pt x="15319" y="9874"/>
                  </a:cubicBezTo>
                  <a:lnTo>
                    <a:pt x="15319" y="13790"/>
                  </a:lnTo>
                  <a:cubicBezTo>
                    <a:pt x="15319" y="14230"/>
                    <a:pt x="14948" y="14601"/>
                    <a:pt x="14485" y="14601"/>
                  </a:cubicBezTo>
                  <a:lnTo>
                    <a:pt x="12747" y="14601"/>
                  </a:lnTo>
                  <a:cubicBezTo>
                    <a:pt x="12283" y="14601"/>
                    <a:pt x="11912" y="14972"/>
                    <a:pt x="11912" y="15436"/>
                  </a:cubicBezTo>
                  <a:lnTo>
                    <a:pt x="11912" y="16247"/>
                  </a:lnTo>
                  <a:lnTo>
                    <a:pt x="9803" y="14763"/>
                  </a:lnTo>
                  <a:cubicBezTo>
                    <a:pt x="9664" y="14671"/>
                    <a:pt x="9502" y="14601"/>
                    <a:pt x="9340" y="14601"/>
                  </a:cubicBezTo>
                  <a:lnTo>
                    <a:pt x="2480" y="14601"/>
                  </a:lnTo>
                  <a:cubicBezTo>
                    <a:pt x="2017" y="14601"/>
                    <a:pt x="1646" y="14230"/>
                    <a:pt x="1646" y="13790"/>
                  </a:cubicBezTo>
                  <a:lnTo>
                    <a:pt x="1646" y="2457"/>
                  </a:lnTo>
                  <a:cubicBezTo>
                    <a:pt x="1646" y="2017"/>
                    <a:pt x="2017" y="1646"/>
                    <a:pt x="2480" y="1646"/>
                  </a:cubicBezTo>
                  <a:lnTo>
                    <a:pt x="14485" y="1646"/>
                  </a:lnTo>
                  <a:cubicBezTo>
                    <a:pt x="14948" y="1646"/>
                    <a:pt x="15319" y="2017"/>
                    <a:pt x="15319" y="2457"/>
                  </a:cubicBezTo>
                  <a:lnTo>
                    <a:pt x="15319" y="6050"/>
                  </a:lnTo>
                  <a:cubicBezTo>
                    <a:pt x="15319" y="6513"/>
                    <a:pt x="15690" y="6861"/>
                    <a:pt x="16130" y="6861"/>
                  </a:cubicBezTo>
                  <a:cubicBezTo>
                    <a:pt x="16594" y="6861"/>
                    <a:pt x="16965" y="6513"/>
                    <a:pt x="16965" y="6050"/>
                  </a:cubicBezTo>
                  <a:lnTo>
                    <a:pt x="16965" y="2457"/>
                  </a:lnTo>
                  <a:cubicBezTo>
                    <a:pt x="16965" y="1113"/>
                    <a:pt x="15852" y="1"/>
                    <a:pt x="14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2"/>
            <p:cNvSpPr/>
            <p:nvPr/>
          </p:nvSpPr>
          <p:spPr>
            <a:xfrm>
              <a:off x="-5502600" y="2908113"/>
              <a:ext cx="423550" cy="466425"/>
            </a:xfrm>
            <a:custGeom>
              <a:avLst/>
              <a:gdLst/>
              <a:ahLst/>
              <a:cxnLst/>
              <a:rect l="l" t="t" r="r" b="b"/>
              <a:pathLst>
                <a:path w="16942" h="18657" extrusionOk="0">
                  <a:moveTo>
                    <a:pt x="2457" y="1"/>
                  </a:moveTo>
                  <a:cubicBezTo>
                    <a:pt x="1089" y="1"/>
                    <a:pt x="0" y="1113"/>
                    <a:pt x="0" y="2481"/>
                  </a:cubicBezTo>
                  <a:lnTo>
                    <a:pt x="0" y="13790"/>
                  </a:lnTo>
                  <a:cubicBezTo>
                    <a:pt x="0" y="15157"/>
                    <a:pt x="1089" y="16247"/>
                    <a:pt x="2457" y="16247"/>
                  </a:cubicBezTo>
                  <a:lnTo>
                    <a:pt x="3407" y="16247"/>
                  </a:lnTo>
                  <a:lnTo>
                    <a:pt x="3407" y="17846"/>
                  </a:lnTo>
                  <a:cubicBezTo>
                    <a:pt x="3407" y="18147"/>
                    <a:pt x="3569" y="18425"/>
                    <a:pt x="3847" y="18564"/>
                  </a:cubicBezTo>
                  <a:cubicBezTo>
                    <a:pt x="3963" y="18634"/>
                    <a:pt x="4079" y="18657"/>
                    <a:pt x="4218" y="18657"/>
                  </a:cubicBezTo>
                  <a:cubicBezTo>
                    <a:pt x="4380" y="18657"/>
                    <a:pt x="4543" y="18611"/>
                    <a:pt x="4682" y="18518"/>
                  </a:cubicBezTo>
                  <a:lnTo>
                    <a:pt x="7880" y="16270"/>
                  </a:lnTo>
                  <a:lnTo>
                    <a:pt x="9062" y="16270"/>
                  </a:lnTo>
                  <a:cubicBezTo>
                    <a:pt x="9525" y="16270"/>
                    <a:pt x="9873" y="15899"/>
                    <a:pt x="9873" y="15436"/>
                  </a:cubicBezTo>
                  <a:cubicBezTo>
                    <a:pt x="9873" y="14972"/>
                    <a:pt x="9525" y="14624"/>
                    <a:pt x="9062" y="14624"/>
                  </a:cubicBezTo>
                  <a:lnTo>
                    <a:pt x="7625" y="14624"/>
                  </a:lnTo>
                  <a:cubicBezTo>
                    <a:pt x="7439" y="14624"/>
                    <a:pt x="7277" y="14671"/>
                    <a:pt x="7138" y="14763"/>
                  </a:cubicBezTo>
                  <a:lnTo>
                    <a:pt x="5029" y="16247"/>
                  </a:lnTo>
                  <a:lnTo>
                    <a:pt x="5029" y="15436"/>
                  </a:lnTo>
                  <a:cubicBezTo>
                    <a:pt x="5029" y="14972"/>
                    <a:pt x="4658" y="14601"/>
                    <a:pt x="4218" y="14601"/>
                  </a:cubicBezTo>
                  <a:lnTo>
                    <a:pt x="2457" y="14601"/>
                  </a:lnTo>
                  <a:cubicBezTo>
                    <a:pt x="1993" y="14601"/>
                    <a:pt x="1622" y="14254"/>
                    <a:pt x="1622" y="13790"/>
                  </a:cubicBezTo>
                  <a:lnTo>
                    <a:pt x="1622" y="2457"/>
                  </a:lnTo>
                  <a:cubicBezTo>
                    <a:pt x="1622" y="2017"/>
                    <a:pt x="1993" y="1646"/>
                    <a:pt x="2457" y="1646"/>
                  </a:cubicBezTo>
                  <a:lnTo>
                    <a:pt x="14485" y="1646"/>
                  </a:lnTo>
                  <a:cubicBezTo>
                    <a:pt x="14925" y="1646"/>
                    <a:pt x="15296" y="2017"/>
                    <a:pt x="15296" y="2457"/>
                  </a:cubicBezTo>
                  <a:lnTo>
                    <a:pt x="15296" y="13790"/>
                  </a:lnTo>
                  <a:cubicBezTo>
                    <a:pt x="15296" y="14230"/>
                    <a:pt x="14925" y="14601"/>
                    <a:pt x="14485" y="14601"/>
                  </a:cubicBezTo>
                  <a:lnTo>
                    <a:pt x="12886" y="14601"/>
                  </a:lnTo>
                  <a:cubicBezTo>
                    <a:pt x="12445" y="14601"/>
                    <a:pt x="12075" y="14972"/>
                    <a:pt x="12075" y="15436"/>
                  </a:cubicBezTo>
                  <a:cubicBezTo>
                    <a:pt x="12075" y="15899"/>
                    <a:pt x="12445" y="16247"/>
                    <a:pt x="12886" y="16247"/>
                  </a:cubicBezTo>
                  <a:lnTo>
                    <a:pt x="14485" y="16247"/>
                  </a:lnTo>
                  <a:cubicBezTo>
                    <a:pt x="15829" y="16247"/>
                    <a:pt x="16941" y="15157"/>
                    <a:pt x="16941" y="13790"/>
                  </a:cubicBezTo>
                  <a:lnTo>
                    <a:pt x="16941" y="2481"/>
                  </a:lnTo>
                  <a:cubicBezTo>
                    <a:pt x="16941" y="1113"/>
                    <a:pt x="15829" y="1"/>
                    <a:pt x="14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2"/>
            <p:cNvSpPr/>
            <p:nvPr/>
          </p:nvSpPr>
          <p:spPr>
            <a:xfrm>
              <a:off x="-6404700" y="3001838"/>
              <a:ext cx="267700" cy="219175"/>
            </a:xfrm>
            <a:custGeom>
              <a:avLst/>
              <a:gdLst/>
              <a:ahLst/>
              <a:cxnLst/>
              <a:rect l="l" t="t" r="r" b="b"/>
              <a:pathLst>
                <a:path w="10708" h="8767" extrusionOk="0">
                  <a:moveTo>
                    <a:pt x="7811" y="1652"/>
                  </a:moveTo>
                  <a:lnTo>
                    <a:pt x="9062" y="2880"/>
                  </a:lnTo>
                  <a:lnTo>
                    <a:pt x="4821" y="7121"/>
                  </a:lnTo>
                  <a:lnTo>
                    <a:pt x="1808" y="4085"/>
                  </a:lnTo>
                  <a:lnTo>
                    <a:pt x="3036" y="2857"/>
                  </a:lnTo>
                  <a:lnTo>
                    <a:pt x="4242" y="4062"/>
                  </a:lnTo>
                  <a:cubicBezTo>
                    <a:pt x="4404" y="4201"/>
                    <a:pt x="4612" y="4294"/>
                    <a:pt x="4821" y="4294"/>
                  </a:cubicBezTo>
                  <a:cubicBezTo>
                    <a:pt x="5053" y="4294"/>
                    <a:pt x="5261" y="4201"/>
                    <a:pt x="5400" y="4062"/>
                  </a:cubicBezTo>
                  <a:lnTo>
                    <a:pt x="7811" y="1652"/>
                  </a:lnTo>
                  <a:close/>
                  <a:moveTo>
                    <a:pt x="7819" y="1"/>
                  </a:moveTo>
                  <a:cubicBezTo>
                    <a:pt x="7399" y="1"/>
                    <a:pt x="6976" y="157"/>
                    <a:pt x="6652" y="470"/>
                  </a:cubicBezTo>
                  <a:lnTo>
                    <a:pt x="6652" y="493"/>
                  </a:lnTo>
                  <a:lnTo>
                    <a:pt x="4821" y="2301"/>
                  </a:lnTo>
                  <a:lnTo>
                    <a:pt x="4195" y="1675"/>
                  </a:lnTo>
                  <a:cubicBezTo>
                    <a:pt x="3882" y="1362"/>
                    <a:pt x="3465" y="1206"/>
                    <a:pt x="3045" y="1206"/>
                  </a:cubicBezTo>
                  <a:cubicBezTo>
                    <a:pt x="2625" y="1206"/>
                    <a:pt x="2202" y="1362"/>
                    <a:pt x="1878" y="1675"/>
                  </a:cubicBezTo>
                  <a:lnTo>
                    <a:pt x="626" y="2926"/>
                  </a:lnTo>
                  <a:cubicBezTo>
                    <a:pt x="0" y="3575"/>
                    <a:pt x="0" y="4618"/>
                    <a:pt x="626" y="5244"/>
                  </a:cubicBezTo>
                  <a:lnTo>
                    <a:pt x="3662" y="8280"/>
                  </a:lnTo>
                  <a:cubicBezTo>
                    <a:pt x="3987" y="8604"/>
                    <a:pt x="4404" y="8767"/>
                    <a:pt x="4821" y="8767"/>
                  </a:cubicBezTo>
                  <a:cubicBezTo>
                    <a:pt x="5238" y="8767"/>
                    <a:pt x="5655" y="8604"/>
                    <a:pt x="5980" y="8280"/>
                  </a:cubicBezTo>
                  <a:lnTo>
                    <a:pt x="10221" y="4039"/>
                  </a:lnTo>
                  <a:cubicBezTo>
                    <a:pt x="10522" y="3737"/>
                    <a:pt x="10707" y="3320"/>
                    <a:pt x="10707" y="2880"/>
                  </a:cubicBezTo>
                  <a:cubicBezTo>
                    <a:pt x="10707" y="2440"/>
                    <a:pt x="10522" y="2046"/>
                    <a:pt x="10221" y="1721"/>
                  </a:cubicBezTo>
                  <a:lnTo>
                    <a:pt x="8969" y="470"/>
                  </a:lnTo>
                  <a:cubicBezTo>
                    <a:pt x="8656" y="157"/>
                    <a:pt x="8239" y="1"/>
                    <a:pt x="7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2"/>
            <p:cNvSpPr/>
            <p:nvPr/>
          </p:nvSpPr>
          <p:spPr>
            <a:xfrm>
              <a:off x="-5412225" y="2994313"/>
              <a:ext cx="238725" cy="234375"/>
            </a:xfrm>
            <a:custGeom>
              <a:avLst/>
              <a:gdLst/>
              <a:ahLst/>
              <a:cxnLst/>
              <a:rect l="l" t="t" r="r" b="b"/>
              <a:pathLst>
                <a:path w="9549" h="9375" extrusionOk="0">
                  <a:moveTo>
                    <a:pt x="6652" y="1628"/>
                  </a:moveTo>
                  <a:lnTo>
                    <a:pt x="7903" y="2880"/>
                  </a:lnTo>
                  <a:lnTo>
                    <a:pt x="6675" y="4108"/>
                  </a:lnTo>
                  <a:cubicBezTo>
                    <a:pt x="6351" y="4432"/>
                    <a:pt x="6351" y="4942"/>
                    <a:pt x="6675" y="5267"/>
                  </a:cubicBezTo>
                  <a:lnTo>
                    <a:pt x="7903" y="6495"/>
                  </a:lnTo>
                  <a:lnTo>
                    <a:pt x="6652" y="7723"/>
                  </a:lnTo>
                  <a:lnTo>
                    <a:pt x="5424" y="6495"/>
                  </a:lnTo>
                  <a:cubicBezTo>
                    <a:pt x="5273" y="6344"/>
                    <a:pt x="5064" y="6269"/>
                    <a:pt x="4853" y="6269"/>
                  </a:cubicBezTo>
                  <a:cubicBezTo>
                    <a:pt x="4641" y="6269"/>
                    <a:pt x="4427" y="6344"/>
                    <a:pt x="4265" y="6495"/>
                  </a:cubicBezTo>
                  <a:lnTo>
                    <a:pt x="3060" y="7723"/>
                  </a:lnTo>
                  <a:lnTo>
                    <a:pt x="1808" y="6495"/>
                  </a:lnTo>
                  <a:lnTo>
                    <a:pt x="3037" y="5267"/>
                  </a:lnTo>
                  <a:cubicBezTo>
                    <a:pt x="3361" y="4942"/>
                    <a:pt x="3361" y="4432"/>
                    <a:pt x="3037" y="4108"/>
                  </a:cubicBezTo>
                  <a:lnTo>
                    <a:pt x="1808" y="2880"/>
                  </a:lnTo>
                  <a:lnTo>
                    <a:pt x="3060" y="1628"/>
                  </a:lnTo>
                  <a:lnTo>
                    <a:pt x="4265" y="2857"/>
                  </a:lnTo>
                  <a:cubicBezTo>
                    <a:pt x="4427" y="3019"/>
                    <a:pt x="4641" y="3100"/>
                    <a:pt x="4853" y="3100"/>
                  </a:cubicBezTo>
                  <a:cubicBezTo>
                    <a:pt x="5064" y="3100"/>
                    <a:pt x="5273" y="3019"/>
                    <a:pt x="5424" y="2857"/>
                  </a:cubicBezTo>
                  <a:lnTo>
                    <a:pt x="6652" y="1628"/>
                  </a:lnTo>
                  <a:close/>
                  <a:moveTo>
                    <a:pt x="3048" y="0"/>
                  </a:moveTo>
                  <a:cubicBezTo>
                    <a:pt x="2625" y="0"/>
                    <a:pt x="2202" y="157"/>
                    <a:pt x="1878" y="470"/>
                  </a:cubicBezTo>
                  <a:lnTo>
                    <a:pt x="649" y="1721"/>
                  </a:lnTo>
                  <a:cubicBezTo>
                    <a:pt x="1" y="2347"/>
                    <a:pt x="1" y="3390"/>
                    <a:pt x="649" y="4038"/>
                  </a:cubicBezTo>
                  <a:lnTo>
                    <a:pt x="1275" y="4687"/>
                  </a:lnTo>
                  <a:lnTo>
                    <a:pt x="649" y="5336"/>
                  </a:lnTo>
                  <a:cubicBezTo>
                    <a:pt x="1" y="5962"/>
                    <a:pt x="1" y="7005"/>
                    <a:pt x="649" y="7654"/>
                  </a:cubicBezTo>
                  <a:lnTo>
                    <a:pt x="1878" y="8905"/>
                  </a:lnTo>
                  <a:cubicBezTo>
                    <a:pt x="2202" y="9207"/>
                    <a:pt x="2619" y="9369"/>
                    <a:pt x="3060" y="9369"/>
                  </a:cubicBezTo>
                  <a:cubicBezTo>
                    <a:pt x="3477" y="9369"/>
                    <a:pt x="3894" y="9207"/>
                    <a:pt x="4218" y="8905"/>
                  </a:cubicBezTo>
                  <a:lnTo>
                    <a:pt x="4844" y="8256"/>
                  </a:lnTo>
                  <a:lnTo>
                    <a:pt x="5493" y="8905"/>
                  </a:lnTo>
                  <a:cubicBezTo>
                    <a:pt x="5818" y="9218"/>
                    <a:pt x="6240" y="9375"/>
                    <a:pt x="6661" y="9375"/>
                  </a:cubicBezTo>
                  <a:cubicBezTo>
                    <a:pt x="7081" y="9375"/>
                    <a:pt x="7498" y="9218"/>
                    <a:pt x="7811" y="8905"/>
                  </a:cubicBezTo>
                  <a:lnTo>
                    <a:pt x="9062" y="7654"/>
                  </a:lnTo>
                  <a:cubicBezTo>
                    <a:pt x="9363" y="7353"/>
                    <a:pt x="9549" y="6935"/>
                    <a:pt x="9549" y="6495"/>
                  </a:cubicBezTo>
                  <a:cubicBezTo>
                    <a:pt x="9549" y="6055"/>
                    <a:pt x="9363" y="5638"/>
                    <a:pt x="9062" y="5336"/>
                  </a:cubicBezTo>
                  <a:lnTo>
                    <a:pt x="8413" y="4687"/>
                  </a:lnTo>
                  <a:lnTo>
                    <a:pt x="9062" y="4038"/>
                  </a:lnTo>
                  <a:cubicBezTo>
                    <a:pt x="9363" y="3737"/>
                    <a:pt x="9549" y="3320"/>
                    <a:pt x="9549" y="2880"/>
                  </a:cubicBezTo>
                  <a:cubicBezTo>
                    <a:pt x="9549" y="2439"/>
                    <a:pt x="9363" y="2022"/>
                    <a:pt x="9062" y="1721"/>
                  </a:cubicBezTo>
                  <a:lnTo>
                    <a:pt x="7811" y="470"/>
                  </a:lnTo>
                  <a:cubicBezTo>
                    <a:pt x="7498" y="157"/>
                    <a:pt x="7081" y="0"/>
                    <a:pt x="6661" y="0"/>
                  </a:cubicBezTo>
                  <a:cubicBezTo>
                    <a:pt x="6240" y="0"/>
                    <a:pt x="5818" y="157"/>
                    <a:pt x="5493" y="470"/>
                  </a:cubicBezTo>
                  <a:lnTo>
                    <a:pt x="4844" y="1118"/>
                  </a:lnTo>
                  <a:lnTo>
                    <a:pt x="4218" y="470"/>
                  </a:lnTo>
                  <a:cubicBezTo>
                    <a:pt x="3894" y="157"/>
                    <a:pt x="3471" y="0"/>
                    <a:pt x="3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2"/>
            <p:cNvSpPr/>
            <p:nvPr/>
          </p:nvSpPr>
          <p:spPr>
            <a:xfrm>
              <a:off x="-6316050" y="3683913"/>
              <a:ext cx="434550" cy="73600"/>
            </a:xfrm>
            <a:custGeom>
              <a:avLst/>
              <a:gdLst/>
              <a:ahLst/>
              <a:cxnLst/>
              <a:rect l="l" t="t" r="r" b="b"/>
              <a:pathLst>
                <a:path w="17382" h="2944" extrusionOk="0">
                  <a:moveTo>
                    <a:pt x="8691" y="0"/>
                  </a:moveTo>
                  <a:cubicBezTo>
                    <a:pt x="5956" y="0"/>
                    <a:pt x="3245" y="441"/>
                    <a:pt x="649" y="1345"/>
                  </a:cubicBezTo>
                  <a:cubicBezTo>
                    <a:pt x="232" y="1484"/>
                    <a:pt x="0" y="1947"/>
                    <a:pt x="139" y="2387"/>
                  </a:cubicBezTo>
                  <a:cubicBezTo>
                    <a:pt x="251" y="2722"/>
                    <a:pt x="587" y="2938"/>
                    <a:pt x="930" y="2938"/>
                  </a:cubicBezTo>
                  <a:cubicBezTo>
                    <a:pt x="1015" y="2938"/>
                    <a:pt x="1100" y="2925"/>
                    <a:pt x="1182" y="2897"/>
                  </a:cubicBezTo>
                  <a:cubicBezTo>
                    <a:pt x="3616" y="2063"/>
                    <a:pt x="6142" y="1646"/>
                    <a:pt x="8691" y="1646"/>
                  </a:cubicBezTo>
                  <a:cubicBezTo>
                    <a:pt x="11240" y="1646"/>
                    <a:pt x="13766" y="2063"/>
                    <a:pt x="16200" y="2897"/>
                  </a:cubicBezTo>
                  <a:cubicBezTo>
                    <a:pt x="16269" y="2921"/>
                    <a:pt x="16362" y="2944"/>
                    <a:pt x="16455" y="2944"/>
                  </a:cubicBezTo>
                  <a:cubicBezTo>
                    <a:pt x="16802" y="2944"/>
                    <a:pt x="17127" y="2735"/>
                    <a:pt x="17243" y="2387"/>
                  </a:cubicBezTo>
                  <a:cubicBezTo>
                    <a:pt x="17382" y="1947"/>
                    <a:pt x="17150" y="1484"/>
                    <a:pt x="16733" y="1345"/>
                  </a:cubicBezTo>
                  <a:cubicBezTo>
                    <a:pt x="14114" y="441"/>
                    <a:pt x="11426" y="0"/>
                    <a:pt x="8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2"/>
            <p:cNvSpPr/>
            <p:nvPr/>
          </p:nvSpPr>
          <p:spPr>
            <a:xfrm>
              <a:off x="-5678150" y="3683913"/>
              <a:ext cx="434550" cy="73600"/>
            </a:xfrm>
            <a:custGeom>
              <a:avLst/>
              <a:gdLst/>
              <a:ahLst/>
              <a:cxnLst/>
              <a:rect l="l" t="t" r="r" b="b"/>
              <a:pathLst>
                <a:path w="17382" h="2944" extrusionOk="0">
                  <a:moveTo>
                    <a:pt x="8691" y="0"/>
                  </a:moveTo>
                  <a:cubicBezTo>
                    <a:pt x="5956" y="0"/>
                    <a:pt x="3245" y="441"/>
                    <a:pt x="649" y="1345"/>
                  </a:cubicBezTo>
                  <a:cubicBezTo>
                    <a:pt x="232" y="1484"/>
                    <a:pt x="0" y="1947"/>
                    <a:pt x="139" y="2387"/>
                  </a:cubicBezTo>
                  <a:cubicBezTo>
                    <a:pt x="255" y="2735"/>
                    <a:pt x="580" y="2944"/>
                    <a:pt x="927" y="2944"/>
                  </a:cubicBezTo>
                  <a:cubicBezTo>
                    <a:pt x="997" y="2944"/>
                    <a:pt x="1089" y="2921"/>
                    <a:pt x="1182" y="2897"/>
                  </a:cubicBezTo>
                  <a:cubicBezTo>
                    <a:pt x="3615" y="2063"/>
                    <a:pt x="6142" y="1646"/>
                    <a:pt x="8691" y="1646"/>
                  </a:cubicBezTo>
                  <a:cubicBezTo>
                    <a:pt x="11240" y="1646"/>
                    <a:pt x="13766" y="2063"/>
                    <a:pt x="16200" y="2897"/>
                  </a:cubicBezTo>
                  <a:cubicBezTo>
                    <a:pt x="16282" y="2925"/>
                    <a:pt x="16366" y="2938"/>
                    <a:pt x="16449" y="2938"/>
                  </a:cubicBezTo>
                  <a:cubicBezTo>
                    <a:pt x="16788" y="2938"/>
                    <a:pt x="17112" y="2722"/>
                    <a:pt x="17242" y="2387"/>
                  </a:cubicBezTo>
                  <a:cubicBezTo>
                    <a:pt x="17382" y="1947"/>
                    <a:pt x="17150" y="1484"/>
                    <a:pt x="16733" y="1345"/>
                  </a:cubicBezTo>
                  <a:cubicBezTo>
                    <a:pt x="14114" y="441"/>
                    <a:pt x="11426" y="0"/>
                    <a:pt x="8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52"/>
          <p:cNvGrpSpPr/>
          <p:nvPr/>
        </p:nvGrpSpPr>
        <p:grpSpPr>
          <a:xfrm>
            <a:off x="1108572" y="1801060"/>
            <a:ext cx="532055" cy="548581"/>
            <a:chOff x="-4473625" y="2661888"/>
            <a:chExt cx="1814650" cy="1869100"/>
          </a:xfrm>
        </p:grpSpPr>
        <p:sp>
          <p:nvSpPr>
            <p:cNvPr id="493" name="Google Shape;493;p52"/>
            <p:cNvSpPr/>
            <p:nvPr/>
          </p:nvSpPr>
          <p:spPr>
            <a:xfrm>
              <a:off x="-4473625" y="2661888"/>
              <a:ext cx="1814650" cy="1869100"/>
            </a:xfrm>
            <a:custGeom>
              <a:avLst/>
              <a:gdLst/>
              <a:ahLst/>
              <a:cxnLst/>
              <a:rect l="l" t="t" r="r" b="b"/>
              <a:pathLst>
                <a:path w="72586" h="74764" extrusionOk="0">
                  <a:moveTo>
                    <a:pt x="48552" y="50661"/>
                  </a:moveTo>
                  <a:cubicBezTo>
                    <a:pt x="48807" y="52376"/>
                    <a:pt x="49595" y="53906"/>
                    <a:pt x="50777" y="55041"/>
                  </a:cubicBezTo>
                  <a:lnTo>
                    <a:pt x="7648" y="55041"/>
                  </a:lnTo>
                  <a:cubicBezTo>
                    <a:pt x="5006" y="55041"/>
                    <a:pt x="2805" y="53164"/>
                    <a:pt x="2295" y="50661"/>
                  </a:cubicBezTo>
                  <a:close/>
                  <a:moveTo>
                    <a:pt x="61623" y="2179"/>
                  </a:moveTo>
                  <a:lnTo>
                    <a:pt x="61623" y="49572"/>
                  </a:lnTo>
                  <a:cubicBezTo>
                    <a:pt x="61623" y="52585"/>
                    <a:pt x="59167" y="55041"/>
                    <a:pt x="56154" y="55041"/>
                  </a:cubicBezTo>
                  <a:cubicBezTo>
                    <a:pt x="53118" y="55041"/>
                    <a:pt x="50661" y="52585"/>
                    <a:pt x="50661" y="49572"/>
                  </a:cubicBezTo>
                  <a:cubicBezTo>
                    <a:pt x="50661" y="48970"/>
                    <a:pt x="50175" y="48483"/>
                    <a:pt x="49572" y="48483"/>
                  </a:cubicBezTo>
                  <a:lnTo>
                    <a:pt x="15319" y="48483"/>
                  </a:lnTo>
                  <a:lnTo>
                    <a:pt x="15319" y="2179"/>
                  </a:lnTo>
                  <a:close/>
                  <a:moveTo>
                    <a:pt x="70383" y="10939"/>
                  </a:moveTo>
                  <a:lnTo>
                    <a:pt x="70383" y="72585"/>
                  </a:lnTo>
                  <a:lnTo>
                    <a:pt x="21901" y="72585"/>
                  </a:lnTo>
                  <a:lnTo>
                    <a:pt x="21901" y="70383"/>
                  </a:lnTo>
                  <a:lnTo>
                    <a:pt x="67093" y="70383"/>
                  </a:lnTo>
                  <a:cubicBezTo>
                    <a:pt x="67695" y="70383"/>
                    <a:pt x="68182" y="69897"/>
                    <a:pt x="68182" y="69294"/>
                  </a:cubicBezTo>
                  <a:lnTo>
                    <a:pt x="68182" y="10939"/>
                  </a:lnTo>
                  <a:close/>
                  <a:moveTo>
                    <a:pt x="14230" y="0"/>
                  </a:moveTo>
                  <a:cubicBezTo>
                    <a:pt x="13627" y="0"/>
                    <a:pt x="13141" y="487"/>
                    <a:pt x="13141" y="1090"/>
                  </a:cubicBezTo>
                  <a:lnTo>
                    <a:pt x="13141" y="48483"/>
                  </a:lnTo>
                  <a:lnTo>
                    <a:pt x="1090" y="48483"/>
                  </a:lnTo>
                  <a:cubicBezTo>
                    <a:pt x="487" y="48483"/>
                    <a:pt x="0" y="48970"/>
                    <a:pt x="0" y="49572"/>
                  </a:cubicBezTo>
                  <a:cubicBezTo>
                    <a:pt x="0" y="53790"/>
                    <a:pt x="3430" y="57243"/>
                    <a:pt x="7671" y="57243"/>
                  </a:cubicBezTo>
                  <a:lnTo>
                    <a:pt x="56154" y="57243"/>
                  </a:lnTo>
                  <a:cubicBezTo>
                    <a:pt x="60372" y="57243"/>
                    <a:pt x="63825" y="53813"/>
                    <a:pt x="63825" y="49572"/>
                  </a:cubicBezTo>
                  <a:lnTo>
                    <a:pt x="63825" y="6559"/>
                  </a:lnTo>
                  <a:lnTo>
                    <a:pt x="66003" y="6559"/>
                  </a:lnTo>
                  <a:lnTo>
                    <a:pt x="66003" y="68182"/>
                  </a:lnTo>
                  <a:lnTo>
                    <a:pt x="17521" y="68182"/>
                  </a:lnTo>
                  <a:lnTo>
                    <a:pt x="17521" y="60534"/>
                  </a:lnTo>
                  <a:cubicBezTo>
                    <a:pt x="17521" y="59908"/>
                    <a:pt x="17034" y="59422"/>
                    <a:pt x="16432" y="59422"/>
                  </a:cubicBezTo>
                  <a:cubicBezTo>
                    <a:pt x="15829" y="59422"/>
                    <a:pt x="15319" y="59908"/>
                    <a:pt x="15319" y="60534"/>
                  </a:cubicBezTo>
                  <a:lnTo>
                    <a:pt x="15319" y="69294"/>
                  </a:lnTo>
                  <a:cubicBezTo>
                    <a:pt x="15319" y="69897"/>
                    <a:pt x="15829" y="70383"/>
                    <a:pt x="16432" y="70383"/>
                  </a:cubicBezTo>
                  <a:lnTo>
                    <a:pt x="19699" y="70383"/>
                  </a:lnTo>
                  <a:lnTo>
                    <a:pt x="19699" y="73674"/>
                  </a:lnTo>
                  <a:cubicBezTo>
                    <a:pt x="19699" y="74277"/>
                    <a:pt x="20209" y="74764"/>
                    <a:pt x="20812" y="74764"/>
                  </a:cubicBezTo>
                  <a:lnTo>
                    <a:pt x="71473" y="74764"/>
                  </a:lnTo>
                  <a:cubicBezTo>
                    <a:pt x="72075" y="74764"/>
                    <a:pt x="72585" y="74277"/>
                    <a:pt x="72585" y="73674"/>
                  </a:cubicBezTo>
                  <a:lnTo>
                    <a:pt x="72585" y="9850"/>
                  </a:lnTo>
                  <a:cubicBezTo>
                    <a:pt x="72585" y="9247"/>
                    <a:pt x="72075" y="8761"/>
                    <a:pt x="71473" y="8761"/>
                  </a:cubicBezTo>
                  <a:lnTo>
                    <a:pt x="68182" y="8761"/>
                  </a:lnTo>
                  <a:lnTo>
                    <a:pt x="68182" y="5470"/>
                  </a:lnTo>
                  <a:cubicBezTo>
                    <a:pt x="68182" y="4867"/>
                    <a:pt x="67695" y="4381"/>
                    <a:pt x="67093" y="4381"/>
                  </a:cubicBezTo>
                  <a:lnTo>
                    <a:pt x="63802" y="4381"/>
                  </a:lnTo>
                  <a:lnTo>
                    <a:pt x="63802" y="1090"/>
                  </a:lnTo>
                  <a:cubicBezTo>
                    <a:pt x="63802" y="487"/>
                    <a:pt x="63315" y="0"/>
                    <a:pt x="62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2"/>
            <p:cNvSpPr/>
            <p:nvPr/>
          </p:nvSpPr>
          <p:spPr>
            <a:xfrm>
              <a:off x="-3594125" y="2880888"/>
              <a:ext cx="164575" cy="609525"/>
            </a:xfrm>
            <a:custGeom>
              <a:avLst/>
              <a:gdLst/>
              <a:ahLst/>
              <a:cxnLst/>
              <a:rect l="l" t="t" r="r" b="b"/>
              <a:pathLst>
                <a:path w="6583" h="24381" extrusionOk="0">
                  <a:moveTo>
                    <a:pt x="3291" y="2179"/>
                  </a:moveTo>
                  <a:cubicBezTo>
                    <a:pt x="3894" y="2179"/>
                    <a:pt x="4380" y="2689"/>
                    <a:pt x="4380" y="3292"/>
                  </a:cubicBezTo>
                  <a:lnTo>
                    <a:pt x="4380" y="21090"/>
                  </a:lnTo>
                  <a:cubicBezTo>
                    <a:pt x="4380" y="21693"/>
                    <a:pt x="3894" y="22179"/>
                    <a:pt x="3291" y="22179"/>
                  </a:cubicBezTo>
                  <a:cubicBezTo>
                    <a:pt x="2689" y="22179"/>
                    <a:pt x="2202" y="21693"/>
                    <a:pt x="2202" y="21090"/>
                  </a:cubicBezTo>
                  <a:lnTo>
                    <a:pt x="2202" y="3292"/>
                  </a:lnTo>
                  <a:cubicBezTo>
                    <a:pt x="2202" y="2689"/>
                    <a:pt x="2689" y="2179"/>
                    <a:pt x="3291" y="2179"/>
                  </a:cubicBezTo>
                  <a:close/>
                  <a:moveTo>
                    <a:pt x="3291" y="1"/>
                  </a:moveTo>
                  <a:cubicBezTo>
                    <a:pt x="1483" y="1"/>
                    <a:pt x="0" y="1461"/>
                    <a:pt x="0" y="3268"/>
                  </a:cubicBezTo>
                  <a:lnTo>
                    <a:pt x="0" y="21090"/>
                  </a:lnTo>
                  <a:cubicBezTo>
                    <a:pt x="0" y="22898"/>
                    <a:pt x="1483" y="24381"/>
                    <a:pt x="3291" y="24381"/>
                  </a:cubicBezTo>
                  <a:cubicBezTo>
                    <a:pt x="5099" y="24381"/>
                    <a:pt x="6582" y="22898"/>
                    <a:pt x="6582" y="21090"/>
                  </a:cubicBezTo>
                  <a:lnTo>
                    <a:pt x="6582" y="3268"/>
                  </a:lnTo>
                  <a:cubicBezTo>
                    <a:pt x="6582" y="1461"/>
                    <a:pt x="5099" y="1"/>
                    <a:pt x="3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2"/>
            <p:cNvSpPr/>
            <p:nvPr/>
          </p:nvSpPr>
          <p:spPr>
            <a:xfrm>
              <a:off x="-3594125" y="3545438"/>
              <a:ext cx="164575" cy="164000"/>
            </a:xfrm>
            <a:custGeom>
              <a:avLst/>
              <a:gdLst/>
              <a:ahLst/>
              <a:cxnLst/>
              <a:rect l="l" t="t" r="r" b="b"/>
              <a:pathLst>
                <a:path w="6583" h="6560" extrusionOk="0">
                  <a:moveTo>
                    <a:pt x="3291" y="2179"/>
                  </a:moveTo>
                  <a:cubicBezTo>
                    <a:pt x="3894" y="2179"/>
                    <a:pt x="4380" y="2666"/>
                    <a:pt x="4380" y="3268"/>
                  </a:cubicBezTo>
                  <a:cubicBezTo>
                    <a:pt x="4380" y="3871"/>
                    <a:pt x="3894" y="4381"/>
                    <a:pt x="3291" y="4381"/>
                  </a:cubicBezTo>
                  <a:cubicBezTo>
                    <a:pt x="2689" y="4381"/>
                    <a:pt x="2202" y="3871"/>
                    <a:pt x="2202" y="3268"/>
                  </a:cubicBezTo>
                  <a:cubicBezTo>
                    <a:pt x="2202" y="2666"/>
                    <a:pt x="2689" y="2179"/>
                    <a:pt x="3291" y="2179"/>
                  </a:cubicBezTo>
                  <a:close/>
                  <a:moveTo>
                    <a:pt x="3291" y="1"/>
                  </a:moveTo>
                  <a:cubicBezTo>
                    <a:pt x="1483" y="1"/>
                    <a:pt x="0" y="1461"/>
                    <a:pt x="0" y="3268"/>
                  </a:cubicBezTo>
                  <a:cubicBezTo>
                    <a:pt x="0" y="5076"/>
                    <a:pt x="1483" y="6559"/>
                    <a:pt x="3291" y="6559"/>
                  </a:cubicBezTo>
                  <a:cubicBezTo>
                    <a:pt x="5099" y="6559"/>
                    <a:pt x="6582" y="5076"/>
                    <a:pt x="6582" y="3268"/>
                  </a:cubicBezTo>
                  <a:cubicBezTo>
                    <a:pt x="6582" y="1461"/>
                    <a:pt x="5099" y="1"/>
                    <a:pt x="3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question guidelines checklist</a:t>
            </a:r>
            <a:endParaRPr/>
          </a:p>
        </p:txBody>
      </p:sp>
      <p:graphicFrame>
        <p:nvGraphicFramePr>
          <p:cNvPr id="501" name="Google Shape;501;p53"/>
          <p:cNvGraphicFramePr/>
          <p:nvPr/>
        </p:nvGraphicFramePr>
        <p:xfrm>
          <a:off x="713225" y="1317038"/>
          <a:ext cx="7717500" cy="3361642"/>
        </p:xfrm>
        <a:graphic>
          <a:graphicData uri="http://schemas.openxmlformats.org/drawingml/2006/table">
            <a:tbl>
              <a:tblPr>
                <a:noFill/>
                <a:tableStyleId>{410AA517-7F76-4011-9E2E-61F37F4E73F9}</a:tableStyleId>
              </a:tblPr>
              <a:tblGrid>
                <a:gridCol w="1671075">
                  <a:extLst>
                    <a:ext uri="{9D8B030D-6E8A-4147-A177-3AD203B41FA5}">
                      <a16:colId xmlns:a16="http://schemas.microsoft.com/office/drawing/2014/main" val="20000"/>
                    </a:ext>
                  </a:extLst>
                </a:gridCol>
                <a:gridCol w="5167475">
                  <a:extLst>
                    <a:ext uri="{9D8B030D-6E8A-4147-A177-3AD203B41FA5}">
                      <a16:colId xmlns:a16="http://schemas.microsoft.com/office/drawing/2014/main" val="20001"/>
                    </a:ext>
                  </a:extLst>
                </a:gridCol>
                <a:gridCol w="439500">
                  <a:extLst>
                    <a:ext uri="{9D8B030D-6E8A-4147-A177-3AD203B41FA5}">
                      <a16:colId xmlns:a16="http://schemas.microsoft.com/office/drawing/2014/main" val="20002"/>
                    </a:ext>
                  </a:extLst>
                </a:gridCol>
                <a:gridCol w="439450">
                  <a:extLst>
                    <a:ext uri="{9D8B030D-6E8A-4147-A177-3AD203B41FA5}">
                      <a16:colId xmlns:a16="http://schemas.microsoft.com/office/drawing/2014/main" val="20003"/>
                    </a:ext>
                  </a:extLst>
                </a:gridCol>
              </a:tblGrid>
              <a:tr h="389575">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Aspect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Question to ask yourself</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895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Clarity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clearly and concisely stated?</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Commissioner"/>
                          <a:ea typeface="Commissioner"/>
                          <a:cs typeface="Commissioner"/>
                          <a:sym typeface="Commissioner"/>
                        </a:rPr>
                        <a:t>✓</a:t>
                      </a: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Specificity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Does the question focus on a well-defined aspect?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Commissioner"/>
                          <a:ea typeface="Commissioner"/>
                          <a:cs typeface="Commissioner"/>
                          <a:sym typeface="Commissioner"/>
                        </a:rPr>
                        <a:t>☓</a:t>
                      </a: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Relevance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directly related to the research problem?</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Open-endedness</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Can the question be answered with more than a “yes” or “no”?</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Feasibility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Are the necessary resources and data available?</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manageable within the study’s scope?</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Alignment </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Does the question contribute to achieving study objectives?</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cxnSp>
        <p:nvCxnSpPr>
          <p:cNvPr id="502" name="Google Shape;502;p53"/>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5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Define study objectives (SMART)</a:t>
            </a:r>
            <a:endParaRPr/>
          </a:p>
        </p:txBody>
      </p:sp>
      <p:sp>
        <p:nvSpPr>
          <p:cNvPr id="508" name="Google Shape;508;p54"/>
          <p:cNvSpPr txBox="1">
            <a:spLocks noGrp="1"/>
          </p:cNvSpPr>
          <p:nvPr>
            <p:ph type="subTitle" idx="3"/>
          </p:nvPr>
        </p:nvSpPr>
        <p:spPr>
          <a:xfrm>
            <a:off x="60304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09" name="Google Shape;509;p54"/>
          <p:cNvSpPr txBox="1">
            <a:spLocks noGrp="1"/>
          </p:cNvSpPr>
          <p:nvPr>
            <p:ph type="subTitle" idx="4"/>
          </p:nvPr>
        </p:nvSpPr>
        <p:spPr>
          <a:xfrm>
            <a:off x="60304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Time-bound</a:t>
            </a:r>
            <a:endParaRPr/>
          </a:p>
        </p:txBody>
      </p:sp>
      <p:sp>
        <p:nvSpPr>
          <p:cNvPr id="510" name="Google Shape;510;p54"/>
          <p:cNvSpPr txBox="1">
            <a:spLocks noGrp="1"/>
          </p:cNvSpPr>
          <p:nvPr>
            <p:ph type="subTitle" idx="1"/>
          </p:nvPr>
        </p:nvSpPr>
        <p:spPr>
          <a:xfrm>
            <a:off x="7132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full of iron oxide dust, which gives the planet its reddish cast</a:t>
            </a:r>
            <a:endParaRPr/>
          </a:p>
        </p:txBody>
      </p:sp>
      <p:sp>
        <p:nvSpPr>
          <p:cNvPr id="511" name="Google Shape;511;p54"/>
          <p:cNvSpPr txBox="1">
            <a:spLocks noGrp="1"/>
          </p:cNvSpPr>
          <p:nvPr>
            <p:ph type="subTitle" idx="2"/>
          </p:nvPr>
        </p:nvSpPr>
        <p:spPr>
          <a:xfrm>
            <a:off x="7132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Achievable</a:t>
            </a:r>
            <a:endParaRPr/>
          </a:p>
        </p:txBody>
      </p:sp>
      <p:sp>
        <p:nvSpPr>
          <p:cNvPr id="512" name="Google Shape;512;p54"/>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13" name="Google Shape;513;p54"/>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Relevant</a:t>
            </a:r>
            <a:endParaRPr/>
          </a:p>
        </p:txBody>
      </p:sp>
      <p:sp>
        <p:nvSpPr>
          <p:cNvPr id="514" name="Google Shape;514;p54"/>
          <p:cNvSpPr txBox="1">
            <a:spLocks noGrp="1"/>
          </p:cNvSpPr>
          <p:nvPr>
            <p:ph type="subTitle" idx="7"/>
          </p:nvPr>
        </p:nvSpPr>
        <p:spPr>
          <a:xfrm>
            <a:off x="2042531"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second-brightest natural object in the night sky</a:t>
            </a:r>
            <a:endParaRPr/>
          </a:p>
        </p:txBody>
      </p:sp>
      <p:sp>
        <p:nvSpPr>
          <p:cNvPr id="515" name="Google Shape;515;p54"/>
          <p:cNvSpPr txBox="1">
            <a:spLocks noGrp="1"/>
          </p:cNvSpPr>
          <p:nvPr>
            <p:ph type="subTitle" idx="8"/>
          </p:nvPr>
        </p:nvSpPr>
        <p:spPr>
          <a:xfrm>
            <a:off x="2042531"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Specific</a:t>
            </a:r>
            <a:endParaRPr/>
          </a:p>
        </p:txBody>
      </p:sp>
      <p:sp>
        <p:nvSpPr>
          <p:cNvPr id="516" name="Google Shape;516;p54"/>
          <p:cNvSpPr txBox="1">
            <a:spLocks noGrp="1"/>
          </p:cNvSpPr>
          <p:nvPr>
            <p:ph type="subTitle" idx="9"/>
          </p:nvPr>
        </p:nvSpPr>
        <p:spPr>
          <a:xfrm>
            <a:off x="4701169"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17" name="Google Shape;517;p54"/>
          <p:cNvSpPr txBox="1">
            <a:spLocks noGrp="1"/>
          </p:cNvSpPr>
          <p:nvPr>
            <p:ph type="subTitle" idx="13"/>
          </p:nvPr>
        </p:nvSpPr>
        <p:spPr>
          <a:xfrm>
            <a:off x="4701169"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Measurable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5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Ethical considerations</a:t>
            </a:r>
            <a:endParaRPr/>
          </a:p>
        </p:txBody>
      </p:sp>
      <p:sp>
        <p:nvSpPr>
          <p:cNvPr id="523" name="Google Shape;523;p55"/>
          <p:cNvSpPr txBox="1">
            <a:spLocks noGrp="1"/>
          </p:cNvSpPr>
          <p:nvPr>
            <p:ph type="subTitle" idx="3"/>
          </p:nvPr>
        </p:nvSpPr>
        <p:spPr>
          <a:xfrm>
            <a:off x="6030456"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full of iron oxide dust, which gives the planet its reddish cast</a:t>
            </a:r>
            <a:endParaRPr/>
          </a:p>
        </p:txBody>
      </p:sp>
      <p:sp>
        <p:nvSpPr>
          <p:cNvPr id="524" name="Google Shape;524;p55"/>
          <p:cNvSpPr txBox="1">
            <a:spLocks noGrp="1"/>
          </p:cNvSpPr>
          <p:nvPr>
            <p:ph type="subTitle" idx="4"/>
          </p:nvPr>
        </p:nvSpPr>
        <p:spPr>
          <a:xfrm>
            <a:off x="6030456"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Publication</a:t>
            </a:r>
            <a:endParaRPr/>
          </a:p>
        </p:txBody>
      </p:sp>
      <p:sp>
        <p:nvSpPr>
          <p:cNvPr id="525" name="Google Shape;525;p55"/>
          <p:cNvSpPr txBox="1">
            <a:spLocks noGrp="1"/>
          </p:cNvSpPr>
          <p:nvPr>
            <p:ph type="subTitle" idx="1"/>
          </p:nvPr>
        </p:nvSpPr>
        <p:spPr>
          <a:xfrm>
            <a:off x="713244"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526" name="Google Shape;526;p55"/>
          <p:cNvSpPr txBox="1">
            <a:spLocks noGrp="1"/>
          </p:cNvSpPr>
          <p:nvPr>
            <p:ph type="subTitle" idx="2"/>
          </p:nvPr>
        </p:nvSpPr>
        <p:spPr>
          <a:xfrm>
            <a:off x="713244"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Respect</a:t>
            </a:r>
            <a:endParaRPr/>
          </a:p>
        </p:txBody>
      </p:sp>
      <p:sp>
        <p:nvSpPr>
          <p:cNvPr id="527" name="Google Shape;527;p55"/>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second-brightest natural object in the night sky</a:t>
            </a:r>
            <a:endParaRPr/>
          </a:p>
        </p:txBody>
      </p:sp>
      <p:sp>
        <p:nvSpPr>
          <p:cNvPr id="528" name="Google Shape;528;p55"/>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Low harm</a:t>
            </a:r>
            <a:endParaRPr/>
          </a:p>
        </p:txBody>
      </p:sp>
      <p:sp>
        <p:nvSpPr>
          <p:cNvPr id="529" name="Google Shape;529;p55"/>
          <p:cNvSpPr txBox="1">
            <a:spLocks noGrp="1"/>
          </p:cNvSpPr>
          <p:nvPr>
            <p:ph type="subTitle" idx="7"/>
          </p:nvPr>
        </p:nvSpPr>
        <p:spPr>
          <a:xfrm>
            <a:off x="713244"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30" name="Google Shape;530;p55"/>
          <p:cNvSpPr txBox="1">
            <a:spLocks noGrp="1"/>
          </p:cNvSpPr>
          <p:nvPr>
            <p:ph type="subTitle" idx="8"/>
          </p:nvPr>
        </p:nvSpPr>
        <p:spPr>
          <a:xfrm>
            <a:off x="713244"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Consent</a:t>
            </a:r>
            <a:endParaRPr/>
          </a:p>
        </p:txBody>
      </p:sp>
      <p:sp>
        <p:nvSpPr>
          <p:cNvPr id="531" name="Google Shape;531;p55"/>
          <p:cNvSpPr txBox="1">
            <a:spLocks noGrp="1"/>
          </p:cNvSpPr>
          <p:nvPr>
            <p:ph type="subTitle" idx="9"/>
          </p:nvPr>
        </p:nvSpPr>
        <p:spPr>
          <a:xfrm>
            <a:off x="3371850"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532" name="Google Shape;532;p55"/>
          <p:cNvSpPr txBox="1">
            <a:spLocks noGrp="1"/>
          </p:cNvSpPr>
          <p:nvPr>
            <p:ph type="subTitle" idx="13"/>
          </p:nvPr>
        </p:nvSpPr>
        <p:spPr>
          <a:xfrm>
            <a:off x="3371850"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Confidentiality</a:t>
            </a:r>
            <a:endParaRPr/>
          </a:p>
        </p:txBody>
      </p:sp>
      <p:sp>
        <p:nvSpPr>
          <p:cNvPr id="533" name="Google Shape;533;p55"/>
          <p:cNvSpPr txBox="1">
            <a:spLocks noGrp="1"/>
          </p:cNvSpPr>
          <p:nvPr>
            <p:ph type="subTitle" idx="14"/>
          </p:nvPr>
        </p:nvSpPr>
        <p:spPr>
          <a:xfrm>
            <a:off x="6030456"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34" name="Google Shape;534;p55"/>
          <p:cNvSpPr txBox="1">
            <a:spLocks noGrp="1"/>
          </p:cNvSpPr>
          <p:nvPr>
            <p:ph type="subTitle" idx="15"/>
          </p:nvPr>
        </p:nvSpPr>
        <p:spPr>
          <a:xfrm>
            <a:off x="6030456"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 deception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grpSp>
        <p:nvGrpSpPr>
          <p:cNvPr id="544" name="Google Shape;544;p57"/>
          <p:cNvGrpSpPr/>
          <p:nvPr/>
        </p:nvGrpSpPr>
        <p:grpSpPr>
          <a:xfrm>
            <a:off x="0" y="0"/>
            <a:ext cx="9144000" cy="2571600"/>
            <a:chOff x="0" y="0"/>
            <a:chExt cx="9144000" cy="2571600"/>
          </a:xfrm>
        </p:grpSpPr>
        <p:sp>
          <p:nvSpPr>
            <p:cNvPr id="545" name="Google Shape;545;p57"/>
            <p:cNvSpPr/>
            <p:nvPr/>
          </p:nvSpPr>
          <p:spPr>
            <a:xfrm>
              <a:off x="0" y="840300"/>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 name="Google Shape;546;p57"/>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547" name="Google Shape;547;p57"/>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548" name="Google Shape;548;p57"/>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549" name="Google Shape;549;p57"/>
          <p:cNvSpPr/>
          <p:nvPr/>
        </p:nvSpPr>
        <p:spPr>
          <a:xfrm>
            <a:off x="7703900" y="1071700"/>
            <a:ext cx="532500" cy="407200"/>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noFill/>
                <a:latin typeface="Golos Text"/>
              </a:rPr>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pic>
        <p:nvPicPr>
          <p:cNvPr id="554" name="Google Shape;554;p58"/>
          <p:cNvPicPr preferRelativeResize="0">
            <a:picLocks noGrp="1"/>
          </p:cNvPicPr>
          <p:nvPr>
            <p:ph type="pic" idx="2"/>
          </p:nvPr>
        </p:nvPicPr>
        <p:blipFill rotWithShape="1">
          <a:blip r:embed="rId3">
            <a:alphaModFix/>
          </a:blip>
          <a:srcRect t="7862" b="7870"/>
          <a:stretch/>
        </p:blipFill>
        <p:spPr>
          <a:xfrm>
            <a:off x="0" y="0"/>
            <a:ext cx="9144000" cy="5143501"/>
          </a:xfrm>
          <a:prstGeom prst="rect">
            <a:avLst/>
          </a:prstGeom>
        </p:spPr>
      </p:pic>
      <p:sp>
        <p:nvSpPr>
          <p:cNvPr id="555" name="Google Shape;555;p58"/>
          <p:cNvSpPr/>
          <p:nvPr/>
        </p:nvSpPr>
        <p:spPr>
          <a:xfrm>
            <a:off x="0" y="3946875"/>
            <a:ext cx="9144000" cy="661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8"/>
          <p:cNvSpPr txBox="1">
            <a:spLocks noGrp="1"/>
          </p:cNvSpPr>
          <p:nvPr>
            <p:ph type="title"/>
          </p:nvPr>
        </p:nvSpPr>
        <p:spPr>
          <a:xfrm>
            <a:off x="713225" y="3946875"/>
            <a:ext cx="7717500" cy="66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557" name="Google Shape;557;p58"/>
          <p:cNvGrpSpPr/>
          <p:nvPr/>
        </p:nvGrpSpPr>
        <p:grpSpPr>
          <a:xfrm>
            <a:off x="283800" y="-4100"/>
            <a:ext cx="8860200" cy="5147725"/>
            <a:chOff x="283800" y="-4100"/>
            <a:chExt cx="8860200" cy="5147725"/>
          </a:xfrm>
        </p:grpSpPr>
        <p:sp>
          <p:nvSpPr>
            <p:cNvPr id="558" name="Google Shape;558;p58"/>
            <p:cNvSpPr/>
            <p:nvPr/>
          </p:nvSpPr>
          <p:spPr>
            <a:xfrm flipH="1">
              <a:off x="713400" y="-4100"/>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 name="Google Shape;559;p58"/>
            <p:cNvCxnSpPr/>
            <p:nvPr/>
          </p:nvCxnSpPr>
          <p:spPr>
            <a:xfrm rot="10800000">
              <a:off x="283800" y="2567825"/>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59"/>
          <p:cNvSpPr txBox="1">
            <a:spLocks noGrp="1"/>
          </p:cNvSpPr>
          <p:nvPr>
            <p:ph type="title"/>
          </p:nvPr>
        </p:nvSpPr>
        <p:spPr>
          <a:xfrm>
            <a:off x="713225" y="1139000"/>
            <a:ext cx="2789700" cy="16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image reinforces the concept</a:t>
            </a:r>
            <a:endParaRPr/>
          </a:p>
        </p:txBody>
      </p:sp>
      <p:sp>
        <p:nvSpPr>
          <p:cNvPr id="565" name="Google Shape;565;p59"/>
          <p:cNvSpPr txBox="1">
            <a:spLocks noGrp="1"/>
          </p:cNvSpPr>
          <p:nvPr>
            <p:ph type="subTitle" idx="1"/>
          </p:nvPr>
        </p:nvSpPr>
        <p:spPr>
          <a:xfrm>
            <a:off x="713225" y="2810700"/>
            <a:ext cx="27897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566" name="Google Shape;566;p59"/>
          <p:cNvPicPr preferRelativeResize="0">
            <a:picLocks noGrp="1"/>
          </p:cNvPicPr>
          <p:nvPr>
            <p:ph type="pic" idx="2"/>
          </p:nvPr>
        </p:nvPicPr>
        <p:blipFill rotWithShape="1">
          <a:blip r:embed="rId3">
            <a:alphaModFix/>
          </a:blip>
          <a:srcRect l="20367" r="20373"/>
          <a:stretch/>
        </p:blipFill>
        <p:spPr>
          <a:xfrm>
            <a:off x="4572000" y="0"/>
            <a:ext cx="4572000" cy="514350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60"/>
          <p:cNvSpPr txBox="1">
            <a:spLocks noGrp="1"/>
          </p:cNvSpPr>
          <p:nvPr>
            <p:ph type="title"/>
          </p:nvPr>
        </p:nvSpPr>
        <p:spPr>
          <a:xfrm>
            <a:off x="1604400" y="1600075"/>
            <a:ext cx="5935200" cy="13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1,000,000</a:t>
            </a:r>
            <a:endParaRPr/>
          </a:p>
        </p:txBody>
      </p:sp>
      <p:sp>
        <p:nvSpPr>
          <p:cNvPr id="572" name="Google Shape;572;p60"/>
          <p:cNvSpPr txBox="1">
            <a:spLocks noGrp="1"/>
          </p:cNvSpPr>
          <p:nvPr>
            <p:ph type="subTitle" idx="1"/>
          </p:nvPr>
        </p:nvSpPr>
        <p:spPr>
          <a:xfrm>
            <a:off x="1604400" y="2923675"/>
            <a:ext cx="5935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grpSp>
        <p:nvGrpSpPr>
          <p:cNvPr id="577" name="Google Shape;577;p61"/>
          <p:cNvGrpSpPr/>
          <p:nvPr/>
        </p:nvGrpSpPr>
        <p:grpSpPr>
          <a:xfrm>
            <a:off x="0" y="584500"/>
            <a:ext cx="9144000" cy="3523025"/>
            <a:chOff x="0" y="584500"/>
            <a:chExt cx="9144000" cy="3523025"/>
          </a:xfrm>
        </p:grpSpPr>
        <p:sp>
          <p:nvSpPr>
            <p:cNvPr id="578" name="Google Shape;578;p61"/>
            <p:cNvSpPr/>
            <p:nvPr/>
          </p:nvSpPr>
          <p:spPr>
            <a:xfrm>
              <a:off x="1522500" y="3396525"/>
              <a:ext cx="76215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1"/>
            <p:cNvSpPr/>
            <p:nvPr/>
          </p:nvSpPr>
          <p:spPr>
            <a:xfrm>
              <a:off x="0" y="584500"/>
              <a:ext cx="76215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61"/>
          <p:cNvSpPr txBox="1">
            <a:spLocks noGrp="1"/>
          </p:cNvSpPr>
          <p:nvPr>
            <p:ph type="subTitle" idx="1"/>
          </p:nvPr>
        </p:nvSpPr>
        <p:spPr>
          <a:xfrm>
            <a:off x="2370900" y="1278125"/>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581" name="Google Shape;581;p61"/>
          <p:cNvSpPr txBox="1">
            <a:spLocks noGrp="1"/>
          </p:cNvSpPr>
          <p:nvPr>
            <p:ph type="title"/>
          </p:nvPr>
        </p:nvSpPr>
        <p:spPr>
          <a:xfrm>
            <a:off x="2370900" y="572825"/>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582" name="Google Shape;582;p61"/>
          <p:cNvSpPr txBox="1">
            <a:spLocks noGrp="1"/>
          </p:cNvSpPr>
          <p:nvPr>
            <p:ph type="subTitle" idx="2"/>
          </p:nvPr>
        </p:nvSpPr>
        <p:spPr>
          <a:xfrm>
            <a:off x="2370900" y="4087875"/>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
        <p:nvSpPr>
          <p:cNvPr id="583" name="Google Shape;583;p61"/>
          <p:cNvSpPr txBox="1">
            <a:spLocks noGrp="1"/>
          </p:cNvSpPr>
          <p:nvPr>
            <p:ph type="title" idx="3"/>
          </p:nvPr>
        </p:nvSpPr>
        <p:spPr>
          <a:xfrm>
            <a:off x="2370900" y="3382575"/>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584" name="Google Shape;584;p61"/>
          <p:cNvSpPr txBox="1">
            <a:spLocks noGrp="1"/>
          </p:cNvSpPr>
          <p:nvPr>
            <p:ph type="subTitle" idx="4"/>
          </p:nvPr>
        </p:nvSpPr>
        <p:spPr>
          <a:xfrm>
            <a:off x="2370900" y="2683000"/>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585" name="Google Shape;585;p61"/>
          <p:cNvSpPr txBox="1">
            <a:spLocks noGrp="1"/>
          </p:cNvSpPr>
          <p:nvPr>
            <p:ph type="title" idx="5"/>
          </p:nvPr>
        </p:nvSpPr>
        <p:spPr>
          <a:xfrm>
            <a:off x="2370900" y="1977700"/>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a:t>Basic </a:t>
            </a:r>
            <a:r>
              <a:rPr lang="pl-PL" dirty="0" err="1"/>
              <a:t>concepts</a:t>
            </a:r>
            <a:endParaRPr dirty="0"/>
          </a:p>
        </p:txBody>
      </p:sp>
      <p:sp>
        <p:nvSpPr>
          <p:cNvPr id="349" name="Google Shape;349;p47"/>
          <p:cNvSpPr txBox="1">
            <a:spLocks noGrp="1"/>
          </p:cNvSpPr>
          <p:nvPr>
            <p:ph type="subTitle" idx="1"/>
          </p:nvPr>
        </p:nvSpPr>
        <p:spPr>
          <a:xfrm>
            <a:off x="843106" y="1489717"/>
            <a:ext cx="7587619" cy="295919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pl-PL" dirty="0"/>
              <a:t>Class </a:t>
            </a:r>
            <a:r>
              <a:rPr lang="pl-PL" dirty="0" err="1"/>
              <a:t>imbalance</a:t>
            </a:r>
            <a:r>
              <a:rPr lang="pl-PL" dirty="0"/>
              <a:t> – </a:t>
            </a:r>
            <a:r>
              <a:rPr lang="pl-PL" dirty="0" err="1"/>
              <a:t>situation</a:t>
            </a:r>
            <a:r>
              <a:rPr lang="pl-PL" dirty="0"/>
              <a:t> </a:t>
            </a:r>
            <a:r>
              <a:rPr lang="pl-PL" dirty="0" err="1"/>
              <a:t>when</a:t>
            </a:r>
            <a:r>
              <a:rPr lang="pl-PL" dirty="0"/>
              <a:t> the </a:t>
            </a:r>
            <a:r>
              <a:rPr lang="pl-PL" dirty="0" err="1"/>
              <a:t>class</a:t>
            </a:r>
            <a:r>
              <a:rPr lang="pl-PL" dirty="0"/>
              <a:t> </a:t>
            </a:r>
            <a:r>
              <a:rPr lang="pl-PL" dirty="0" err="1"/>
              <a:t>distributions</a:t>
            </a:r>
            <a:r>
              <a:rPr lang="pl-PL" dirty="0"/>
              <a:t> of data </a:t>
            </a:r>
            <a:r>
              <a:rPr lang="pl-PL" dirty="0" err="1"/>
              <a:t>are</a:t>
            </a:r>
            <a:r>
              <a:rPr lang="pl-PL" dirty="0"/>
              <a:t> </a:t>
            </a:r>
            <a:r>
              <a:rPr lang="pl-PL" dirty="0" err="1"/>
              <a:t>highly</a:t>
            </a:r>
            <a:r>
              <a:rPr lang="pl-PL" dirty="0"/>
              <a:t> </a:t>
            </a:r>
            <a:r>
              <a:rPr lang="pl-PL" dirty="0" err="1"/>
              <a:t>imbalanced</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Minority</a:t>
            </a:r>
            <a:r>
              <a:rPr lang="pl-PL" dirty="0"/>
              <a:t> </a:t>
            </a:r>
            <a:r>
              <a:rPr lang="pl-PL" dirty="0" err="1"/>
              <a:t>class</a:t>
            </a:r>
            <a:r>
              <a:rPr lang="pl-PL" dirty="0"/>
              <a:t> – the </a:t>
            </a:r>
            <a:r>
              <a:rPr lang="pl-PL" dirty="0" err="1"/>
              <a:t>class</a:t>
            </a:r>
            <a:r>
              <a:rPr lang="pl-PL" dirty="0"/>
              <a:t> </a:t>
            </a:r>
            <a:r>
              <a:rPr lang="pl-PL" dirty="0" err="1"/>
              <a:t>that</a:t>
            </a:r>
            <a:r>
              <a:rPr lang="pl-PL" dirty="0"/>
              <a:t> </a:t>
            </a:r>
            <a:r>
              <a:rPr lang="pl-PL" dirty="0" err="1"/>
              <a:t>makes</a:t>
            </a:r>
            <a:r>
              <a:rPr lang="pl-PL" dirty="0"/>
              <a:t> </a:t>
            </a:r>
            <a:r>
              <a:rPr lang="pl-PL" dirty="0" err="1"/>
              <a:t>up</a:t>
            </a:r>
            <a:r>
              <a:rPr lang="pl-PL" dirty="0"/>
              <a:t> a </a:t>
            </a:r>
            <a:r>
              <a:rPr lang="pl-PL" dirty="0" err="1"/>
              <a:t>smaller</a:t>
            </a:r>
            <a:r>
              <a:rPr lang="pl-PL" dirty="0"/>
              <a:t> </a:t>
            </a:r>
            <a:r>
              <a:rPr lang="pl-PL" dirty="0" err="1"/>
              <a:t>proportion</a:t>
            </a:r>
            <a:r>
              <a:rPr lang="pl-PL" dirty="0"/>
              <a:t> in the </a:t>
            </a:r>
            <a:r>
              <a:rPr lang="pl-PL" dirty="0" err="1"/>
              <a:t>dataset</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Majority</a:t>
            </a:r>
            <a:r>
              <a:rPr lang="pl-PL" dirty="0"/>
              <a:t> </a:t>
            </a:r>
            <a:r>
              <a:rPr lang="pl-PL" dirty="0" err="1"/>
              <a:t>class</a:t>
            </a:r>
            <a:r>
              <a:rPr lang="pl-PL" dirty="0"/>
              <a:t> – the </a:t>
            </a:r>
            <a:r>
              <a:rPr lang="pl-PL" dirty="0" err="1"/>
              <a:t>class</a:t>
            </a:r>
            <a:r>
              <a:rPr lang="pl-PL" dirty="0"/>
              <a:t> </a:t>
            </a:r>
            <a:r>
              <a:rPr lang="pl-PL" dirty="0" err="1"/>
              <a:t>that</a:t>
            </a:r>
            <a:r>
              <a:rPr lang="pl-PL" dirty="0"/>
              <a:t> </a:t>
            </a:r>
            <a:r>
              <a:rPr lang="pl-PL" dirty="0" err="1"/>
              <a:t>makes</a:t>
            </a:r>
            <a:r>
              <a:rPr lang="pl-PL" dirty="0"/>
              <a:t> </a:t>
            </a:r>
            <a:r>
              <a:rPr lang="pl-PL" dirty="0" err="1"/>
              <a:t>up</a:t>
            </a:r>
            <a:r>
              <a:rPr lang="pl-PL" dirty="0"/>
              <a:t> a </a:t>
            </a:r>
            <a:r>
              <a:rPr lang="pl-PL" dirty="0" err="1"/>
              <a:t>larger</a:t>
            </a:r>
            <a:r>
              <a:rPr lang="pl-PL" dirty="0"/>
              <a:t> </a:t>
            </a:r>
            <a:r>
              <a:rPr lang="pl-PL" dirty="0" err="1"/>
              <a:t>proportion</a:t>
            </a:r>
            <a:r>
              <a:rPr lang="pl-PL" dirty="0"/>
              <a:t> in the </a:t>
            </a:r>
            <a:r>
              <a:rPr lang="pl-PL" dirty="0" err="1"/>
              <a:t>dataset</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a:t>In </a:t>
            </a:r>
            <a:r>
              <a:rPr lang="pl-PL" dirty="0" err="1"/>
              <a:t>our</a:t>
            </a:r>
            <a:r>
              <a:rPr lang="pl-PL" dirty="0"/>
              <a:t> </a:t>
            </a:r>
            <a:r>
              <a:rPr lang="pl-PL" dirty="0" err="1"/>
              <a:t>case</a:t>
            </a:r>
            <a:r>
              <a:rPr lang="pl-PL" dirty="0"/>
              <a:t> </a:t>
            </a:r>
            <a:r>
              <a:rPr lang="pl-PL" dirty="0" err="1"/>
              <a:t>study</a:t>
            </a:r>
            <a:r>
              <a:rPr lang="pl-PL" dirty="0"/>
              <a:t>: </a:t>
            </a:r>
            <a:r>
              <a:rPr lang="pl-PL" dirty="0" err="1"/>
              <a:t>minority</a:t>
            </a:r>
            <a:r>
              <a:rPr lang="pl-PL" dirty="0"/>
              <a:t> </a:t>
            </a:r>
            <a:r>
              <a:rPr lang="pl-PL" dirty="0" err="1"/>
              <a:t>class</a:t>
            </a:r>
            <a:r>
              <a:rPr lang="pl-PL" dirty="0"/>
              <a:t> = </a:t>
            </a:r>
            <a:r>
              <a:rPr lang="pl-PL" dirty="0" err="1"/>
              <a:t>heart</a:t>
            </a:r>
            <a:r>
              <a:rPr lang="pl-PL" dirty="0"/>
              <a:t> </a:t>
            </a:r>
            <a:r>
              <a:rPr lang="pl-PL" dirty="0" err="1"/>
              <a:t>disease</a:t>
            </a:r>
            <a:r>
              <a:rPr lang="pl-PL" dirty="0"/>
              <a:t> (1), </a:t>
            </a:r>
            <a:r>
              <a:rPr lang="pl-PL" dirty="0" err="1"/>
              <a:t>majority</a:t>
            </a:r>
            <a:r>
              <a:rPr lang="pl-PL" dirty="0"/>
              <a:t> </a:t>
            </a:r>
            <a:r>
              <a:rPr lang="pl-PL" dirty="0" err="1"/>
              <a:t>class</a:t>
            </a:r>
            <a:r>
              <a:rPr lang="pl-PL" dirty="0"/>
              <a:t> = no </a:t>
            </a:r>
            <a:r>
              <a:rPr lang="pl-PL" dirty="0" err="1"/>
              <a:t>heart</a:t>
            </a:r>
            <a:r>
              <a:rPr lang="pl-PL" dirty="0"/>
              <a:t> </a:t>
            </a:r>
            <a:r>
              <a:rPr lang="pl-PL" dirty="0" err="1"/>
              <a:t>disease</a:t>
            </a:r>
            <a:r>
              <a:rPr lang="pl-PL" dirty="0"/>
              <a:t> (0).</a:t>
            </a:r>
          </a:p>
          <a:p>
            <a:pPr marL="0" lvl="0" indent="0" algn="l" rtl="0">
              <a:lnSpc>
                <a:spcPct val="150000"/>
              </a:lnSpc>
              <a:spcBef>
                <a:spcPts val="0"/>
              </a:spcBef>
              <a:spcAft>
                <a:spcPts val="0"/>
              </a:spcAft>
            </a:pPr>
            <a:endParaRPr lang="pl-PL"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grpSp>
        <p:nvGrpSpPr>
          <p:cNvPr id="590" name="Google Shape;590;p62"/>
          <p:cNvGrpSpPr/>
          <p:nvPr/>
        </p:nvGrpSpPr>
        <p:grpSpPr>
          <a:xfrm>
            <a:off x="0" y="-100"/>
            <a:ext cx="9144000" cy="2652600"/>
            <a:chOff x="0" y="-100"/>
            <a:chExt cx="9144000" cy="2652600"/>
          </a:xfrm>
        </p:grpSpPr>
        <p:sp>
          <p:nvSpPr>
            <p:cNvPr id="591" name="Google Shape;591;p62"/>
            <p:cNvSpPr/>
            <p:nvPr/>
          </p:nvSpPr>
          <p:spPr>
            <a:xfrm>
              <a:off x="0" y="1480753"/>
              <a:ext cx="9144000" cy="98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 name="Google Shape;592;p62"/>
            <p:cNvCxnSpPr/>
            <p:nvPr/>
          </p:nvCxnSpPr>
          <p:spPr>
            <a:xfrm rot="10800000">
              <a:off x="141900" y="-100"/>
              <a:ext cx="0" cy="2652600"/>
            </a:xfrm>
            <a:prstGeom prst="straightConnector1">
              <a:avLst/>
            </a:prstGeom>
            <a:noFill/>
            <a:ln w="9525" cap="flat" cmpd="sng">
              <a:solidFill>
                <a:schemeClr val="dk1"/>
              </a:solidFill>
              <a:prstDash val="solid"/>
              <a:round/>
              <a:headEnd type="none" w="med" len="med"/>
              <a:tailEnd type="none" w="med" len="med"/>
            </a:ln>
          </p:spPr>
        </p:cxnSp>
      </p:grpSp>
      <p:sp>
        <p:nvSpPr>
          <p:cNvPr id="593" name="Google Shape;593;p6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Initial stage of research approach</a:t>
            </a:r>
            <a:endParaRPr/>
          </a:p>
        </p:txBody>
      </p:sp>
      <p:sp>
        <p:nvSpPr>
          <p:cNvPr id="594" name="Google Shape;594;p62"/>
          <p:cNvSpPr txBox="1">
            <a:spLocks noGrp="1"/>
          </p:cNvSpPr>
          <p:nvPr>
            <p:ph type="subTitle" idx="1"/>
          </p:nvPr>
        </p:nvSpPr>
        <p:spPr>
          <a:xfrm>
            <a:off x="713225"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very cold place. It’s full of iron oxide dust</a:t>
            </a:r>
            <a:endParaRPr/>
          </a:p>
        </p:txBody>
      </p:sp>
      <p:sp>
        <p:nvSpPr>
          <p:cNvPr id="595" name="Google Shape;595;p62"/>
          <p:cNvSpPr txBox="1">
            <a:spLocks noGrp="1"/>
          </p:cNvSpPr>
          <p:nvPr>
            <p:ph type="title" idx="2"/>
          </p:nvPr>
        </p:nvSpPr>
        <p:spPr>
          <a:xfrm>
            <a:off x="713225"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80/20</a:t>
            </a:r>
            <a:endParaRPr/>
          </a:p>
        </p:txBody>
      </p:sp>
      <p:sp>
        <p:nvSpPr>
          <p:cNvPr id="596" name="Google Shape;596;p62"/>
          <p:cNvSpPr txBox="1">
            <a:spLocks noGrp="1"/>
          </p:cNvSpPr>
          <p:nvPr>
            <p:ph type="subTitle" idx="3"/>
          </p:nvPr>
        </p:nvSpPr>
        <p:spPr>
          <a:xfrm>
            <a:off x="713225"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 definition</a:t>
            </a:r>
            <a:endParaRPr/>
          </a:p>
        </p:txBody>
      </p:sp>
      <p:sp>
        <p:nvSpPr>
          <p:cNvPr id="597" name="Google Shape;597;p62"/>
          <p:cNvSpPr txBox="1">
            <a:spLocks noGrp="1"/>
          </p:cNvSpPr>
          <p:nvPr>
            <p:ph type="subTitle" idx="4"/>
          </p:nvPr>
        </p:nvSpPr>
        <p:spPr>
          <a:xfrm>
            <a:off x="6030475"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98" name="Google Shape;598;p62"/>
          <p:cNvSpPr txBox="1">
            <a:spLocks noGrp="1"/>
          </p:cNvSpPr>
          <p:nvPr>
            <p:ph type="title" idx="5"/>
          </p:nvPr>
        </p:nvSpPr>
        <p:spPr>
          <a:xfrm>
            <a:off x="6030475"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360°</a:t>
            </a:r>
            <a:endParaRPr/>
          </a:p>
        </p:txBody>
      </p:sp>
      <p:sp>
        <p:nvSpPr>
          <p:cNvPr id="599" name="Google Shape;599;p62"/>
          <p:cNvSpPr txBox="1">
            <a:spLocks noGrp="1"/>
          </p:cNvSpPr>
          <p:nvPr>
            <p:ph type="subTitle" idx="6"/>
          </p:nvPr>
        </p:nvSpPr>
        <p:spPr>
          <a:xfrm>
            <a:off x="6030475"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exploration</a:t>
            </a:r>
            <a:endParaRPr/>
          </a:p>
        </p:txBody>
      </p:sp>
      <p:sp>
        <p:nvSpPr>
          <p:cNvPr id="600" name="Google Shape;600;p62"/>
          <p:cNvSpPr txBox="1">
            <a:spLocks noGrp="1"/>
          </p:cNvSpPr>
          <p:nvPr>
            <p:ph type="subTitle" idx="7"/>
          </p:nvPr>
        </p:nvSpPr>
        <p:spPr>
          <a:xfrm>
            <a:off x="3371850"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601" name="Google Shape;601;p62"/>
          <p:cNvSpPr txBox="1">
            <a:spLocks noGrp="1"/>
          </p:cNvSpPr>
          <p:nvPr>
            <p:ph type="title" idx="8"/>
          </p:nvPr>
        </p:nvSpPr>
        <p:spPr>
          <a:xfrm>
            <a:off x="3371850"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3-5</a:t>
            </a:r>
            <a:endParaRPr/>
          </a:p>
        </p:txBody>
      </p:sp>
      <p:sp>
        <p:nvSpPr>
          <p:cNvPr id="602" name="Google Shape;602;p62"/>
          <p:cNvSpPr txBox="1">
            <a:spLocks noGrp="1"/>
          </p:cNvSpPr>
          <p:nvPr>
            <p:ph type="subTitle" idx="9"/>
          </p:nvPr>
        </p:nvSpPr>
        <p:spPr>
          <a:xfrm>
            <a:off x="3371850"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Research questions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63"/>
          <p:cNvSpPr/>
          <p:nvPr/>
        </p:nvSpPr>
        <p:spPr>
          <a:xfrm>
            <a:off x="0" y="1546000"/>
            <a:ext cx="2332500" cy="105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3"/>
          <p:cNvSpPr/>
          <p:nvPr/>
        </p:nvSpPr>
        <p:spPr>
          <a:xfrm>
            <a:off x="0" y="3211000"/>
            <a:ext cx="2332500" cy="105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Formulation of a research problem</a:t>
            </a:r>
            <a:endParaRPr/>
          </a:p>
        </p:txBody>
      </p:sp>
      <p:sp>
        <p:nvSpPr>
          <p:cNvPr id="610" name="Google Shape;610;p63"/>
          <p:cNvSpPr txBox="1">
            <a:spLocks noGrp="1"/>
          </p:cNvSpPr>
          <p:nvPr>
            <p:ph type="subTitle" idx="4294967295"/>
          </p:nvPr>
        </p:nvSpPr>
        <p:spPr>
          <a:xfrm>
            <a:off x="2596125" y="1850002"/>
            <a:ext cx="286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second-brightest natural object in the night sky after the Moon</a:t>
            </a:r>
            <a:endParaRPr/>
          </a:p>
        </p:txBody>
      </p:sp>
      <p:sp>
        <p:nvSpPr>
          <p:cNvPr id="611" name="Google Shape;611;p63"/>
          <p:cNvSpPr txBox="1">
            <a:spLocks noGrp="1"/>
          </p:cNvSpPr>
          <p:nvPr>
            <p:ph type="title" idx="4294967295"/>
          </p:nvPr>
        </p:nvSpPr>
        <p:spPr>
          <a:xfrm>
            <a:off x="713225" y="1675300"/>
            <a:ext cx="1604700" cy="80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70%</a:t>
            </a:r>
            <a:endParaRPr sz="4000"/>
          </a:p>
        </p:txBody>
      </p:sp>
      <p:sp>
        <p:nvSpPr>
          <p:cNvPr id="612" name="Google Shape;612;p63"/>
          <p:cNvSpPr txBox="1">
            <a:spLocks noGrp="1"/>
          </p:cNvSpPr>
          <p:nvPr>
            <p:ph type="subTitle" idx="4294967295"/>
          </p:nvPr>
        </p:nvSpPr>
        <p:spPr>
          <a:xfrm>
            <a:off x="2596125" y="1375200"/>
            <a:ext cx="28617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Alignment</a:t>
            </a:r>
            <a:endParaRPr sz="2200">
              <a:latin typeface="Golos Text"/>
              <a:ea typeface="Golos Text"/>
              <a:cs typeface="Golos Text"/>
              <a:sym typeface="Golos Text"/>
            </a:endParaRPr>
          </a:p>
        </p:txBody>
      </p:sp>
      <p:sp>
        <p:nvSpPr>
          <p:cNvPr id="613" name="Google Shape;613;p63"/>
          <p:cNvSpPr txBox="1">
            <a:spLocks noGrp="1"/>
          </p:cNvSpPr>
          <p:nvPr>
            <p:ph type="subTitle" idx="4294967295"/>
          </p:nvPr>
        </p:nvSpPr>
        <p:spPr>
          <a:xfrm>
            <a:off x="2596125" y="3515601"/>
            <a:ext cx="286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in the Solar System</a:t>
            </a:r>
            <a:endParaRPr/>
          </a:p>
        </p:txBody>
      </p:sp>
      <p:sp>
        <p:nvSpPr>
          <p:cNvPr id="614" name="Google Shape;614;p63"/>
          <p:cNvSpPr txBox="1">
            <a:spLocks noGrp="1"/>
          </p:cNvSpPr>
          <p:nvPr>
            <p:ph type="title" idx="4294967295"/>
          </p:nvPr>
        </p:nvSpPr>
        <p:spPr>
          <a:xfrm>
            <a:off x="713225" y="3340296"/>
            <a:ext cx="1604700" cy="80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95%</a:t>
            </a:r>
            <a:endParaRPr sz="4000"/>
          </a:p>
        </p:txBody>
      </p:sp>
      <p:sp>
        <p:nvSpPr>
          <p:cNvPr id="615" name="Google Shape;615;p63"/>
          <p:cNvSpPr txBox="1">
            <a:spLocks noGrp="1"/>
          </p:cNvSpPr>
          <p:nvPr>
            <p:ph type="subTitle" idx="4294967295"/>
          </p:nvPr>
        </p:nvSpPr>
        <p:spPr>
          <a:xfrm>
            <a:off x="2596125" y="3040799"/>
            <a:ext cx="28617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Ethical awareness</a:t>
            </a:r>
            <a:endParaRPr sz="2200">
              <a:latin typeface="Golos Text"/>
              <a:ea typeface="Golos Text"/>
              <a:cs typeface="Golos Text"/>
              <a:sym typeface="Golos Text"/>
            </a:endParaRPr>
          </a:p>
        </p:txBody>
      </p:sp>
      <p:sp>
        <p:nvSpPr>
          <p:cNvPr id="616" name="Google Shape;616;p63"/>
          <p:cNvSpPr/>
          <p:nvPr/>
        </p:nvSpPr>
        <p:spPr>
          <a:xfrm>
            <a:off x="5569075" y="1546000"/>
            <a:ext cx="1999800" cy="105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3"/>
          <p:cNvSpPr/>
          <p:nvPr/>
        </p:nvSpPr>
        <p:spPr>
          <a:xfrm>
            <a:off x="5569075" y="3211000"/>
            <a:ext cx="2724600" cy="105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 name="Google Shape;618;p63"/>
          <p:cNvCxnSpPr/>
          <p:nvPr/>
        </p:nvCxnSpPr>
        <p:spPr>
          <a:xfrm rot="10800000">
            <a:off x="8860200" y="100"/>
            <a:ext cx="0" cy="2604900"/>
          </a:xfrm>
          <a:prstGeom prst="straightConnector1">
            <a:avLst/>
          </a:prstGeom>
          <a:noFill/>
          <a:ln w="9525" cap="flat" cmpd="sng">
            <a:solidFill>
              <a:schemeClr val="dk1"/>
            </a:solidFill>
            <a:prstDash val="solid"/>
            <a:round/>
            <a:headEnd type="none" w="med" len="med"/>
            <a:tailEnd type="none" w="med" len="med"/>
          </a:ln>
        </p:spPr>
      </p:cxnSp>
      <p:cxnSp>
        <p:nvCxnSpPr>
          <p:cNvPr id="619" name="Google Shape;619;p63"/>
          <p:cNvCxnSpPr/>
          <p:nvPr/>
        </p:nvCxnSpPr>
        <p:spPr>
          <a:xfrm rot="10800000">
            <a:off x="5569075" y="3740500"/>
            <a:ext cx="2861700" cy="0"/>
          </a:xfrm>
          <a:prstGeom prst="straightConnector1">
            <a:avLst/>
          </a:prstGeom>
          <a:noFill/>
          <a:ln w="9525" cap="flat" cmpd="sng">
            <a:solidFill>
              <a:schemeClr val="dk1"/>
            </a:solidFill>
            <a:prstDash val="solid"/>
            <a:round/>
            <a:headEnd type="none" w="med" len="med"/>
            <a:tailEnd type="none" w="med" len="med"/>
          </a:ln>
        </p:spPr>
      </p:cxnSp>
      <p:cxnSp>
        <p:nvCxnSpPr>
          <p:cNvPr id="620" name="Google Shape;620;p63"/>
          <p:cNvCxnSpPr/>
          <p:nvPr/>
        </p:nvCxnSpPr>
        <p:spPr>
          <a:xfrm rot="10800000">
            <a:off x="5569075" y="2075500"/>
            <a:ext cx="2861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cxnSp>
        <p:nvCxnSpPr>
          <p:cNvPr id="625" name="Google Shape;625;p64"/>
          <p:cNvCxnSpPr>
            <a:stCxn id="626" idx="0"/>
            <a:endCxn id="627" idx="1"/>
          </p:cNvCxnSpPr>
          <p:nvPr/>
        </p:nvCxnSpPr>
        <p:spPr>
          <a:xfrm rot="-5400000" flipH="1">
            <a:off x="3176288" y="752700"/>
            <a:ext cx="302100" cy="1893000"/>
          </a:xfrm>
          <a:prstGeom prst="bentConnector4">
            <a:avLst>
              <a:gd name="adj1" fmla="val -78823"/>
              <a:gd name="adj2" fmla="val 81702"/>
            </a:avLst>
          </a:prstGeom>
          <a:noFill/>
          <a:ln w="9525" cap="flat" cmpd="sng">
            <a:solidFill>
              <a:schemeClr val="dk1"/>
            </a:solidFill>
            <a:prstDash val="solid"/>
            <a:round/>
            <a:headEnd type="triangle" w="med" len="med"/>
            <a:tailEnd type="none" w="med" len="med"/>
          </a:ln>
        </p:spPr>
      </p:cxnSp>
      <p:cxnSp>
        <p:nvCxnSpPr>
          <p:cNvPr id="628" name="Google Shape;628;p64"/>
          <p:cNvCxnSpPr>
            <a:stCxn id="629" idx="3"/>
            <a:endCxn id="630" idx="0"/>
          </p:cNvCxnSpPr>
          <p:nvPr/>
        </p:nvCxnSpPr>
        <p:spPr>
          <a:xfrm rot="10800000" flipH="1">
            <a:off x="4870025" y="2292500"/>
            <a:ext cx="1893000" cy="605100"/>
          </a:xfrm>
          <a:prstGeom prst="bentConnector4">
            <a:avLst>
              <a:gd name="adj1" fmla="val 18304"/>
              <a:gd name="adj2" fmla="val 139370"/>
            </a:avLst>
          </a:prstGeom>
          <a:noFill/>
          <a:ln w="9525" cap="flat" cmpd="sng">
            <a:solidFill>
              <a:schemeClr val="dk1"/>
            </a:solidFill>
            <a:prstDash val="solid"/>
            <a:round/>
            <a:headEnd type="none" w="med" len="med"/>
            <a:tailEnd type="triangle" w="med" len="med"/>
          </a:ln>
        </p:spPr>
      </p:cxnSp>
      <p:cxnSp>
        <p:nvCxnSpPr>
          <p:cNvPr id="631" name="Google Shape;631;p64"/>
          <p:cNvCxnSpPr>
            <a:stCxn id="632" idx="1"/>
            <a:endCxn id="633" idx="0"/>
          </p:cNvCxnSpPr>
          <p:nvPr/>
        </p:nvCxnSpPr>
        <p:spPr>
          <a:xfrm rot="10800000">
            <a:off x="2380925" y="3341500"/>
            <a:ext cx="1893000" cy="603600"/>
          </a:xfrm>
          <a:prstGeom prst="bentConnector4">
            <a:avLst>
              <a:gd name="adj1" fmla="val 18303"/>
              <a:gd name="adj2" fmla="val 139459"/>
            </a:avLst>
          </a:prstGeom>
          <a:noFill/>
          <a:ln w="9525" cap="flat" cmpd="sng">
            <a:solidFill>
              <a:schemeClr val="dk1"/>
            </a:solidFill>
            <a:prstDash val="solid"/>
            <a:round/>
            <a:headEnd type="none" w="med" len="med"/>
            <a:tailEnd type="triangle" w="med" len="med"/>
          </a:ln>
        </p:spPr>
      </p:cxnSp>
      <p:sp>
        <p:nvSpPr>
          <p:cNvPr id="634" name="Google Shape;634;p64"/>
          <p:cNvSpPr/>
          <p:nvPr/>
        </p:nvSpPr>
        <p:spPr>
          <a:xfrm>
            <a:off x="4145550" y="1548150"/>
            <a:ext cx="852900" cy="3595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4"/>
          <p:cNvSpPr/>
          <p:nvPr/>
        </p:nvSpPr>
        <p:spPr>
          <a:xfrm>
            <a:off x="4273925" y="15520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32" name="Google Shape;632;p64"/>
          <p:cNvSpPr/>
          <p:nvPr/>
        </p:nvSpPr>
        <p:spPr>
          <a:xfrm>
            <a:off x="4273925" y="36470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29" name="Google Shape;629;p64"/>
          <p:cNvSpPr/>
          <p:nvPr/>
        </p:nvSpPr>
        <p:spPr>
          <a:xfrm>
            <a:off x="4273925" y="25995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35" name="Google Shape;635;p6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Impact of research</a:t>
            </a:r>
            <a:endParaRPr/>
          </a:p>
        </p:txBody>
      </p:sp>
      <p:sp>
        <p:nvSpPr>
          <p:cNvPr id="636" name="Google Shape;636;p64"/>
          <p:cNvSpPr txBox="1">
            <a:spLocks noGrp="1"/>
          </p:cNvSpPr>
          <p:nvPr>
            <p:ph type="subTitle" idx="4294967295"/>
          </p:nvPr>
        </p:nvSpPr>
        <p:spPr>
          <a:xfrm>
            <a:off x="1180688" y="1995677"/>
            <a:ext cx="24003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Mars is full of iron oxide dust, which gives the planet its reddish cast</a:t>
            </a:r>
            <a:endParaRPr/>
          </a:p>
        </p:txBody>
      </p:sp>
      <p:sp>
        <p:nvSpPr>
          <p:cNvPr id="626" name="Google Shape;626;p64"/>
          <p:cNvSpPr txBox="1">
            <a:spLocks noGrp="1"/>
          </p:cNvSpPr>
          <p:nvPr>
            <p:ph type="subTitle" idx="4294967295"/>
          </p:nvPr>
        </p:nvSpPr>
        <p:spPr>
          <a:xfrm>
            <a:off x="1180688" y="15481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Seed stage</a:t>
            </a:r>
            <a:endParaRPr sz="2200">
              <a:latin typeface="Golos Text"/>
              <a:ea typeface="Golos Text"/>
              <a:cs typeface="Golos Text"/>
              <a:sym typeface="Golos Text"/>
            </a:endParaRPr>
          </a:p>
        </p:txBody>
      </p:sp>
      <p:sp>
        <p:nvSpPr>
          <p:cNvPr id="637" name="Google Shape;637;p64"/>
          <p:cNvSpPr txBox="1">
            <a:spLocks noGrp="1"/>
          </p:cNvSpPr>
          <p:nvPr>
            <p:ph type="subTitle" idx="4294967295"/>
          </p:nvPr>
        </p:nvSpPr>
        <p:spPr>
          <a:xfrm>
            <a:off x="1180688" y="3788977"/>
            <a:ext cx="24003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a gas giant and the biggest planet in the entire Solar System</a:t>
            </a:r>
            <a:endParaRPr/>
          </a:p>
        </p:txBody>
      </p:sp>
      <p:sp>
        <p:nvSpPr>
          <p:cNvPr id="633" name="Google Shape;633;p64"/>
          <p:cNvSpPr txBox="1">
            <a:spLocks noGrp="1"/>
          </p:cNvSpPr>
          <p:nvPr>
            <p:ph type="subTitle" idx="4294967295"/>
          </p:nvPr>
        </p:nvSpPr>
        <p:spPr>
          <a:xfrm>
            <a:off x="1180688" y="33414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Fruit stage</a:t>
            </a:r>
            <a:endParaRPr sz="2200">
              <a:latin typeface="Golos Text"/>
              <a:ea typeface="Golos Text"/>
              <a:cs typeface="Golos Text"/>
              <a:sym typeface="Golos Text"/>
            </a:endParaRPr>
          </a:p>
        </p:txBody>
      </p:sp>
      <p:sp>
        <p:nvSpPr>
          <p:cNvPr id="638" name="Google Shape;638;p64"/>
          <p:cNvSpPr txBox="1">
            <a:spLocks noGrp="1"/>
          </p:cNvSpPr>
          <p:nvPr>
            <p:ph type="subTitle" idx="4294967295"/>
          </p:nvPr>
        </p:nvSpPr>
        <p:spPr>
          <a:xfrm>
            <a:off x="5563013" y="2739927"/>
            <a:ext cx="2400300" cy="895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has a beautiful name and is the second planet from the Sun</a:t>
            </a:r>
            <a:endParaRPr/>
          </a:p>
        </p:txBody>
      </p:sp>
      <p:sp>
        <p:nvSpPr>
          <p:cNvPr id="630" name="Google Shape;630;p64"/>
          <p:cNvSpPr txBox="1">
            <a:spLocks noGrp="1"/>
          </p:cNvSpPr>
          <p:nvPr>
            <p:ph type="subTitle" idx="4294967295"/>
          </p:nvPr>
        </p:nvSpPr>
        <p:spPr>
          <a:xfrm>
            <a:off x="5563013" y="2292400"/>
            <a:ext cx="24003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Growth stage</a:t>
            </a:r>
            <a:endParaRPr sz="2200">
              <a:latin typeface="Golos Text"/>
              <a:ea typeface="Golos Text"/>
              <a:cs typeface="Golos Text"/>
              <a:sym typeface="Golos Text"/>
            </a:endParaRPr>
          </a:p>
        </p:txBody>
      </p:sp>
      <p:grpSp>
        <p:nvGrpSpPr>
          <p:cNvPr id="639" name="Google Shape;639;p64"/>
          <p:cNvGrpSpPr/>
          <p:nvPr/>
        </p:nvGrpSpPr>
        <p:grpSpPr>
          <a:xfrm>
            <a:off x="4340677" y="3778980"/>
            <a:ext cx="462612" cy="484645"/>
            <a:chOff x="-6603425" y="955813"/>
            <a:chExt cx="1333175" cy="1401925"/>
          </a:xfrm>
        </p:grpSpPr>
        <p:sp>
          <p:nvSpPr>
            <p:cNvPr id="640" name="Google Shape;640;p64"/>
            <p:cNvSpPr/>
            <p:nvPr/>
          </p:nvSpPr>
          <p:spPr>
            <a:xfrm>
              <a:off x="-5860075" y="1788138"/>
              <a:ext cx="109525" cy="62650"/>
            </a:xfrm>
            <a:custGeom>
              <a:avLst/>
              <a:gdLst/>
              <a:ahLst/>
              <a:cxnLst/>
              <a:rect l="l" t="t" r="r" b="b"/>
              <a:pathLst>
                <a:path w="4381" h="2506" extrusionOk="0">
                  <a:moveTo>
                    <a:pt x="2692" y="0"/>
                  </a:moveTo>
                  <a:cubicBezTo>
                    <a:pt x="1887" y="0"/>
                    <a:pt x="1047" y="377"/>
                    <a:pt x="325" y="1115"/>
                  </a:cubicBezTo>
                  <a:cubicBezTo>
                    <a:pt x="0" y="1439"/>
                    <a:pt x="0" y="1949"/>
                    <a:pt x="325" y="2274"/>
                  </a:cubicBezTo>
                  <a:cubicBezTo>
                    <a:pt x="487" y="2436"/>
                    <a:pt x="695" y="2505"/>
                    <a:pt x="904" y="2505"/>
                  </a:cubicBezTo>
                  <a:cubicBezTo>
                    <a:pt x="1113" y="2505"/>
                    <a:pt x="1321" y="2436"/>
                    <a:pt x="1483" y="2274"/>
                  </a:cubicBezTo>
                  <a:cubicBezTo>
                    <a:pt x="1901" y="1856"/>
                    <a:pt x="2318" y="1643"/>
                    <a:pt x="2692" y="1643"/>
                  </a:cubicBezTo>
                  <a:cubicBezTo>
                    <a:pt x="2837" y="1643"/>
                    <a:pt x="2976" y="1676"/>
                    <a:pt x="3106" y="1740"/>
                  </a:cubicBezTo>
                  <a:cubicBezTo>
                    <a:pt x="3215" y="1792"/>
                    <a:pt x="3331" y="1817"/>
                    <a:pt x="3446" y="1817"/>
                  </a:cubicBezTo>
                  <a:cubicBezTo>
                    <a:pt x="3748" y="1817"/>
                    <a:pt x="4044" y="1648"/>
                    <a:pt x="4195" y="1347"/>
                  </a:cubicBezTo>
                  <a:cubicBezTo>
                    <a:pt x="4380" y="929"/>
                    <a:pt x="4218" y="443"/>
                    <a:pt x="3801" y="257"/>
                  </a:cubicBezTo>
                  <a:cubicBezTo>
                    <a:pt x="3450" y="85"/>
                    <a:pt x="3075" y="0"/>
                    <a:pt x="2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4"/>
            <p:cNvSpPr/>
            <p:nvPr/>
          </p:nvSpPr>
          <p:spPr>
            <a:xfrm>
              <a:off x="-6603425" y="955813"/>
              <a:ext cx="1333175" cy="1401925"/>
            </a:xfrm>
            <a:custGeom>
              <a:avLst/>
              <a:gdLst/>
              <a:ahLst/>
              <a:cxnLst/>
              <a:rect l="l" t="t" r="r" b="b"/>
              <a:pathLst>
                <a:path w="53327" h="56077" extrusionOk="0">
                  <a:moveTo>
                    <a:pt x="47422" y="1649"/>
                  </a:moveTo>
                  <a:cubicBezTo>
                    <a:pt x="49103" y="1649"/>
                    <a:pt x="50546" y="1716"/>
                    <a:pt x="51542" y="1777"/>
                  </a:cubicBezTo>
                  <a:cubicBezTo>
                    <a:pt x="50615" y="3608"/>
                    <a:pt x="48297" y="7501"/>
                    <a:pt x="44636" y="8614"/>
                  </a:cubicBezTo>
                  <a:cubicBezTo>
                    <a:pt x="43974" y="8812"/>
                    <a:pt x="43296" y="8910"/>
                    <a:pt x="42603" y="8910"/>
                  </a:cubicBezTo>
                  <a:cubicBezTo>
                    <a:pt x="41429" y="8910"/>
                    <a:pt x="40212" y="8626"/>
                    <a:pt x="38958" y="8058"/>
                  </a:cubicBezTo>
                  <a:cubicBezTo>
                    <a:pt x="39305" y="7803"/>
                    <a:pt x="39746" y="7478"/>
                    <a:pt x="40256" y="7154"/>
                  </a:cubicBezTo>
                  <a:cubicBezTo>
                    <a:pt x="40766" y="7293"/>
                    <a:pt x="41739" y="7501"/>
                    <a:pt x="43222" y="7501"/>
                  </a:cubicBezTo>
                  <a:cubicBezTo>
                    <a:pt x="43639" y="7501"/>
                    <a:pt x="44103" y="7478"/>
                    <a:pt x="44589" y="7455"/>
                  </a:cubicBezTo>
                  <a:cubicBezTo>
                    <a:pt x="45053" y="7409"/>
                    <a:pt x="45377" y="7015"/>
                    <a:pt x="45354" y="6574"/>
                  </a:cubicBezTo>
                  <a:cubicBezTo>
                    <a:pt x="45309" y="6127"/>
                    <a:pt x="44940" y="5808"/>
                    <a:pt x="44518" y="5808"/>
                  </a:cubicBezTo>
                  <a:cubicBezTo>
                    <a:pt x="44503" y="5808"/>
                    <a:pt x="44488" y="5809"/>
                    <a:pt x="44474" y="5810"/>
                  </a:cubicBezTo>
                  <a:cubicBezTo>
                    <a:pt x="44053" y="5837"/>
                    <a:pt x="43664" y="5848"/>
                    <a:pt x="43311" y="5848"/>
                  </a:cubicBezTo>
                  <a:cubicBezTo>
                    <a:pt x="43062" y="5848"/>
                    <a:pt x="42831" y="5842"/>
                    <a:pt x="42620" y="5833"/>
                  </a:cubicBezTo>
                  <a:cubicBezTo>
                    <a:pt x="43732" y="5300"/>
                    <a:pt x="45053" y="4767"/>
                    <a:pt x="46559" y="4303"/>
                  </a:cubicBezTo>
                  <a:cubicBezTo>
                    <a:pt x="47000" y="4164"/>
                    <a:pt x="47255" y="3724"/>
                    <a:pt x="47116" y="3284"/>
                  </a:cubicBezTo>
                  <a:cubicBezTo>
                    <a:pt x="47000" y="2919"/>
                    <a:pt x="46679" y="2698"/>
                    <a:pt x="46322" y="2698"/>
                  </a:cubicBezTo>
                  <a:cubicBezTo>
                    <a:pt x="46248" y="2698"/>
                    <a:pt x="46172" y="2707"/>
                    <a:pt x="46096" y="2727"/>
                  </a:cubicBezTo>
                  <a:cubicBezTo>
                    <a:pt x="42434" y="3840"/>
                    <a:pt x="39839" y="5392"/>
                    <a:pt x="38355" y="6435"/>
                  </a:cubicBezTo>
                  <a:cubicBezTo>
                    <a:pt x="38587" y="4697"/>
                    <a:pt x="39445" y="2171"/>
                    <a:pt x="42411" y="1870"/>
                  </a:cubicBezTo>
                  <a:cubicBezTo>
                    <a:pt x="44175" y="1704"/>
                    <a:pt x="45896" y="1649"/>
                    <a:pt x="47422" y="1649"/>
                  </a:cubicBezTo>
                  <a:close/>
                  <a:moveTo>
                    <a:pt x="18950" y="9038"/>
                  </a:moveTo>
                  <a:cubicBezTo>
                    <a:pt x="19066" y="9038"/>
                    <a:pt x="19185" y="9043"/>
                    <a:pt x="19305" y="9054"/>
                  </a:cubicBezTo>
                  <a:cubicBezTo>
                    <a:pt x="20325" y="9124"/>
                    <a:pt x="21159" y="9587"/>
                    <a:pt x="21739" y="10375"/>
                  </a:cubicBezTo>
                  <a:cubicBezTo>
                    <a:pt x="22388" y="11256"/>
                    <a:pt x="22643" y="12530"/>
                    <a:pt x="22527" y="14037"/>
                  </a:cubicBezTo>
                  <a:cubicBezTo>
                    <a:pt x="22411" y="15335"/>
                    <a:pt x="22040" y="16401"/>
                    <a:pt x="21437" y="17142"/>
                  </a:cubicBezTo>
                  <a:cubicBezTo>
                    <a:pt x="20765" y="15659"/>
                    <a:pt x="19722" y="14083"/>
                    <a:pt x="18077" y="12669"/>
                  </a:cubicBezTo>
                  <a:cubicBezTo>
                    <a:pt x="18193" y="12438"/>
                    <a:pt x="18378" y="12252"/>
                    <a:pt x="18680" y="12183"/>
                  </a:cubicBezTo>
                  <a:cubicBezTo>
                    <a:pt x="19120" y="12067"/>
                    <a:pt x="19375" y="11627"/>
                    <a:pt x="19259" y="11186"/>
                  </a:cubicBezTo>
                  <a:cubicBezTo>
                    <a:pt x="19161" y="10814"/>
                    <a:pt x="18831" y="10557"/>
                    <a:pt x="18465" y="10557"/>
                  </a:cubicBezTo>
                  <a:cubicBezTo>
                    <a:pt x="18398" y="10557"/>
                    <a:pt x="18330" y="10566"/>
                    <a:pt x="18262" y="10584"/>
                  </a:cubicBezTo>
                  <a:cubicBezTo>
                    <a:pt x="17637" y="10746"/>
                    <a:pt x="17127" y="11140"/>
                    <a:pt x="16756" y="11673"/>
                  </a:cubicBezTo>
                  <a:cubicBezTo>
                    <a:pt x="16455" y="11488"/>
                    <a:pt x="16153" y="11325"/>
                    <a:pt x="15829" y="11163"/>
                  </a:cubicBezTo>
                  <a:cubicBezTo>
                    <a:pt x="16470" y="9795"/>
                    <a:pt x="17565" y="9038"/>
                    <a:pt x="18950" y="9038"/>
                  </a:cubicBezTo>
                  <a:close/>
                  <a:moveTo>
                    <a:pt x="42411" y="12716"/>
                  </a:moveTo>
                  <a:cubicBezTo>
                    <a:pt x="45354" y="12716"/>
                    <a:pt x="47741" y="14570"/>
                    <a:pt x="47741" y="16864"/>
                  </a:cubicBezTo>
                  <a:cubicBezTo>
                    <a:pt x="47741" y="19135"/>
                    <a:pt x="45354" y="20989"/>
                    <a:pt x="42411" y="20989"/>
                  </a:cubicBezTo>
                  <a:cubicBezTo>
                    <a:pt x="39491" y="20989"/>
                    <a:pt x="37104" y="19135"/>
                    <a:pt x="37104" y="16864"/>
                  </a:cubicBezTo>
                  <a:cubicBezTo>
                    <a:pt x="37104" y="14570"/>
                    <a:pt x="39491" y="12716"/>
                    <a:pt x="42411" y="12716"/>
                  </a:cubicBezTo>
                  <a:close/>
                  <a:moveTo>
                    <a:pt x="5893" y="19083"/>
                  </a:moveTo>
                  <a:cubicBezTo>
                    <a:pt x="5945" y="19083"/>
                    <a:pt x="5997" y="19085"/>
                    <a:pt x="6049" y="19089"/>
                  </a:cubicBezTo>
                  <a:cubicBezTo>
                    <a:pt x="6235" y="19112"/>
                    <a:pt x="6420" y="19159"/>
                    <a:pt x="6605" y="19228"/>
                  </a:cubicBezTo>
                  <a:cubicBezTo>
                    <a:pt x="5956" y="20734"/>
                    <a:pt x="5678" y="22264"/>
                    <a:pt x="5562" y="23284"/>
                  </a:cubicBezTo>
                  <a:cubicBezTo>
                    <a:pt x="4311" y="22403"/>
                    <a:pt x="3523" y="21221"/>
                    <a:pt x="3152" y="20595"/>
                  </a:cubicBezTo>
                  <a:cubicBezTo>
                    <a:pt x="3749" y="19976"/>
                    <a:pt x="4811" y="19083"/>
                    <a:pt x="5893" y="19083"/>
                  </a:cubicBezTo>
                  <a:close/>
                  <a:moveTo>
                    <a:pt x="33071" y="32160"/>
                  </a:moveTo>
                  <a:cubicBezTo>
                    <a:pt x="33975" y="32160"/>
                    <a:pt x="34763" y="32461"/>
                    <a:pt x="35319" y="33017"/>
                  </a:cubicBezTo>
                  <a:cubicBezTo>
                    <a:pt x="35991" y="33689"/>
                    <a:pt x="36293" y="34640"/>
                    <a:pt x="36177" y="35729"/>
                  </a:cubicBezTo>
                  <a:cubicBezTo>
                    <a:pt x="36061" y="36888"/>
                    <a:pt x="35482" y="38023"/>
                    <a:pt x="34578" y="38927"/>
                  </a:cubicBezTo>
                  <a:cubicBezTo>
                    <a:pt x="33512" y="39993"/>
                    <a:pt x="32168" y="40549"/>
                    <a:pt x="30939" y="40549"/>
                  </a:cubicBezTo>
                  <a:cubicBezTo>
                    <a:pt x="30082" y="40549"/>
                    <a:pt x="29271" y="40271"/>
                    <a:pt x="28691" y="39669"/>
                  </a:cubicBezTo>
                  <a:cubicBezTo>
                    <a:pt x="28019" y="39020"/>
                    <a:pt x="27718" y="38046"/>
                    <a:pt x="27834" y="36957"/>
                  </a:cubicBezTo>
                  <a:cubicBezTo>
                    <a:pt x="27950" y="35821"/>
                    <a:pt x="28529" y="34686"/>
                    <a:pt x="29433" y="33782"/>
                  </a:cubicBezTo>
                  <a:cubicBezTo>
                    <a:pt x="30337" y="32878"/>
                    <a:pt x="31472" y="32299"/>
                    <a:pt x="32631" y="32183"/>
                  </a:cubicBezTo>
                  <a:cubicBezTo>
                    <a:pt x="32770" y="32160"/>
                    <a:pt x="32932" y="32160"/>
                    <a:pt x="33071" y="32160"/>
                  </a:cubicBezTo>
                  <a:close/>
                  <a:moveTo>
                    <a:pt x="24079" y="29935"/>
                  </a:moveTo>
                  <a:cubicBezTo>
                    <a:pt x="25794" y="30120"/>
                    <a:pt x="27185" y="31001"/>
                    <a:pt x="28622" y="32299"/>
                  </a:cubicBezTo>
                  <a:cubicBezTo>
                    <a:pt x="28506" y="32392"/>
                    <a:pt x="28390" y="32507"/>
                    <a:pt x="28274" y="32623"/>
                  </a:cubicBezTo>
                  <a:cubicBezTo>
                    <a:pt x="27092" y="33805"/>
                    <a:pt x="26351" y="35288"/>
                    <a:pt x="26188" y="36795"/>
                  </a:cubicBezTo>
                  <a:cubicBezTo>
                    <a:pt x="26072" y="38069"/>
                    <a:pt x="26351" y="39228"/>
                    <a:pt x="26976" y="40178"/>
                  </a:cubicBezTo>
                  <a:cubicBezTo>
                    <a:pt x="26258" y="40827"/>
                    <a:pt x="25470" y="41314"/>
                    <a:pt x="24612" y="41708"/>
                  </a:cubicBezTo>
                  <a:cubicBezTo>
                    <a:pt x="24612" y="41638"/>
                    <a:pt x="24612" y="41569"/>
                    <a:pt x="24589" y="41499"/>
                  </a:cubicBezTo>
                  <a:cubicBezTo>
                    <a:pt x="24288" y="39715"/>
                    <a:pt x="23454" y="38093"/>
                    <a:pt x="22202" y="36980"/>
                  </a:cubicBezTo>
                  <a:cubicBezTo>
                    <a:pt x="21124" y="36017"/>
                    <a:pt x="19853" y="35502"/>
                    <a:pt x="18563" y="35502"/>
                  </a:cubicBezTo>
                  <a:cubicBezTo>
                    <a:pt x="18301" y="35502"/>
                    <a:pt x="18038" y="35523"/>
                    <a:pt x="17776" y="35567"/>
                  </a:cubicBezTo>
                  <a:cubicBezTo>
                    <a:pt x="17266" y="35659"/>
                    <a:pt x="16779" y="35821"/>
                    <a:pt x="16339" y="36053"/>
                  </a:cubicBezTo>
                  <a:cubicBezTo>
                    <a:pt x="16710" y="35196"/>
                    <a:pt x="17080" y="34338"/>
                    <a:pt x="17498" y="33504"/>
                  </a:cubicBezTo>
                  <a:cubicBezTo>
                    <a:pt x="17799" y="33110"/>
                    <a:pt x="19722" y="30816"/>
                    <a:pt x="24079" y="29935"/>
                  </a:cubicBezTo>
                  <a:close/>
                  <a:moveTo>
                    <a:pt x="18542" y="37150"/>
                  </a:moveTo>
                  <a:cubicBezTo>
                    <a:pt x="19440" y="37150"/>
                    <a:pt x="20334" y="37507"/>
                    <a:pt x="21113" y="38208"/>
                  </a:cubicBezTo>
                  <a:cubicBezTo>
                    <a:pt x="22086" y="39066"/>
                    <a:pt x="22735" y="40341"/>
                    <a:pt x="22967" y="41777"/>
                  </a:cubicBezTo>
                  <a:cubicBezTo>
                    <a:pt x="23222" y="43191"/>
                    <a:pt x="22990" y="44605"/>
                    <a:pt x="22341" y="45740"/>
                  </a:cubicBezTo>
                  <a:cubicBezTo>
                    <a:pt x="21739" y="46830"/>
                    <a:pt x="20812" y="47502"/>
                    <a:pt x="19769" y="47687"/>
                  </a:cubicBezTo>
                  <a:cubicBezTo>
                    <a:pt x="19593" y="47716"/>
                    <a:pt x="19417" y="47730"/>
                    <a:pt x="19243" y="47730"/>
                  </a:cubicBezTo>
                  <a:cubicBezTo>
                    <a:pt x="17183" y="47730"/>
                    <a:pt x="15258" y="45769"/>
                    <a:pt x="14809" y="43098"/>
                  </a:cubicBezTo>
                  <a:cubicBezTo>
                    <a:pt x="14346" y="40225"/>
                    <a:pt x="15783" y="37560"/>
                    <a:pt x="18031" y="37189"/>
                  </a:cubicBezTo>
                  <a:cubicBezTo>
                    <a:pt x="18201" y="37163"/>
                    <a:pt x="18372" y="37150"/>
                    <a:pt x="18542" y="37150"/>
                  </a:cubicBezTo>
                  <a:close/>
                  <a:moveTo>
                    <a:pt x="13326" y="43979"/>
                  </a:moveTo>
                  <a:cubicBezTo>
                    <a:pt x="13465" y="44582"/>
                    <a:pt x="13674" y="45115"/>
                    <a:pt x="13929" y="45648"/>
                  </a:cubicBezTo>
                  <a:cubicBezTo>
                    <a:pt x="13118" y="46250"/>
                    <a:pt x="12631" y="47293"/>
                    <a:pt x="12631" y="48591"/>
                  </a:cubicBezTo>
                  <a:cubicBezTo>
                    <a:pt x="12631" y="49031"/>
                    <a:pt x="13002" y="49402"/>
                    <a:pt x="13465" y="49402"/>
                  </a:cubicBezTo>
                  <a:cubicBezTo>
                    <a:pt x="13905" y="49402"/>
                    <a:pt x="14276" y="49031"/>
                    <a:pt x="14276" y="48591"/>
                  </a:cubicBezTo>
                  <a:cubicBezTo>
                    <a:pt x="14276" y="47896"/>
                    <a:pt x="14462" y="47363"/>
                    <a:pt x="14809" y="47038"/>
                  </a:cubicBezTo>
                  <a:cubicBezTo>
                    <a:pt x="15945" y="48475"/>
                    <a:pt x="17544" y="49379"/>
                    <a:pt x="19236" y="49379"/>
                  </a:cubicBezTo>
                  <a:cubicBezTo>
                    <a:pt x="19398" y="49379"/>
                    <a:pt x="19560" y="49356"/>
                    <a:pt x="19722" y="49356"/>
                  </a:cubicBezTo>
                  <a:cubicBezTo>
                    <a:pt x="19491" y="52183"/>
                    <a:pt x="17961" y="53898"/>
                    <a:pt x="15620" y="53898"/>
                  </a:cubicBezTo>
                  <a:cubicBezTo>
                    <a:pt x="13071" y="53898"/>
                    <a:pt x="11472" y="51859"/>
                    <a:pt x="11472" y="48591"/>
                  </a:cubicBezTo>
                  <a:cubicBezTo>
                    <a:pt x="11472" y="46482"/>
                    <a:pt x="12144" y="44860"/>
                    <a:pt x="13326" y="43979"/>
                  </a:cubicBezTo>
                  <a:close/>
                  <a:moveTo>
                    <a:pt x="47520" y="1"/>
                  </a:moveTo>
                  <a:cubicBezTo>
                    <a:pt x="45921" y="1"/>
                    <a:pt x="44105" y="63"/>
                    <a:pt x="42249" y="248"/>
                  </a:cubicBezTo>
                  <a:cubicBezTo>
                    <a:pt x="39699" y="479"/>
                    <a:pt x="37915" y="1986"/>
                    <a:pt x="37104" y="4581"/>
                  </a:cubicBezTo>
                  <a:cubicBezTo>
                    <a:pt x="36710" y="5879"/>
                    <a:pt x="36640" y="7154"/>
                    <a:pt x="36640" y="7803"/>
                  </a:cubicBezTo>
                  <a:cubicBezTo>
                    <a:pt x="36038" y="8243"/>
                    <a:pt x="35435" y="8707"/>
                    <a:pt x="34856" y="9170"/>
                  </a:cubicBezTo>
                  <a:cubicBezTo>
                    <a:pt x="35018" y="8266"/>
                    <a:pt x="35018" y="7270"/>
                    <a:pt x="34740" y="6180"/>
                  </a:cubicBezTo>
                  <a:cubicBezTo>
                    <a:pt x="34643" y="5812"/>
                    <a:pt x="34319" y="5573"/>
                    <a:pt x="33957" y="5573"/>
                  </a:cubicBezTo>
                  <a:cubicBezTo>
                    <a:pt x="33887" y="5573"/>
                    <a:pt x="33815" y="5582"/>
                    <a:pt x="33743" y="5601"/>
                  </a:cubicBezTo>
                  <a:cubicBezTo>
                    <a:pt x="33303" y="5717"/>
                    <a:pt x="33048" y="6157"/>
                    <a:pt x="33141" y="6598"/>
                  </a:cubicBezTo>
                  <a:cubicBezTo>
                    <a:pt x="33882" y="9379"/>
                    <a:pt x="32144" y="11372"/>
                    <a:pt x="31449" y="12044"/>
                  </a:cubicBezTo>
                  <a:lnTo>
                    <a:pt x="31194" y="12275"/>
                  </a:lnTo>
                  <a:cubicBezTo>
                    <a:pt x="28460" y="14755"/>
                    <a:pt x="25957" y="17467"/>
                    <a:pt x="23685" y="20410"/>
                  </a:cubicBezTo>
                  <a:cubicBezTo>
                    <a:pt x="23338" y="20804"/>
                    <a:pt x="23176" y="21059"/>
                    <a:pt x="23129" y="21128"/>
                  </a:cubicBezTo>
                  <a:cubicBezTo>
                    <a:pt x="22967" y="21337"/>
                    <a:pt x="22828" y="21522"/>
                    <a:pt x="22689" y="21708"/>
                  </a:cubicBezTo>
                  <a:cubicBezTo>
                    <a:pt x="22643" y="21777"/>
                    <a:pt x="22596" y="21847"/>
                    <a:pt x="22550" y="21916"/>
                  </a:cubicBezTo>
                  <a:cubicBezTo>
                    <a:pt x="22527" y="21522"/>
                    <a:pt x="22480" y="21082"/>
                    <a:pt x="22434" y="20642"/>
                  </a:cubicBezTo>
                  <a:cubicBezTo>
                    <a:pt x="22364" y="20109"/>
                    <a:pt x="22249" y="19506"/>
                    <a:pt x="22063" y="18880"/>
                  </a:cubicBezTo>
                  <a:cubicBezTo>
                    <a:pt x="23245" y="17838"/>
                    <a:pt x="23987" y="16192"/>
                    <a:pt x="24172" y="14176"/>
                  </a:cubicBezTo>
                  <a:cubicBezTo>
                    <a:pt x="24334" y="12252"/>
                    <a:pt x="23940" y="10607"/>
                    <a:pt x="23060" y="9402"/>
                  </a:cubicBezTo>
                  <a:cubicBezTo>
                    <a:pt x="22202" y="8243"/>
                    <a:pt x="20928" y="7525"/>
                    <a:pt x="19444" y="7409"/>
                  </a:cubicBezTo>
                  <a:cubicBezTo>
                    <a:pt x="19276" y="7393"/>
                    <a:pt x="19110" y="7385"/>
                    <a:pt x="18946" y="7385"/>
                  </a:cubicBezTo>
                  <a:cubicBezTo>
                    <a:pt x="16918" y="7385"/>
                    <a:pt x="15223" y="8565"/>
                    <a:pt x="14323" y="10537"/>
                  </a:cubicBezTo>
                  <a:cubicBezTo>
                    <a:pt x="13255" y="10195"/>
                    <a:pt x="12134" y="10017"/>
                    <a:pt x="10996" y="10017"/>
                  </a:cubicBezTo>
                  <a:cubicBezTo>
                    <a:pt x="10133" y="10017"/>
                    <a:pt x="9259" y="10119"/>
                    <a:pt x="8390" y="10329"/>
                  </a:cubicBezTo>
                  <a:cubicBezTo>
                    <a:pt x="7949" y="10421"/>
                    <a:pt x="7671" y="10862"/>
                    <a:pt x="7764" y="11302"/>
                  </a:cubicBezTo>
                  <a:cubicBezTo>
                    <a:pt x="7865" y="11685"/>
                    <a:pt x="8211" y="11946"/>
                    <a:pt x="8590" y="11946"/>
                  </a:cubicBezTo>
                  <a:cubicBezTo>
                    <a:pt x="8646" y="11946"/>
                    <a:pt x="8703" y="11940"/>
                    <a:pt x="8761" y="11928"/>
                  </a:cubicBezTo>
                  <a:cubicBezTo>
                    <a:pt x="9513" y="11752"/>
                    <a:pt x="10270" y="11665"/>
                    <a:pt x="11015" y="11665"/>
                  </a:cubicBezTo>
                  <a:cubicBezTo>
                    <a:pt x="13113" y="11665"/>
                    <a:pt x="15125" y="12355"/>
                    <a:pt x="16733" y="13689"/>
                  </a:cubicBezTo>
                  <a:cubicBezTo>
                    <a:pt x="18494" y="15126"/>
                    <a:pt x="19699" y="16841"/>
                    <a:pt x="20348" y="18857"/>
                  </a:cubicBezTo>
                  <a:lnTo>
                    <a:pt x="20348" y="18880"/>
                  </a:lnTo>
                  <a:cubicBezTo>
                    <a:pt x="20557" y="19483"/>
                    <a:pt x="20696" y="20132"/>
                    <a:pt x="20789" y="20804"/>
                  </a:cubicBezTo>
                  <a:cubicBezTo>
                    <a:pt x="20835" y="21105"/>
                    <a:pt x="20858" y="21383"/>
                    <a:pt x="20881" y="21661"/>
                  </a:cubicBezTo>
                  <a:cubicBezTo>
                    <a:pt x="20464" y="20943"/>
                    <a:pt x="20024" y="20294"/>
                    <a:pt x="19560" y="19715"/>
                  </a:cubicBezTo>
                  <a:cubicBezTo>
                    <a:pt x="19537" y="19692"/>
                    <a:pt x="19514" y="19668"/>
                    <a:pt x="19491" y="19645"/>
                  </a:cubicBezTo>
                  <a:cubicBezTo>
                    <a:pt x="18123" y="17884"/>
                    <a:pt x="16617" y="16702"/>
                    <a:pt x="15203" y="15914"/>
                  </a:cubicBezTo>
                  <a:cubicBezTo>
                    <a:pt x="15203" y="15891"/>
                    <a:pt x="15180" y="15891"/>
                    <a:pt x="15157" y="15891"/>
                  </a:cubicBezTo>
                  <a:cubicBezTo>
                    <a:pt x="14415" y="15450"/>
                    <a:pt x="13674" y="15126"/>
                    <a:pt x="13025" y="14894"/>
                  </a:cubicBezTo>
                  <a:cubicBezTo>
                    <a:pt x="11148" y="14227"/>
                    <a:pt x="9479" y="14093"/>
                    <a:pt x="8424" y="14093"/>
                  </a:cubicBezTo>
                  <a:cubicBezTo>
                    <a:pt x="7721" y="14093"/>
                    <a:pt x="7291" y="14153"/>
                    <a:pt x="7254" y="14153"/>
                  </a:cubicBezTo>
                  <a:cubicBezTo>
                    <a:pt x="6814" y="14222"/>
                    <a:pt x="6489" y="14639"/>
                    <a:pt x="6559" y="15103"/>
                  </a:cubicBezTo>
                  <a:cubicBezTo>
                    <a:pt x="6624" y="15513"/>
                    <a:pt x="6990" y="15803"/>
                    <a:pt x="7396" y="15803"/>
                  </a:cubicBezTo>
                  <a:cubicBezTo>
                    <a:pt x="7426" y="15803"/>
                    <a:pt x="7456" y="15801"/>
                    <a:pt x="7486" y="15798"/>
                  </a:cubicBezTo>
                  <a:cubicBezTo>
                    <a:pt x="7495" y="15789"/>
                    <a:pt x="7834" y="15740"/>
                    <a:pt x="8406" y="15740"/>
                  </a:cubicBezTo>
                  <a:cubicBezTo>
                    <a:pt x="9280" y="15740"/>
                    <a:pt x="10696" y="15854"/>
                    <a:pt x="12306" y="16401"/>
                  </a:cubicBezTo>
                  <a:cubicBezTo>
                    <a:pt x="11750" y="16470"/>
                    <a:pt x="11101" y="16540"/>
                    <a:pt x="10337" y="16540"/>
                  </a:cubicBezTo>
                  <a:cubicBezTo>
                    <a:pt x="9873" y="16540"/>
                    <a:pt x="9502" y="16911"/>
                    <a:pt x="9502" y="17351"/>
                  </a:cubicBezTo>
                  <a:cubicBezTo>
                    <a:pt x="9502" y="17814"/>
                    <a:pt x="9873" y="18185"/>
                    <a:pt x="10337" y="18185"/>
                  </a:cubicBezTo>
                  <a:cubicBezTo>
                    <a:pt x="12515" y="18185"/>
                    <a:pt x="14021" y="17768"/>
                    <a:pt x="14717" y="17513"/>
                  </a:cubicBezTo>
                  <a:cubicBezTo>
                    <a:pt x="15760" y="18139"/>
                    <a:pt x="16710" y="18927"/>
                    <a:pt x="17544" y="19854"/>
                  </a:cubicBezTo>
                  <a:cubicBezTo>
                    <a:pt x="17067" y="20008"/>
                    <a:pt x="16425" y="20142"/>
                    <a:pt x="15662" y="20142"/>
                  </a:cubicBezTo>
                  <a:cubicBezTo>
                    <a:pt x="15054" y="20142"/>
                    <a:pt x="14368" y="20057"/>
                    <a:pt x="13627" y="19831"/>
                  </a:cubicBezTo>
                  <a:cubicBezTo>
                    <a:pt x="13551" y="19811"/>
                    <a:pt x="13475" y="19801"/>
                    <a:pt x="13399" y="19801"/>
                  </a:cubicBezTo>
                  <a:cubicBezTo>
                    <a:pt x="13037" y="19801"/>
                    <a:pt x="12704" y="20022"/>
                    <a:pt x="12608" y="20387"/>
                  </a:cubicBezTo>
                  <a:cubicBezTo>
                    <a:pt x="12469" y="20827"/>
                    <a:pt x="12724" y="21267"/>
                    <a:pt x="13141" y="21407"/>
                  </a:cubicBezTo>
                  <a:cubicBezTo>
                    <a:pt x="14045" y="21685"/>
                    <a:pt x="14879" y="21777"/>
                    <a:pt x="15644" y="21777"/>
                  </a:cubicBezTo>
                  <a:cubicBezTo>
                    <a:pt x="16965" y="21777"/>
                    <a:pt x="18007" y="21476"/>
                    <a:pt x="18656" y="21221"/>
                  </a:cubicBezTo>
                  <a:cubicBezTo>
                    <a:pt x="19328" y="22171"/>
                    <a:pt x="19931" y="23261"/>
                    <a:pt x="20464" y="24466"/>
                  </a:cubicBezTo>
                  <a:cubicBezTo>
                    <a:pt x="18231" y="25692"/>
                    <a:pt x="16548" y="26282"/>
                    <a:pt x="15288" y="26282"/>
                  </a:cubicBezTo>
                  <a:cubicBezTo>
                    <a:pt x="14952" y="26282"/>
                    <a:pt x="14647" y="26240"/>
                    <a:pt x="14369" y="26157"/>
                  </a:cubicBezTo>
                  <a:cubicBezTo>
                    <a:pt x="12793" y="25694"/>
                    <a:pt x="11843" y="23956"/>
                    <a:pt x="10267" y="20920"/>
                  </a:cubicBezTo>
                  <a:cubicBezTo>
                    <a:pt x="9155" y="18741"/>
                    <a:pt x="7787" y="17583"/>
                    <a:pt x="6188" y="17444"/>
                  </a:cubicBezTo>
                  <a:cubicBezTo>
                    <a:pt x="6094" y="17436"/>
                    <a:pt x="6002" y="17433"/>
                    <a:pt x="5909" y="17433"/>
                  </a:cubicBezTo>
                  <a:cubicBezTo>
                    <a:pt x="4543" y="17433"/>
                    <a:pt x="3353" y="18209"/>
                    <a:pt x="2550" y="18904"/>
                  </a:cubicBezTo>
                  <a:cubicBezTo>
                    <a:pt x="2179" y="16470"/>
                    <a:pt x="3824" y="14408"/>
                    <a:pt x="5701" y="13226"/>
                  </a:cubicBezTo>
                  <a:cubicBezTo>
                    <a:pt x="6072" y="12971"/>
                    <a:pt x="6188" y="12461"/>
                    <a:pt x="5933" y="12090"/>
                  </a:cubicBezTo>
                  <a:cubicBezTo>
                    <a:pt x="5785" y="11838"/>
                    <a:pt x="5523" y="11700"/>
                    <a:pt x="5250" y="11700"/>
                  </a:cubicBezTo>
                  <a:cubicBezTo>
                    <a:pt x="5096" y="11700"/>
                    <a:pt x="4939" y="11743"/>
                    <a:pt x="4798" y="11835"/>
                  </a:cubicBezTo>
                  <a:cubicBezTo>
                    <a:pt x="1321" y="14060"/>
                    <a:pt x="0" y="17583"/>
                    <a:pt x="1414" y="20827"/>
                  </a:cubicBezTo>
                  <a:cubicBezTo>
                    <a:pt x="1460" y="20920"/>
                    <a:pt x="2573" y="23376"/>
                    <a:pt x="5006" y="24860"/>
                  </a:cubicBezTo>
                  <a:cubicBezTo>
                    <a:pt x="5238" y="24999"/>
                    <a:pt x="5493" y="25091"/>
                    <a:pt x="5748" y="25091"/>
                  </a:cubicBezTo>
                  <a:cubicBezTo>
                    <a:pt x="5980" y="25091"/>
                    <a:pt x="6188" y="25022"/>
                    <a:pt x="6397" y="24929"/>
                  </a:cubicBezTo>
                  <a:cubicBezTo>
                    <a:pt x="6837" y="24721"/>
                    <a:pt x="7115" y="24280"/>
                    <a:pt x="7162" y="23794"/>
                  </a:cubicBezTo>
                  <a:cubicBezTo>
                    <a:pt x="7231" y="23029"/>
                    <a:pt x="7440" y="21661"/>
                    <a:pt x="7949" y="20294"/>
                  </a:cubicBezTo>
                  <a:cubicBezTo>
                    <a:pt x="8251" y="20665"/>
                    <a:pt x="8529" y="21128"/>
                    <a:pt x="8807" y="21661"/>
                  </a:cubicBezTo>
                  <a:cubicBezTo>
                    <a:pt x="10360" y="24674"/>
                    <a:pt x="11565" y="27038"/>
                    <a:pt x="13905" y="27733"/>
                  </a:cubicBezTo>
                  <a:cubicBezTo>
                    <a:pt x="14346" y="27849"/>
                    <a:pt x="14809" y="27919"/>
                    <a:pt x="15296" y="27919"/>
                  </a:cubicBezTo>
                  <a:cubicBezTo>
                    <a:pt x="16408" y="27919"/>
                    <a:pt x="17660" y="27594"/>
                    <a:pt x="19189" y="26922"/>
                  </a:cubicBezTo>
                  <a:lnTo>
                    <a:pt x="19189" y="26922"/>
                  </a:lnTo>
                  <a:cubicBezTo>
                    <a:pt x="18054" y="28799"/>
                    <a:pt x="17011" y="30746"/>
                    <a:pt x="16038" y="32762"/>
                  </a:cubicBezTo>
                  <a:cubicBezTo>
                    <a:pt x="16038" y="32762"/>
                    <a:pt x="16014" y="32786"/>
                    <a:pt x="16014" y="32809"/>
                  </a:cubicBezTo>
                  <a:cubicBezTo>
                    <a:pt x="15620" y="33643"/>
                    <a:pt x="15226" y="34477"/>
                    <a:pt x="14856" y="35335"/>
                  </a:cubicBezTo>
                  <a:cubicBezTo>
                    <a:pt x="14369" y="34848"/>
                    <a:pt x="13790" y="34454"/>
                    <a:pt x="13118" y="34176"/>
                  </a:cubicBezTo>
                  <a:cubicBezTo>
                    <a:pt x="12370" y="33845"/>
                    <a:pt x="11602" y="33681"/>
                    <a:pt x="10845" y="33681"/>
                  </a:cubicBezTo>
                  <a:cubicBezTo>
                    <a:pt x="9586" y="33681"/>
                    <a:pt x="8357" y="34136"/>
                    <a:pt x="7301" y="35033"/>
                  </a:cubicBezTo>
                  <a:cubicBezTo>
                    <a:pt x="6953" y="35335"/>
                    <a:pt x="6907" y="35845"/>
                    <a:pt x="7208" y="36192"/>
                  </a:cubicBezTo>
                  <a:cubicBezTo>
                    <a:pt x="7375" y="36385"/>
                    <a:pt x="7605" y="36485"/>
                    <a:pt x="7837" y="36485"/>
                  </a:cubicBezTo>
                  <a:cubicBezTo>
                    <a:pt x="8024" y="36485"/>
                    <a:pt x="8211" y="36420"/>
                    <a:pt x="8367" y="36285"/>
                  </a:cubicBezTo>
                  <a:cubicBezTo>
                    <a:pt x="9125" y="35643"/>
                    <a:pt x="9985" y="35313"/>
                    <a:pt x="10876" y="35313"/>
                  </a:cubicBezTo>
                  <a:cubicBezTo>
                    <a:pt x="11401" y="35313"/>
                    <a:pt x="11936" y="35427"/>
                    <a:pt x="12469" y="35659"/>
                  </a:cubicBezTo>
                  <a:cubicBezTo>
                    <a:pt x="13419" y="36076"/>
                    <a:pt x="14091" y="36772"/>
                    <a:pt x="14462" y="37652"/>
                  </a:cubicBezTo>
                  <a:cubicBezTo>
                    <a:pt x="13581" y="38857"/>
                    <a:pt x="13048" y="40456"/>
                    <a:pt x="13094" y="42195"/>
                  </a:cubicBezTo>
                  <a:cubicBezTo>
                    <a:pt x="11727" y="42890"/>
                    <a:pt x="10754" y="44095"/>
                    <a:pt x="10244" y="45717"/>
                  </a:cubicBezTo>
                  <a:cubicBezTo>
                    <a:pt x="10091" y="45738"/>
                    <a:pt x="9936" y="45749"/>
                    <a:pt x="9781" y="45749"/>
                  </a:cubicBezTo>
                  <a:cubicBezTo>
                    <a:pt x="9256" y="45749"/>
                    <a:pt x="8723" y="45631"/>
                    <a:pt x="8204" y="45416"/>
                  </a:cubicBezTo>
                  <a:cubicBezTo>
                    <a:pt x="5887" y="44396"/>
                    <a:pt x="5238" y="41940"/>
                    <a:pt x="6513" y="38973"/>
                  </a:cubicBezTo>
                  <a:cubicBezTo>
                    <a:pt x="6675" y="38556"/>
                    <a:pt x="6489" y="38069"/>
                    <a:pt x="6072" y="37884"/>
                  </a:cubicBezTo>
                  <a:cubicBezTo>
                    <a:pt x="5971" y="37845"/>
                    <a:pt x="5865" y="37826"/>
                    <a:pt x="5761" y="37826"/>
                  </a:cubicBezTo>
                  <a:cubicBezTo>
                    <a:pt x="5438" y="37826"/>
                    <a:pt x="5129" y="38009"/>
                    <a:pt x="5006" y="38324"/>
                  </a:cubicBezTo>
                  <a:cubicBezTo>
                    <a:pt x="4172" y="40225"/>
                    <a:pt x="4010" y="42056"/>
                    <a:pt x="4520" y="43608"/>
                  </a:cubicBezTo>
                  <a:cubicBezTo>
                    <a:pt x="4983" y="45092"/>
                    <a:pt x="6072" y="46273"/>
                    <a:pt x="7532" y="46922"/>
                  </a:cubicBezTo>
                  <a:cubicBezTo>
                    <a:pt x="8274" y="47224"/>
                    <a:pt x="9039" y="47409"/>
                    <a:pt x="9803" y="47409"/>
                  </a:cubicBezTo>
                  <a:cubicBezTo>
                    <a:pt x="9827" y="47409"/>
                    <a:pt x="9873" y="47386"/>
                    <a:pt x="9896" y="47386"/>
                  </a:cubicBezTo>
                  <a:cubicBezTo>
                    <a:pt x="9850" y="47780"/>
                    <a:pt x="9827" y="48174"/>
                    <a:pt x="9827" y="48568"/>
                  </a:cubicBezTo>
                  <a:cubicBezTo>
                    <a:pt x="9827" y="49286"/>
                    <a:pt x="9919" y="49958"/>
                    <a:pt x="10035" y="50607"/>
                  </a:cubicBezTo>
                  <a:cubicBezTo>
                    <a:pt x="9479" y="53435"/>
                    <a:pt x="9340" y="55126"/>
                    <a:pt x="9340" y="55196"/>
                  </a:cubicBezTo>
                  <a:cubicBezTo>
                    <a:pt x="9294" y="55659"/>
                    <a:pt x="9641" y="56053"/>
                    <a:pt x="10105" y="56077"/>
                  </a:cubicBezTo>
                  <a:lnTo>
                    <a:pt x="10151" y="56077"/>
                  </a:lnTo>
                  <a:cubicBezTo>
                    <a:pt x="10591" y="56077"/>
                    <a:pt x="10939" y="55752"/>
                    <a:pt x="10985" y="55335"/>
                  </a:cubicBezTo>
                  <a:cubicBezTo>
                    <a:pt x="10985" y="55312"/>
                    <a:pt x="11032" y="54593"/>
                    <a:pt x="11217" y="53365"/>
                  </a:cubicBezTo>
                  <a:cubicBezTo>
                    <a:pt x="11310" y="53481"/>
                    <a:pt x="11403" y="53597"/>
                    <a:pt x="11495" y="53689"/>
                  </a:cubicBezTo>
                  <a:cubicBezTo>
                    <a:pt x="12515" y="54895"/>
                    <a:pt x="13975" y="55544"/>
                    <a:pt x="15620" y="55544"/>
                  </a:cubicBezTo>
                  <a:cubicBezTo>
                    <a:pt x="17243" y="55544"/>
                    <a:pt x="18703" y="54895"/>
                    <a:pt x="19746" y="53689"/>
                  </a:cubicBezTo>
                  <a:cubicBezTo>
                    <a:pt x="20765" y="52508"/>
                    <a:pt x="21322" y="50862"/>
                    <a:pt x="21368" y="48869"/>
                  </a:cubicBezTo>
                  <a:cubicBezTo>
                    <a:pt x="22341" y="48406"/>
                    <a:pt x="23176" y="47618"/>
                    <a:pt x="23778" y="46552"/>
                  </a:cubicBezTo>
                  <a:cubicBezTo>
                    <a:pt x="24311" y="45625"/>
                    <a:pt x="24612" y="44558"/>
                    <a:pt x="24682" y="43446"/>
                  </a:cubicBezTo>
                  <a:cubicBezTo>
                    <a:pt x="25933" y="42983"/>
                    <a:pt x="27092" y="42264"/>
                    <a:pt x="28135" y="41337"/>
                  </a:cubicBezTo>
                  <a:cubicBezTo>
                    <a:pt x="28946" y="41893"/>
                    <a:pt x="29920" y="42171"/>
                    <a:pt x="30939" y="42171"/>
                  </a:cubicBezTo>
                  <a:cubicBezTo>
                    <a:pt x="32585" y="42171"/>
                    <a:pt x="34346" y="41476"/>
                    <a:pt x="35737" y="40086"/>
                  </a:cubicBezTo>
                  <a:cubicBezTo>
                    <a:pt x="36270" y="39553"/>
                    <a:pt x="36710" y="38950"/>
                    <a:pt x="37057" y="38301"/>
                  </a:cubicBezTo>
                  <a:cubicBezTo>
                    <a:pt x="37501" y="38375"/>
                    <a:pt x="37949" y="38415"/>
                    <a:pt x="38406" y="38415"/>
                  </a:cubicBezTo>
                  <a:cubicBezTo>
                    <a:pt x="38953" y="38415"/>
                    <a:pt x="39513" y="38358"/>
                    <a:pt x="40093" y="38232"/>
                  </a:cubicBezTo>
                  <a:cubicBezTo>
                    <a:pt x="41166" y="38021"/>
                    <a:pt x="42138" y="37930"/>
                    <a:pt x="43018" y="37930"/>
                  </a:cubicBezTo>
                  <a:cubicBezTo>
                    <a:pt x="45712" y="37930"/>
                    <a:pt x="47533" y="38778"/>
                    <a:pt x="48668" y="39599"/>
                  </a:cubicBezTo>
                  <a:cubicBezTo>
                    <a:pt x="48923" y="39808"/>
                    <a:pt x="49248" y="39900"/>
                    <a:pt x="49572" y="39900"/>
                  </a:cubicBezTo>
                  <a:cubicBezTo>
                    <a:pt x="49804" y="39900"/>
                    <a:pt x="50059" y="39831"/>
                    <a:pt x="50291" y="39715"/>
                  </a:cubicBezTo>
                  <a:cubicBezTo>
                    <a:pt x="50824" y="39414"/>
                    <a:pt x="51125" y="38881"/>
                    <a:pt x="51102" y="38278"/>
                  </a:cubicBezTo>
                  <a:cubicBezTo>
                    <a:pt x="50476" y="28359"/>
                    <a:pt x="44705" y="24674"/>
                    <a:pt x="41322" y="23376"/>
                  </a:cubicBezTo>
                  <a:cubicBezTo>
                    <a:pt x="41220" y="23339"/>
                    <a:pt x="41118" y="23321"/>
                    <a:pt x="41018" y="23321"/>
                  </a:cubicBezTo>
                  <a:cubicBezTo>
                    <a:pt x="40684" y="23321"/>
                    <a:pt x="40381" y="23519"/>
                    <a:pt x="40256" y="23840"/>
                  </a:cubicBezTo>
                  <a:cubicBezTo>
                    <a:pt x="40093" y="24257"/>
                    <a:pt x="40302" y="24744"/>
                    <a:pt x="40719" y="24906"/>
                  </a:cubicBezTo>
                  <a:cubicBezTo>
                    <a:pt x="43709" y="26065"/>
                    <a:pt x="48807" y="29332"/>
                    <a:pt x="49433" y="38139"/>
                  </a:cubicBezTo>
                  <a:cubicBezTo>
                    <a:pt x="48097" y="37202"/>
                    <a:pt x="46021" y="36291"/>
                    <a:pt x="43058" y="36291"/>
                  </a:cubicBezTo>
                  <a:cubicBezTo>
                    <a:pt x="42063" y="36291"/>
                    <a:pt x="40969" y="36394"/>
                    <a:pt x="39769" y="36633"/>
                  </a:cubicBezTo>
                  <a:cubicBezTo>
                    <a:pt x="39290" y="36722"/>
                    <a:pt x="38831" y="36774"/>
                    <a:pt x="38384" y="36774"/>
                  </a:cubicBezTo>
                  <a:cubicBezTo>
                    <a:pt x="38139" y="36774"/>
                    <a:pt x="37898" y="36758"/>
                    <a:pt x="37660" y="36725"/>
                  </a:cubicBezTo>
                  <a:cubicBezTo>
                    <a:pt x="37730" y="36470"/>
                    <a:pt x="37776" y="36192"/>
                    <a:pt x="37822" y="35914"/>
                  </a:cubicBezTo>
                  <a:cubicBezTo>
                    <a:pt x="37985" y="34315"/>
                    <a:pt x="37521" y="32878"/>
                    <a:pt x="36501" y="31858"/>
                  </a:cubicBezTo>
                  <a:cubicBezTo>
                    <a:pt x="35615" y="30972"/>
                    <a:pt x="34413" y="30506"/>
                    <a:pt x="33063" y="30506"/>
                  </a:cubicBezTo>
                  <a:cubicBezTo>
                    <a:pt x="32860" y="30506"/>
                    <a:pt x="32654" y="30516"/>
                    <a:pt x="32446" y="30538"/>
                  </a:cubicBezTo>
                  <a:cubicBezTo>
                    <a:pt x="31611" y="30630"/>
                    <a:pt x="30777" y="30908"/>
                    <a:pt x="30012" y="31325"/>
                  </a:cubicBezTo>
                  <a:cubicBezTo>
                    <a:pt x="29016" y="30398"/>
                    <a:pt x="27926" y="29541"/>
                    <a:pt x="26675" y="28962"/>
                  </a:cubicBezTo>
                  <a:cubicBezTo>
                    <a:pt x="28585" y="28302"/>
                    <a:pt x="31493" y="27532"/>
                    <a:pt x="34483" y="27532"/>
                  </a:cubicBezTo>
                  <a:cubicBezTo>
                    <a:pt x="35593" y="27532"/>
                    <a:pt x="36714" y="27638"/>
                    <a:pt x="37799" y="27896"/>
                  </a:cubicBezTo>
                  <a:cubicBezTo>
                    <a:pt x="38054" y="29054"/>
                    <a:pt x="38749" y="31835"/>
                    <a:pt x="40372" y="33852"/>
                  </a:cubicBezTo>
                  <a:cubicBezTo>
                    <a:pt x="40534" y="34037"/>
                    <a:pt x="40766" y="34153"/>
                    <a:pt x="40997" y="34153"/>
                  </a:cubicBezTo>
                  <a:cubicBezTo>
                    <a:pt x="41183" y="34153"/>
                    <a:pt x="41368" y="34083"/>
                    <a:pt x="41530" y="33967"/>
                  </a:cubicBezTo>
                  <a:cubicBezTo>
                    <a:pt x="41878" y="33689"/>
                    <a:pt x="41924" y="33156"/>
                    <a:pt x="41646" y="32809"/>
                  </a:cubicBezTo>
                  <a:cubicBezTo>
                    <a:pt x="40580" y="31488"/>
                    <a:pt x="39978" y="29726"/>
                    <a:pt x="39653" y="28498"/>
                  </a:cubicBezTo>
                  <a:lnTo>
                    <a:pt x="39653" y="28498"/>
                  </a:lnTo>
                  <a:cubicBezTo>
                    <a:pt x="42110" y="29564"/>
                    <a:pt x="43941" y="31557"/>
                    <a:pt x="45076" y="34408"/>
                  </a:cubicBezTo>
                  <a:cubicBezTo>
                    <a:pt x="45215" y="34732"/>
                    <a:pt x="45516" y="34941"/>
                    <a:pt x="45841" y="34941"/>
                  </a:cubicBezTo>
                  <a:cubicBezTo>
                    <a:pt x="45957" y="34941"/>
                    <a:pt x="46049" y="34918"/>
                    <a:pt x="46142" y="34871"/>
                  </a:cubicBezTo>
                  <a:cubicBezTo>
                    <a:pt x="46559" y="34709"/>
                    <a:pt x="46768" y="34222"/>
                    <a:pt x="46606" y="33805"/>
                  </a:cubicBezTo>
                  <a:cubicBezTo>
                    <a:pt x="45262" y="30398"/>
                    <a:pt x="43014" y="28035"/>
                    <a:pt x="39931" y="26829"/>
                  </a:cubicBezTo>
                  <a:cubicBezTo>
                    <a:pt x="39537" y="26690"/>
                    <a:pt x="39166" y="26551"/>
                    <a:pt x="38772" y="26459"/>
                  </a:cubicBezTo>
                  <a:cubicBezTo>
                    <a:pt x="38749" y="26436"/>
                    <a:pt x="38726" y="26436"/>
                    <a:pt x="38703" y="26436"/>
                  </a:cubicBezTo>
                  <a:cubicBezTo>
                    <a:pt x="37304" y="26044"/>
                    <a:pt x="35856" y="25885"/>
                    <a:pt x="34439" y="25885"/>
                  </a:cubicBezTo>
                  <a:cubicBezTo>
                    <a:pt x="32920" y="25885"/>
                    <a:pt x="31436" y="26067"/>
                    <a:pt x="30082" y="26343"/>
                  </a:cubicBezTo>
                  <a:cubicBezTo>
                    <a:pt x="31984" y="24906"/>
                    <a:pt x="34310" y="24143"/>
                    <a:pt x="36727" y="24143"/>
                  </a:cubicBezTo>
                  <a:cubicBezTo>
                    <a:pt x="36960" y="24143"/>
                    <a:pt x="37194" y="24150"/>
                    <a:pt x="37428" y="24164"/>
                  </a:cubicBezTo>
                  <a:cubicBezTo>
                    <a:pt x="37455" y="24167"/>
                    <a:pt x="37481" y="24168"/>
                    <a:pt x="37507" y="24168"/>
                  </a:cubicBezTo>
                  <a:cubicBezTo>
                    <a:pt x="37915" y="24168"/>
                    <a:pt x="38264" y="23835"/>
                    <a:pt x="38286" y="23400"/>
                  </a:cubicBezTo>
                  <a:cubicBezTo>
                    <a:pt x="38332" y="22959"/>
                    <a:pt x="37985" y="22565"/>
                    <a:pt x="37521" y="22542"/>
                  </a:cubicBezTo>
                  <a:cubicBezTo>
                    <a:pt x="37235" y="22523"/>
                    <a:pt x="36950" y="22514"/>
                    <a:pt x="36666" y="22514"/>
                  </a:cubicBezTo>
                  <a:cubicBezTo>
                    <a:pt x="33815" y="22514"/>
                    <a:pt x="31064" y="23458"/>
                    <a:pt x="28830" y="25207"/>
                  </a:cubicBezTo>
                  <a:cubicBezTo>
                    <a:pt x="27185" y="26505"/>
                    <a:pt x="26049" y="27247"/>
                    <a:pt x="25308" y="27687"/>
                  </a:cubicBezTo>
                  <a:cubicBezTo>
                    <a:pt x="24543" y="27988"/>
                    <a:pt x="24010" y="28220"/>
                    <a:pt x="23801" y="28313"/>
                  </a:cubicBezTo>
                  <a:cubicBezTo>
                    <a:pt x="21970" y="28683"/>
                    <a:pt x="20510" y="29263"/>
                    <a:pt x="19375" y="29912"/>
                  </a:cubicBezTo>
                  <a:cubicBezTo>
                    <a:pt x="20255" y="28336"/>
                    <a:pt x="21182" y="26806"/>
                    <a:pt x="22156" y="25323"/>
                  </a:cubicBezTo>
                  <a:cubicBezTo>
                    <a:pt x="22156" y="25323"/>
                    <a:pt x="22179" y="25300"/>
                    <a:pt x="22179" y="25300"/>
                  </a:cubicBezTo>
                  <a:cubicBezTo>
                    <a:pt x="22202" y="25277"/>
                    <a:pt x="22225" y="25254"/>
                    <a:pt x="22225" y="25207"/>
                  </a:cubicBezTo>
                  <a:cubicBezTo>
                    <a:pt x="22249" y="25207"/>
                    <a:pt x="22249" y="25184"/>
                    <a:pt x="22249" y="25184"/>
                  </a:cubicBezTo>
                  <a:cubicBezTo>
                    <a:pt x="22967" y="24118"/>
                    <a:pt x="23709" y="23075"/>
                    <a:pt x="24497" y="22055"/>
                  </a:cubicBezTo>
                  <a:cubicBezTo>
                    <a:pt x="24497" y="22032"/>
                    <a:pt x="24520" y="22032"/>
                    <a:pt x="24520" y="22009"/>
                  </a:cubicBezTo>
                  <a:lnTo>
                    <a:pt x="24520" y="21986"/>
                  </a:lnTo>
                  <a:cubicBezTo>
                    <a:pt x="24612" y="21870"/>
                    <a:pt x="24705" y="21754"/>
                    <a:pt x="24798" y="21638"/>
                  </a:cubicBezTo>
                  <a:cubicBezTo>
                    <a:pt x="25678" y="20572"/>
                    <a:pt x="28738" y="17559"/>
                    <a:pt x="35482" y="17073"/>
                  </a:cubicBezTo>
                  <a:cubicBezTo>
                    <a:pt x="35597" y="20155"/>
                    <a:pt x="38680" y="22635"/>
                    <a:pt x="42434" y="22635"/>
                  </a:cubicBezTo>
                  <a:cubicBezTo>
                    <a:pt x="46189" y="22635"/>
                    <a:pt x="49387" y="20039"/>
                    <a:pt x="49387" y="16864"/>
                  </a:cubicBezTo>
                  <a:cubicBezTo>
                    <a:pt x="49387" y="13689"/>
                    <a:pt x="46258" y="11094"/>
                    <a:pt x="42434" y="11094"/>
                  </a:cubicBezTo>
                  <a:cubicBezTo>
                    <a:pt x="39190" y="11094"/>
                    <a:pt x="36478" y="12924"/>
                    <a:pt x="35690" y="15404"/>
                  </a:cubicBezTo>
                  <a:cubicBezTo>
                    <a:pt x="32886" y="15566"/>
                    <a:pt x="30638" y="16146"/>
                    <a:pt x="28853" y="16864"/>
                  </a:cubicBezTo>
                  <a:cubicBezTo>
                    <a:pt x="29966" y="15705"/>
                    <a:pt x="31101" y="14570"/>
                    <a:pt x="32283" y="13504"/>
                  </a:cubicBezTo>
                  <a:cubicBezTo>
                    <a:pt x="32353" y="13434"/>
                    <a:pt x="32492" y="13318"/>
                    <a:pt x="32677" y="13133"/>
                  </a:cubicBezTo>
                  <a:cubicBezTo>
                    <a:pt x="34230" y="11742"/>
                    <a:pt x="35852" y="10421"/>
                    <a:pt x="37567" y="9170"/>
                  </a:cubicBezTo>
                  <a:cubicBezTo>
                    <a:pt x="39282" y="10097"/>
                    <a:pt x="40974" y="10561"/>
                    <a:pt x="42596" y="10561"/>
                  </a:cubicBezTo>
                  <a:cubicBezTo>
                    <a:pt x="43454" y="10561"/>
                    <a:pt x="44288" y="10445"/>
                    <a:pt x="45122" y="10190"/>
                  </a:cubicBezTo>
                  <a:cubicBezTo>
                    <a:pt x="49526" y="8846"/>
                    <a:pt x="52168" y="4234"/>
                    <a:pt x="53118" y="2310"/>
                  </a:cubicBezTo>
                  <a:cubicBezTo>
                    <a:pt x="53326" y="1870"/>
                    <a:pt x="53303" y="1337"/>
                    <a:pt x="53072" y="896"/>
                  </a:cubicBezTo>
                  <a:cubicBezTo>
                    <a:pt x="52817" y="479"/>
                    <a:pt x="52376" y="201"/>
                    <a:pt x="51866" y="155"/>
                  </a:cubicBezTo>
                  <a:cubicBezTo>
                    <a:pt x="50869" y="81"/>
                    <a:pt x="49334" y="1"/>
                    <a:pt x="47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4"/>
            <p:cNvSpPr/>
            <p:nvPr/>
          </p:nvSpPr>
          <p:spPr>
            <a:xfrm>
              <a:off x="-5563450" y="1302663"/>
              <a:ext cx="107800" cy="77675"/>
            </a:xfrm>
            <a:custGeom>
              <a:avLst/>
              <a:gdLst/>
              <a:ahLst/>
              <a:cxnLst/>
              <a:rect l="l" t="t" r="r" b="b"/>
              <a:pathLst>
                <a:path w="4312" h="3107" extrusionOk="0">
                  <a:moveTo>
                    <a:pt x="835" y="1"/>
                  </a:moveTo>
                  <a:cubicBezTo>
                    <a:pt x="372" y="1"/>
                    <a:pt x="1" y="371"/>
                    <a:pt x="1" y="835"/>
                  </a:cubicBezTo>
                  <a:cubicBezTo>
                    <a:pt x="1" y="1298"/>
                    <a:pt x="372" y="1646"/>
                    <a:pt x="835" y="1646"/>
                  </a:cubicBezTo>
                  <a:cubicBezTo>
                    <a:pt x="1762" y="1646"/>
                    <a:pt x="2411" y="1994"/>
                    <a:pt x="2596" y="2550"/>
                  </a:cubicBezTo>
                  <a:cubicBezTo>
                    <a:pt x="2712" y="2897"/>
                    <a:pt x="3037" y="3106"/>
                    <a:pt x="3384" y="3106"/>
                  </a:cubicBezTo>
                  <a:cubicBezTo>
                    <a:pt x="3477" y="3106"/>
                    <a:pt x="3570" y="3083"/>
                    <a:pt x="3639" y="3060"/>
                  </a:cubicBezTo>
                  <a:cubicBezTo>
                    <a:pt x="4080" y="2921"/>
                    <a:pt x="4311" y="2434"/>
                    <a:pt x="4149" y="2017"/>
                  </a:cubicBezTo>
                  <a:cubicBezTo>
                    <a:pt x="3709" y="765"/>
                    <a:pt x="2481"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4"/>
            <p:cNvSpPr/>
            <p:nvPr/>
          </p:nvSpPr>
          <p:spPr>
            <a:xfrm>
              <a:off x="-6418025" y="1883038"/>
              <a:ext cx="103725" cy="85350"/>
            </a:xfrm>
            <a:custGeom>
              <a:avLst/>
              <a:gdLst/>
              <a:ahLst/>
              <a:cxnLst/>
              <a:rect l="l" t="t" r="r" b="b"/>
              <a:pathLst>
                <a:path w="4149" h="3414" extrusionOk="0">
                  <a:moveTo>
                    <a:pt x="3162" y="0"/>
                  </a:moveTo>
                  <a:cubicBezTo>
                    <a:pt x="1922" y="0"/>
                    <a:pt x="824" y="825"/>
                    <a:pt x="186" y="2255"/>
                  </a:cubicBezTo>
                  <a:cubicBezTo>
                    <a:pt x="0" y="2672"/>
                    <a:pt x="209" y="3159"/>
                    <a:pt x="626" y="3344"/>
                  </a:cubicBezTo>
                  <a:cubicBezTo>
                    <a:pt x="719" y="3391"/>
                    <a:pt x="835" y="3414"/>
                    <a:pt x="951" y="3414"/>
                  </a:cubicBezTo>
                  <a:cubicBezTo>
                    <a:pt x="1252" y="3414"/>
                    <a:pt x="1553" y="3228"/>
                    <a:pt x="1692" y="2927"/>
                  </a:cubicBezTo>
                  <a:cubicBezTo>
                    <a:pt x="2046" y="2109"/>
                    <a:pt x="2569" y="1649"/>
                    <a:pt x="3160" y="1649"/>
                  </a:cubicBezTo>
                  <a:cubicBezTo>
                    <a:pt x="3188" y="1649"/>
                    <a:pt x="3216" y="1650"/>
                    <a:pt x="3245" y="1653"/>
                  </a:cubicBezTo>
                  <a:cubicBezTo>
                    <a:pt x="3271" y="1655"/>
                    <a:pt x="3298" y="1657"/>
                    <a:pt x="3324" y="1657"/>
                  </a:cubicBezTo>
                  <a:cubicBezTo>
                    <a:pt x="3731" y="1657"/>
                    <a:pt x="4082" y="1323"/>
                    <a:pt x="4126" y="888"/>
                  </a:cubicBezTo>
                  <a:cubicBezTo>
                    <a:pt x="4149" y="447"/>
                    <a:pt x="3824" y="53"/>
                    <a:pt x="3361" y="7"/>
                  </a:cubicBezTo>
                  <a:cubicBezTo>
                    <a:pt x="3294" y="2"/>
                    <a:pt x="3228" y="0"/>
                    <a:pt x="3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4"/>
            <p:cNvSpPr/>
            <p:nvPr/>
          </p:nvSpPr>
          <p:spPr>
            <a:xfrm>
              <a:off x="-6210600" y="1936163"/>
              <a:ext cx="75325" cy="109875"/>
            </a:xfrm>
            <a:custGeom>
              <a:avLst/>
              <a:gdLst/>
              <a:ahLst/>
              <a:cxnLst/>
              <a:rect l="l" t="t" r="r" b="b"/>
              <a:pathLst>
                <a:path w="3013" h="4395" extrusionOk="0">
                  <a:moveTo>
                    <a:pt x="2085" y="0"/>
                  </a:moveTo>
                  <a:cubicBezTo>
                    <a:pt x="1951" y="0"/>
                    <a:pt x="1816" y="34"/>
                    <a:pt x="1692" y="107"/>
                  </a:cubicBezTo>
                  <a:cubicBezTo>
                    <a:pt x="533" y="733"/>
                    <a:pt x="0" y="2077"/>
                    <a:pt x="255" y="3699"/>
                  </a:cubicBezTo>
                  <a:cubicBezTo>
                    <a:pt x="325" y="4116"/>
                    <a:pt x="672" y="4394"/>
                    <a:pt x="1066" y="4394"/>
                  </a:cubicBezTo>
                  <a:lnTo>
                    <a:pt x="1205" y="4394"/>
                  </a:lnTo>
                  <a:cubicBezTo>
                    <a:pt x="1646" y="4325"/>
                    <a:pt x="1947" y="3884"/>
                    <a:pt x="1877" y="3444"/>
                  </a:cubicBezTo>
                  <a:cubicBezTo>
                    <a:pt x="1715" y="2517"/>
                    <a:pt x="1947" y="1845"/>
                    <a:pt x="2480" y="1544"/>
                  </a:cubicBezTo>
                  <a:cubicBezTo>
                    <a:pt x="2874" y="1335"/>
                    <a:pt x="3013" y="825"/>
                    <a:pt x="2804" y="431"/>
                  </a:cubicBezTo>
                  <a:cubicBezTo>
                    <a:pt x="2661" y="161"/>
                    <a:pt x="2377" y="0"/>
                    <a:pt x="20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 name="Google Shape;645;p64"/>
          <p:cNvSpPr/>
          <p:nvPr/>
        </p:nvSpPr>
        <p:spPr>
          <a:xfrm>
            <a:off x="4329655" y="2757626"/>
            <a:ext cx="484656" cy="402027"/>
          </a:xfrm>
          <a:custGeom>
            <a:avLst/>
            <a:gdLst/>
            <a:ahLst/>
            <a:cxnLst/>
            <a:rect l="l" t="t" r="r" b="b"/>
            <a:pathLst>
              <a:path w="56062" h="46693" extrusionOk="0">
                <a:moveTo>
                  <a:pt x="9016" y="1707"/>
                </a:moveTo>
                <a:cubicBezTo>
                  <a:pt x="12229" y="1707"/>
                  <a:pt x="15541" y="2346"/>
                  <a:pt x="18263" y="4051"/>
                </a:cubicBezTo>
                <a:cubicBezTo>
                  <a:pt x="20928" y="5719"/>
                  <a:pt x="23083" y="8825"/>
                  <a:pt x="22759" y="12000"/>
                </a:cubicBezTo>
                <a:cubicBezTo>
                  <a:pt x="17683" y="7318"/>
                  <a:pt x="11565" y="4004"/>
                  <a:pt x="4520" y="2104"/>
                </a:cubicBezTo>
                <a:cubicBezTo>
                  <a:pt x="5944" y="1855"/>
                  <a:pt x="7468" y="1707"/>
                  <a:pt x="9016" y="1707"/>
                </a:cubicBezTo>
                <a:close/>
                <a:moveTo>
                  <a:pt x="4172" y="3773"/>
                </a:moveTo>
                <a:lnTo>
                  <a:pt x="4172" y="3773"/>
                </a:lnTo>
                <a:cubicBezTo>
                  <a:pt x="10893" y="5603"/>
                  <a:pt x="16733" y="8778"/>
                  <a:pt x="21577" y="13228"/>
                </a:cubicBezTo>
                <a:cubicBezTo>
                  <a:pt x="20933" y="13351"/>
                  <a:pt x="20272" y="13412"/>
                  <a:pt x="19607" y="13412"/>
                </a:cubicBezTo>
                <a:cubicBezTo>
                  <a:pt x="17519" y="13412"/>
                  <a:pt x="15380" y="12812"/>
                  <a:pt x="13535" y="11652"/>
                </a:cubicBezTo>
                <a:cubicBezTo>
                  <a:pt x="11032" y="10053"/>
                  <a:pt x="8738" y="7944"/>
                  <a:pt x="6513" y="5881"/>
                </a:cubicBezTo>
                <a:cubicBezTo>
                  <a:pt x="5748" y="5186"/>
                  <a:pt x="4960" y="4468"/>
                  <a:pt x="4172" y="3773"/>
                </a:cubicBezTo>
                <a:close/>
                <a:moveTo>
                  <a:pt x="44333" y="5834"/>
                </a:moveTo>
                <a:cubicBezTo>
                  <a:pt x="46842" y="5834"/>
                  <a:pt x="49351" y="6281"/>
                  <a:pt x="51566" y="6948"/>
                </a:cubicBezTo>
                <a:cubicBezTo>
                  <a:pt x="44265" y="8014"/>
                  <a:pt x="37707" y="10656"/>
                  <a:pt x="31982" y="14804"/>
                </a:cubicBezTo>
                <a:lnTo>
                  <a:pt x="31982" y="14804"/>
                </a:lnTo>
                <a:cubicBezTo>
                  <a:pt x="31959" y="11536"/>
                  <a:pt x="34555" y="8616"/>
                  <a:pt x="37452" y="7226"/>
                </a:cubicBezTo>
                <a:cubicBezTo>
                  <a:pt x="39581" y="6234"/>
                  <a:pt x="41958" y="5834"/>
                  <a:pt x="44333" y="5834"/>
                </a:cubicBezTo>
                <a:close/>
                <a:moveTo>
                  <a:pt x="25185" y="29978"/>
                </a:moveTo>
                <a:cubicBezTo>
                  <a:pt x="30013" y="29978"/>
                  <a:pt x="33863" y="32053"/>
                  <a:pt x="35181" y="35453"/>
                </a:cubicBezTo>
                <a:cubicBezTo>
                  <a:pt x="35308" y="35771"/>
                  <a:pt x="35629" y="35992"/>
                  <a:pt x="35966" y="35992"/>
                </a:cubicBezTo>
                <a:cubicBezTo>
                  <a:pt x="35998" y="35992"/>
                  <a:pt x="36030" y="35990"/>
                  <a:pt x="36061" y="35986"/>
                </a:cubicBezTo>
                <a:cubicBezTo>
                  <a:pt x="36368" y="35957"/>
                  <a:pt x="36668" y="35943"/>
                  <a:pt x="36958" y="35943"/>
                </a:cubicBezTo>
                <a:cubicBezTo>
                  <a:pt x="41036" y="35943"/>
                  <a:pt x="43519" y="38714"/>
                  <a:pt x="44428" y="41224"/>
                </a:cubicBezTo>
                <a:cubicBezTo>
                  <a:pt x="44543" y="41548"/>
                  <a:pt x="44845" y="41780"/>
                  <a:pt x="45169" y="41803"/>
                </a:cubicBezTo>
                <a:cubicBezTo>
                  <a:pt x="47533" y="41942"/>
                  <a:pt x="50036" y="43078"/>
                  <a:pt x="50615" y="44978"/>
                </a:cubicBezTo>
                <a:lnTo>
                  <a:pt x="4265" y="44978"/>
                </a:lnTo>
                <a:cubicBezTo>
                  <a:pt x="4844" y="43193"/>
                  <a:pt x="6212" y="41571"/>
                  <a:pt x="8645" y="41571"/>
                </a:cubicBezTo>
                <a:cubicBezTo>
                  <a:pt x="8807" y="41571"/>
                  <a:pt x="8993" y="41571"/>
                  <a:pt x="9155" y="41594"/>
                </a:cubicBezTo>
                <a:cubicBezTo>
                  <a:pt x="9185" y="41598"/>
                  <a:pt x="9215" y="41599"/>
                  <a:pt x="9244" y="41599"/>
                </a:cubicBezTo>
                <a:cubicBezTo>
                  <a:pt x="9648" y="41599"/>
                  <a:pt x="9996" y="41311"/>
                  <a:pt x="10082" y="40922"/>
                </a:cubicBezTo>
                <a:cubicBezTo>
                  <a:pt x="10777" y="37770"/>
                  <a:pt x="12562" y="35082"/>
                  <a:pt x="15250" y="33112"/>
                </a:cubicBezTo>
                <a:cubicBezTo>
                  <a:pt x="17637" y="31374"/>
                  <a:pt x="20696" y="30262"/>
                  <a:pt x="23848" y="30030"/>
                </a:cubicBezTo>
                <a:cubicBezTo>
                  <a:pt x="24301" y="29995"/>
                  <a:pt x="24747" y="29978"/>
                  <a:pt x="25185" y="29978"/>
                </a:cubicBezTo>
                <a:close/>
                <a:moveTo>
                  <a:pt x="9016" y="0"/>
                </a:moveTo>
                <a:cubicBezTo>
                  <a:pt x="6214" y="0"/>
                  <a:pt x="3258" y="444"/>
                  <a:pt x="580" y="1316"/>
                </a:cubicBezTo>
                <a:cubicBezTo>
                  <a:pt x="534" y="1316"/>
                  <a:pt x="511" y="1339"/>
                  <a:pt x="487" y="1339"/>
                </a:cubicBezTo>
                <a:cubicBezTo>
                  <a:pt x="487" y="1339"/>
                  <a:pt x="464" y="1362"/>
                  <a:pt x="464" y="1362"/>
                </a:cubicBezTo>
                <a:cubicBezTo>
                  <a:pt x="441" y="1362"/>
                  <a:pt x="418" y="1385"/>
                  <a:pt x="395" y="1409"/>
                </a:cubicBezTo>
                <a:lnTo>
                  <a:pt x="372" y="1409"/>
                </a:lnTo>
                <a:cubicBezTo>
                  <a:pt x="348" y="1432"/>
                  <a:pt x="325" y="1455"/>
                  <a:pt x="279" y="1478"/>
                </a:cubicBezTo>
                <a:cubicBezTo>
                  <a:pt x="279" y="1478"/>
                  <a:pt x="279" y="1478"/>
                  <a:pt x="256" y="1501"/>
                </a:cubicBezTo>
                <a:cubicBezTo>
                  <a:pt x="256" y="1501"/>
                  <a:pt x="232" y="1525"/>
                  <a:pt x="209" y="1548"/>
                </a:cubicBezTo>
                <a:lnTo>
                  <a:pt x="186" y="1571"/>
                </a:lnTo>
                <a:cubicBezTo>
                  <a:pt x="163" y="1594"/>
                  <a:pt x="140" y="1617"/>
                  <a:pt x="140" y="1640"/>
                </a:cubicBezTo>
                <a:cubicBezTo>
                  <a:pt x="140" y="1640"/>
                  <a:pt x="117" y="1664"/>
                  <a:pt x="117" y="1664"/>
                </a:cubicBezTo>
                <a:cubicBezTo>
                  <a:pt x="117" y="1687"/>
                  <a:pt x="93" y="1710"/>
                  <a:pt x="70" y="1733"/>
                </a:cubicBezTo>
                <a:cubicBezTo>
                  <a:pt x="70" y="1756"/>
                  <a:pt x="70" y="1756"/>
                  <a:pt x="70" y="1756"/>
                </a:cubicBezTo>
                <a:cubicBezTo>
                  <a:pt x="47" y="1779"/>
                  <a:pt x="47" y="1826"/>
                  <a:pt x="24" y="1849"/>
                </a:cubicBezTo>
                <a:cubicBezTo>
                  <a:pt x="24" y="1849"/>
                  <a:pt x="24" y="1849"/>
                  <a:pt x="24" y="1872"/>
                </a:cubicBezTo>
                <a:cubicBezTo>
                  <a:pt x="24" y="1895"/>
                  <a:pt x="1" y="1919"/>
                  <a:pt x="1" y="1965"/>
                </a:cubicBezTo>
                <a:lnTo>
                  <a:pt x="1" y="1988"/>
                </a:lnTo>
                <a:cubicBezTo>
                  <a:pt x="1" y="2011"/>
                  <a:pt x="1" y="2058"/>
                  <a:pt x="1" y="2081"/>
                </a:cubicBezTo>
                <a:lnTo>
                  <a:pt x="1" y="2104"/>
                </a:lnTo>
                <a:cubicBezTo>
                  <a:pt x="1" y="2173"/>
                  <a:pt x="1" y="2243"/>
                  <a:pt x="24" y="2312"/>
                </a:cubicBezTo>
                <a:cubicBezTo>
                  <a:pt x="24" y="2312"/>
                  <a:pt x="24" y="2336"/>
                  <a:pt x="24" y="2336"/>
                </a:cubicBezTo>
                <a:cubicBezTo>
                  <a:pt x="24" y="2359"/>
                  <a:pt x="47" y="2382"/>
                  <a:pt x="47" y="2428"/>
                </a:cubicBezTo>
                <a:lnTo>
                  <a:pt x="70" y="2428"/>
                </a:lnTo>
                <a:cubicBezTo>
                  <a:pt x="70" y="2475"/>
                  <a:pt x="93" y="2498"/>
                  <a:pt x="93" y="2521"/>
                </a:cubicBezTo>
                <a:cubicBezTo>
                  <a:pt x="117" y="2544"/>
                  <a:pt x="117" y="2544"/>
                  <a:pt x="117" y="2544"/>
                </a:cubicBezTo>
                <a:cubicBezTo>
                  <a:pt x="140" y="2567"/>
                  <a:pt x="140" y="2591"/>
                  <a:pt x="163" y="2614"/>
                </a:cubicBezTo>
                <a:cubicBezTo>
                  <a:pt x="163" y="2637"/>
                  <a:pt x="163" y="2637"/>
                  <a:pt x="186" y="2637"/>
                </a:cubicBezTo>
                <a:cubicBezTo>
                  <a:pt x="209" y="2660"/>
                  <a:pt x="232" y="2683"/>
                  <a:pt x="256" y="2706"/>
                </a:cubicBezTo>
                <a:cubicBezTo>
                  <a:pt x="279" y="2753"/>
                  <a:pt x="302" y="2776"/>
                  <a:pt x="325" y="2776"/>
                </a:cubicBezTo>
                <a:cubicBezTo>
                  <a:pt x="325" y="2776"/>
                  <a:pt x="325" y="2799"/>
                  <a:pt x="325" y="2799"/>
                </a:cubicBezTo>
                <a:cubicBezTo>
                  <a:pt x="2063" y="4120"/>
                  <a:pt x="3732" y="5650"/>
                  <a:pt x="5354" y="7133"/>
                </a:cubicBezTo>
                <a:cubicBezTo>
                  <a:pt x="7649" y="9242"/>
                  <a:pt x="9989" y="11420"/>
                  <a:pt x="12631" y="13089"/>
                </a:cubicBezTo>
                <a:cubicBezTo>
                  <a:pt x="14763" y="14433"/>
                  <a:pt x="17197" y="15128"/>
                  <a:pt x="19584" y="15128"/>
                </a:cubicBezTo>
                <a:cubicBezTo>
                  <a:pt x="20766" y="15128"/>
                  <a:pt x="21924" y="14966"/>
                  <a:pt x="23014" y="14618"/>
                </a:cubicBezTo>
                <a:cubicBezTo>
                  <a:pt x="23894" y="15522"/>
                  <a:pt x="24613" y="16357"/>
                  <a:pt x="25238" y="17098"/>
                </a:cubicBezTo>
                <a:lnTo>
                  <a:pt x="25540" y="17446"/>
                </a:lnTo>
                <a:cubicBezTo>
                  <a:pt x="25609" y="17539"/>
                  <a:pt x="25702" y="17608"/>
                  <a:pt x="25818" y="17654"/>
                </a:cubicBezTo>
                <a:lnTo>
                  <a:pt x="25841" y="20273"/>
                </a:lnTo>
                <a:cubicBezTo>
                  <a:pt x="25795" y="20412"/>
                  <a:pt x="25795" y="20551"/>
                  <a:pt x="25841" y="20690"/>
                </a:cubicBezTo>
                <a:lnTo>
                  <a:pt x="25887" y="28292"/>
                </a:lnTo>
                <a:cubicBezTo>
                  <a:pt x="25633" y="28283"/>
                  <a:pt x="25375" y="28278"/>
                  <a:pt x="25115" y="28278"/>
                </a:cubicBezTo>
                <a:cubicBezTo>
                  <a:pt x="24663" y="28278"/>
                  <a:pt x="24202" y="28294"/>
                  <a:pt x="23732" y="28338"/>
                </a:cubicBezTo>
                <a:cubicBezTo>
                  <a:pt x="20279" y="28593"/>
                  <a:pt x="16895" y="29798"/>
                  <a:pt x="14253" y="31745"/>
                </a:cubicBezTo>
                <a:cubicBezTo>
                  <a:pt x="11426" y="33808"/>
                  <a:pt x="9479" y="36589"/>
                  <a:pt x="8599" y="39856"/>
                </a:cubicBezTo>
                <a:cubicBezTo>
                  <a:pt x="5377" y="39879"/>
                  <a:pt x="2944" y="42174"/>
                  <a:pt x="2365" y="45696"/>
                </a:cubicBezTo>
                <a:cubicBezTo>
                  <a:pt x="2318" y="45951"/>
                  <a:pt x="2388" y="46206"/>
                  <a:pt x="2550" y="46392"/>
                </a:cubicBezTo>
                <a:cubicBezTo>
                  <a:pt x="2712" y="46577"/>
                  <a:pt x="2944" y="46693"/>
                  <a:pt x="3199" y="46693"/>
                </a:cubicBezTo>
                <a:lnTo>
                  <a:pt x="51612" y="46693"/>
                </a:lnTo>
                <a:cubicBezTo>
                  <a:pt x="52075" y="46693"/>
                  <a:pt x="52469" y="46322"/>
                  <a:pt x="52469" y="45835"/>
                </a:cubicBezTo>
                <a:cubicBezTo>
                  <a:pt x="52469" y="43309"/>
                  <a:pt x="50175" y="40598"/>
                  <a:pt x="45841" y="40134"/>
                </a:cubicBezTo>
                <a:cubicBezTo>
                  <a:pt x="45100" y="38396"/>
                  <a:pt x="43871" y="36890"/>
                  <a:pt x="42365" y="35870"/>
                </a:cubicBezTo>
                <a:cubicBezTo>
                  <a:pt x="40816" y="34794"/>
                  <a:pt x="38967" y="34238"/>
                  <a:pt x="36986" y="34238"/>
                </a:cubicBezTo>
                <a:cubicBezTo>
                  <a:pt x="36833" y="34238"/>
                  <a:pt x="36679" y="34241"/>
                  <a:pt x="36525" y="34248"/>
                </a:cubicBezTo>
                <a:cubicBezTo>
                  <a:pt x="35042" y="31096"/>
                  <a:pt x="31751" y="29010"/>
                  <a:pt x="27602" y="28431"/>
                </a:cubicBezTo>
                <a:lnTo>
                  <a:pt x="27533" y="20783"/>
                </a:lnTo>
                <a:cubicBezTo>
                  <a:pt x="28460" y="19902"/>
                  <a:pt x="29804" y="18674"/>
                  <a:pt x="31496" y="17330"/>
                </a:cubicBezTo>
                <a:cubicBezTo>
                  <a:pt x="33002" y="17979"/>
                  <a:pt x="34648" y="18303"/>
                  <a:pt x="36316" y="18303"/>
                </a:cubicBezTo>
                <a:cubicBezTo>
                  <a:pt x="38240" y="18303"/>
                  <a:pt x="40210" y="17863"/>
                  <a:pt x="42041" y="17006"/>
                </a:cubicBezTo>
                <a:cubicBezTo>
                  <a:pt x="43431" y="16333"/>
                  <a:pt x="44822" y="15522"/>
                  <a:pt x="46467" y="14433"/>
                </a:cubicBezTo>
                <a:cubicBezTo>
                  <a:pt x="46861" y="14178"/>
                  <a:pt x="46977" y="13645"/>
                  <a:pt x="46699" y="13251"/>
                </a:cubicBezTo>
                <a:cubicBezTo>
                  <a:pt x="46539" y="13004"/>
                  <a:pt x="46270" y="12867"/>
                  <a:pt x="45995" y="12867"/>
                </a:cubicBezTo>
                <a:cubicBezTo>
                  <a:pt x="45830" y="12867"/>
                  <a:pt x="45664" y="12916"/>
                  <a:pt x="45517" y="13019"/>
                </a:cubicBezTo>
                <a:cubicBezTo>
                  <a:pt x="43941" y="14062"/>
                  <a:pt x="42620" y="14827"/>
                  <a:pt x="41299" y="15453"/>
                </a:cubicBezTo>
                <a:cubicBezTo>
                  <a:pt x="39731" y="16209"/>
                  <a:pt x="38011" y="16584"/>
                  <a:pt x="36322" y="16584"/>
                </a:cubicBezTo>
                <a:cubicBezTo>
                  <a:pt x="35216" y="16584"/>
                  <a:pt x="34123" y="16423"/>
                  <a:pt x="33095" y="16102"/>
                </a:cubicBezTo>
                <a:cubicBezTo>
                  <a:pt x="38541" y="12185"/>
                  <a:pt x="44775" y="9682"/>
                  <a:pt x="51705" y="8662"/>
                </a:cubicBezTo>
                <a:lnTo>
                  <a:pt x="51705" y="8662"/>
                </a:lnTo>
                <a:cubicBezTo>
                  <a:pt x="51264" y="8964"/>
                  <a:pt x="50847" y="9242"/>
                  <a:pt x="50453" y="9543"/>
                </a:cubicBezTo>
                <a:cubicBezTo>
                  <a:pt x="50082" y="9798"/>
                  <a:pt x="49990" y="10331"/>
                  <a:pt x="50268" y="10725"/>
                </a:cubicBezTo>
                <a:cubicBezTo>
                  <a:pt x="50425" y="10955"/>
                  <a:pt x="50690" y="11077"/>
                  <a:pt x="50962" y="11077"/>
                </a:cubicBezTo>
                <a:cubicBezTo>
                  <a:pt x="51129" y="11077"/>
                  <a:pt x="51299" y="11031"/>
                  <a:pt x="51450" y="10934"/>
                </a:cubicBezTo>
                <a:cubicBezTo>
                  <a:pt x="52678" y="10053"/>
                  <a:pt x="54138" y="9033"/>
                  <a:pt x="55668" y="8129"/>
                </a:cubicBezTo>
                <a:cubicBezTo>
                  <a:pt x="55691" y="8106"/>
                  <a:pt x="55714" y="8106"/>
                  <a:pt x="55760" y="8083"/>
                </a:cubicBezTo>
                <a:cubicBezTo>
                  <a:pt x="55783" y="8060"/>
                  <a:pt x="55807" y="8037"/>
                  <a:pt x="55830" y="8014"/>
                </a:cubicBezTo>
                <a:cubicBezTo>
                  <a:pt x="55830" y="7990"/>
                  <a:pt x="55830" y="7990"/>
                  <a:pt x="55853" y="7990"/>
                </a:cubicBezTo>
                <a:cubicBezTo>
                  <a:pt x="55853" y="7967"/>
                  <a:pt x="55876" y="7944"/>
                  <a:pt x="55899" y="7921"/>
                </a:cubicBezTo>
                <a:cubicBezTo>
                  <a:pt x="55899" y="7921"/>
                  <a:pt x="55899" y="7898"/>
                  <a:pt x="55899" y="7898"/>
                </a:cubicBezTo>
                <a:cubicBezTo>
                  <a:pt x="55922" y="7875"/>
                  <a:pt x="55946" y="7851"/>
                  <a:pt x="55969" y="7805"/>
                </a:cubicBezTo>
                <a:cubicBezTo>
                  <a:pt x="55992" y="7759"/>
                  <a:pt x="55992" y="7735"/>
                  <a:pt x="56015" y="7712"/>
                </a:cubicBezTo>
                <a:cubicBezTo>
                  <a:pt x="56015" y="7712"/>
                  <a:pt x="56015" y="7712"/>
                  <a:pt x="56015" y="7689"/>
                </a:cubicBezTo>
                <a:cubicBezTo>
                  <a:pt x="56038" y="7620"/>
                  <a:pt x="56061" y="7550"/>
                  <a:pt x="56061" y="7481"/>
                </a:cubicBezTo>
                <a:lnTo>
                  <a:pt x="56061" y="7457"/>
                </a:lnTo>
                <a:lnTo>
                  <a:pt x="56061" y="7388"/>
                </a:lnTo>
                <a:lnTo>
                  <a:pt x="56061" y="7365"/>
                </a:lnTo>
                <a:lnTo>
                  <a:pt x="56061" y="7341"/>
                </a:lnTo>
                <a:cubicBezTo>
                  <a:pt x="56061" y="7318"/>
                  <a:pt x="56061" y="7295"/>
                  <a:pt x="56061" y="7249"/>
                </a:cubicBezTo>
                <a:cubicBezTo>
                  <a:pt x="56061" y="7249"/>
                  <a:pt x="56061" y="7249"/>
                  <a:pt x="56061" y="7226"/>
                </a:cubicBezTo>
                <a:cubicBezTo>
                  <a:pt x="56038" y="7202"/>
                  <a:pt x="56038" y="7179"/>
                  <a:pt x="56038" y="7156"/>
                </a:cubicBezTo>
                <a:cubicBezTo>
                  <a:pt x="56015" y="7133"/>
                  <a:pt x="56015" y="7133"/>
                  <a:pt x="56015" y="7133"/>
                </a:cubicBezTo>
                <a:cubicBezTo>
                  <a:pt x="56015" y="7087"/>
                  <a:pt x="55992" y="7063"/>
                  <a:pt x="55992" y="7040"/>
                </a:cubicBezTo>
                <a:lnTo>
                  <a:pt x="55969" y="7040"/>
                </a:lnTo>
                <a:cubicBezTo>
                  <a:pt x="55969" y="6994"/>
                  <a:pt x="55946" y="6971"/>
                  <a:pt x="55922" y="6948"/>
                </a:cubicBezTo>
                <a:cubicBezTo>
                  <a:pt x="55922" y="6924"/>
                  <a:pt x="55922" y="6924"/>
                  <a:pt x="55899" y="6924"/>
                </a:cubicBezTo>
                <a:cubicBezTo>
                  <a:pt x="55899" y="6901"/>
                  <a:pt x="55876" y="6878"/>
                  <a:pt x="55876" y="6878"/>
                </a:cubicBezTo>
                <a:cubicBezTo>
                  <a:pt x="55853" y="6855"/>
                  <a:pt x="55853" y="6855"/>
                  <a:pt x="55830" y="6832"/>
                </a:cubicBezTo>
                <a:cubicBezTo>
                  <a:pt x="55830" y="6808"/>
                  <a:pt x="55807" y="6808"/>
                  <a:pt x="55807" y="6785"/>
                </a:cubicBezTo>
                <a:cubicBezTo>
                  <a:pt x="55783" y="6785"/>
                  <a:pt x="55760" y="6762"/>
                  <a:pt x="55737" y="6739"/>
                </a:cubicBezTo>
                <a:lnTo>
                  <a:pt x="55691" y="6716"/>
                </a:lnTo>
                <a:cubicBezTo>
                  <a:pt x="55691" y="6693"/>
                  <a:pt x="55668" y="6693"/>
                  <a:pt x="55644" y="6693"/>
                </a:cubicBezTo>
                <a:cubicBezTo>
                  <a:pt x="55644" y="6669"/>
                  <a:pt x="55621" y="6669"/>
                  <a:pt x="55621" y="6669"/>
                </a:cubicBezTo>
                <a:cubicBezTo>
                  <a:pt x="55598" y="6646"/>
                  <a:pt x="55598" y="6646"/>
                  <a:pt x="55575" y="6646"/>
                </a:cubicBezTo>
                <a:cubicBezTo>
                  <a:pt x="52701" y="5325"/>
                  <a:pt x="49387" y="4445"/>
                  <a:pt x="46282" y="4213"/>
                </a:cubicBezTo>
                <a:cubicBezTo>
                  <a:pt x="45648" y="4164"/>
                  <a:pt x="45024" y="4139"/>
                  <a:pt x="44410" y="4139"/>
                </a:cubicBezTo>
                <a:cubicBezTo>
                  <a:pt x="41564" y="4139"/>
                  <a:pt x="38945" y="4667"/>
                  <a:pt x="36733" y="5696"/>
                </a:cubicBezTo>
                <a:cubicBezTo>
                  <a:pt x="34694" y="6646"/>
                  <a:pt x="32933" y="8176"/>
                  <a:pt x="31774" y="9983"/>
                </a:cubicBezTo>
                <a:cubicBezTo>
                  <a:pt x="30522" y="11907"/>
                  <a:pt x="30036" y="13993"/>
                  <a:pt x="30383" y="16032"/>
                </a:cubicBezTo>
                <a:cubicBezTo>
                  <a:pt x="29271" y="16913"/>
                  <a:pt x="28321" y="17747"/>
                  <a:pt x="27510" y="18466"/>
                </a:cubicBezTo>
                <a:lnTo>
                  <a:pt x="27510" y="16751"/>
                </a:lnTo>
                <a:cubicBezTo>
                  <a:pt x="27510" y="16681"/>
                  <a:pt x="27533" y="10957"/>
                  <a:pt x="30476" y="8014"/>
                </a:cubicBezTo>
                <a:cubicBezTo>
                  <a:pt x="30801" y="7689"/>
                  <a:pt x="30801" y="7156"/>
                  <a:pt x="30476" y="6808"/>
                </a:cubicBezTo>
                <a:cubicBezTo>
                  <a:pt x="30302" y="6646"/>
                  <a:pt x="30082" y="6565"/>
                  <a:pt x="29865" y="6565"/>
                </a:cubicBezTo>
                <a:cubicBezTo>
                  <a:pt x="29648" y="6565"/>
                  <a:pt x="29433" y="6646"/>
                  <a:pt x="29271" y="6808"/>
                </a:cubicBezTo>
                <a:cubicBezTo>
                  <a:pt x="26814" y="9242"/>
                  <a:pt x="26096" y="13135"/>
                  <a:pt x="25887" y="15244"/>
                </a:cubicBezTo>
                <a:cubicBezTo>
                  <a:pt x="25401" y="14688"/>
                  <a:pt x="24845" y="14062"/>
                  <a:pt x="24219" y="13413"/>
                </a:cubicBezTo>
                <a:cubicBezTo>
                  <a:pt x="24752" y="11467"/>
                  <a:pt x="24543" y="9404"/>
                  <a:pt x="23547" y="7388"/>
                </a:cubicBezTo>
                <a:cubicBezTo>
                  <a:pt x="22620" y="5487"/>
                  <a:pt x="21067" y="3796"/>
                  <a:pt x="19167" y="2614"/>
                </a:cubicBezTo>
                <a:cubicBezTo>
                  <a:pt x="16687" y="1061"/>
                  <a:pt x="13512" y="157"/>
                  <a:pt x="9989" y="18"/>
                </a:cubicBezTo>
                <a:cubicBezTo>
                  <a:pt x="9667" y="6"/>
                  <a:pt x="9343" y="0"/>
                  <a:pt x="9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 name="Google Shape;646;p64"/>
          <p:cNvGrpSpPr/>
          <p:nvPr/>
        </p:nvGrpSpPr>
        <p:grpSpPr>
          <a:xfrm>
            <a:off x="4329686" y="1714301"/>
            <a:ext cx="484593" cy="423997"/>
            <a:chOff x="-2563425" y="1043663"/>
            <a:chExt cx="1405025" cy="1225425"/>
          </a:xfrm>
        </p:grpSpPr>
        <p:sp>
          <p:nvSpPr>
            <p:cNvPr id="647" name="Google Shape;647;p64"/>
            <p:cNvSpPr/>
            <p:nvPr/>
          </p:nvSpPr>
          <p:spPr>
            <a:xfrm>
              <a:off x="-2563425" y="1043663"/>
              <a:ext cx="887075" cy="866800"/>
            </a:xfrm>
            <a:custGeom>
              <a:avLst/>
              <a:gdLst/>
              <a:ahLst/>
              <a:cxnLst/>
              <a:rect l="l" t="t" r="r" b="b"/>
              <a:pathLst>
                <a:path w="35483" h="34672" extrusionOk="0">
                  <a:moveTo>
                    <a:pt x="27046" y="6235"/>
                  </a:moveTo>
                  <a:lnTo>
                    <a:pt x="32516" y="9596"/>
                  </a:lnTo>
                  <a:cubicBezTo>
                    <a:pt x="33327" y="10106"/>
                    <a:pt x="33860" y="11009"/>
                    <a:pt x="33860" y="11983"/>
                  </a:cubicBezTo>
                  <a:lnTo>
                    <a:pt x="33860" y="13257"/>
                  </a:lnTo>
                  <a:cubicBezTo>
                    <a:pt x="33860" y="13976"/>
                    <a:pt x="33582" y="14648"/>
                    <a:pt x="33095" y="15181"/>
                  </a:cubicBezTo>
                  <a:lnTo>
                    <a:pt x="31542" y="16826"/>
                  </a:lnTo>
                  <a:lnTo>
                    <a:pt x="32075" y="13999"/>
                  </a:lnTo>
                  <a:cubicBezTo>
                    <a:pt x="32307" y="12701"/>
                    <a:pt x="31913" y="11334"/>
                    <a:pt x="30986" y="10384"/>
                  </a:cubicBezTo>
                  <a:lnTo>
                    <a:pt x="27046" y="6235"/>
                  </a:lnTo>
                  <a:close/>
                  <a:moveTo>
                    <a:pt x="25656" y="26097"/>
                  </a:moveTo>
                  <a:cubicBezTo>
                    <a:pt x="26305" y="26792"/>
                    <a:pt x="26977" y="27858"/>
                    <a:pt x="27348" y="29526"/>
                  </a:cubicBezTo>
                  <a:cubicBezTo>
                    <a:pt x="27742" y="31218"/>
                    <a:pt x="27487" y="32076"/>
                    <a:pt x="27209" y="32493"/>
                  </a:cubicBezTo>
                  <a:cubicBezTo>
                    <a:pt x="26954" y="32864"/>
                    <a:pt x="26583" y="32956"/>
                    <a:pt x="26513" y="32956"/>
                  </a:cubicBezTo>
                  <a:cubicBezTo>
                    <a:pt x="26421" y="32980"/>
                    <a:pt x="26397" y="32980"/>
                    <a:pt x="26328" y="33003"/>
                  </a:cubicBezTo>
                  <a:cubicBezTo>
                    <a:pt x="26295" y="33014"/>
                    <a:pt x="26193" y="33041"/>
                    <a:pt x="26051" y="33041"/>
                  </a:cubicBezTo>
                  <a:cubicBezTo>
                    <a:pt x="25895" y="33041"/>
                    <a:pt x="25689" y="33008"/>
                    <a:pt x="25470" y="32887"/>
                  </a:cubicBezTo>
                  <a:cubicBezTo>
                    <a:pt x="25053" y="32632"/>
                    <a:pt x="24451" y="31983"/>
                    <a:pt x="24057" y="30268"/>
                  </a:cubicBezTo>
                  <a:cubicBezTo>
                    <a:pt x="23663" y="28623"/>
                    <a:pt x="23802" y="27371"/>
                    <a:pt x="24057" y="26467"/>
                  </a:cubicBezTo>
                  <a:lnTo>
                    <a:pt x="24798" y="29642"/>
                  </a:lnTo>
                  <a:cubicBezTo>
                    <a:pt x="24891" y="30036"/>
                    <a:pt x="25239" y="30291"/>
                    <a:pt x="25610" y="30291"/>
                  </a:cubicBezTo>
                  <a:cubicBezTo>
                    <a:pt x="25656" y="30291"/>
                    <a:pt x="25725" y="30291"/>
                    <a:pt x="25795" y="30268"/>
                  </a:cubicBezTo>
                  <a:cubicBezTo>
                    <a:pt x="26235" y="30175"/>
                    <a:pt x="26513" y="29735"/>
                    <a:pt x="26397" y="29295"/>
                  </a:cubicBezTo>
                  <a:lnTo>
                    <a:pt x="25656" y="26097"/>
                  </a:lnTo>
                  <a:close/>
                  <a:moveTo>
                    <a:pt x="18780" y="0"/>
                  </a:moveTo>
                  <a:cubicBezTo>
                    <a:pt x="18314" y="0"/>
                    <a:pt x="17845" y="61"/>
                    <a:pt x="17382" y="187"/>
                  </a:cubicBezTo>
                  <a:lnTo>
                    <a:pt x="719" y="4683"/>
                  </a:lnTo>
                  <a:cubicBezTo>
                    <a:pt x="279" y="4799"/>
                    <a:pt x="24" y="5239"/>
                    <a:pt x="140" y="5679"/>
                  </a:cubicBezTo>
                  <a:cubicBezTo>
                    <a:pt x="237" y="6048"/>
                    <a:pt x="578" y="6286"/>
                    <a:pt x="944" y="6286"/>
                  </a:cubicBezTo>
                  <a:cubicBezTo>
                    <a:pt x="1016" y="6286"/>
                    <a:pt x="1088" y="6277"/>
                    <a:pt x="1160" y="6259"/>
                  </a:cubicBezTo>
                  <a:lnTo>
                    <a:pt x="17799" y="1786"/>
                  </a:lnTo>
                  <a:cubicBezTo>
                    <a:pt x="18126" y="1696"/>
                    <a:pt x="18459" y="1652"/>
                    <a:pt x="18788" y="1652"/>
                  </a:cubicBezTo>
                  <a:cubicBezTo>
                    <a:pt x="19814" y="1652"/>
                    <a:pt x="20812" y="2074"/>
                    <a:pt x="21531" y="2829"/>
                  </a:cubicBezTo>
                  <a:lnTo>
                    <a:pt x="29804" y="11519"/>
                  </a:lnTo>
                  <a:cubicBezTo>
                    <a:pt x="30360" y="12099"/>
                    <a:pt x="30592" y="12910"/>
                    <a:pt x="30453" y="13698"/>
                  </a:cubicBezTo>
                  <a:lnTo>
                    <a:pt x="28831" y="22574"/>
                  </a:lnTo>
                  <a:cubicBezTo>
                    <a:pt x="28831" y="22574"/>
                    <a:pt x="28808" y="22597"/>
                    <a:pt x="28808" y="22620"/>
                  </a:cubicBezTo>
                  <a:cubicBezTo>
                    <a:pt x="28738" y="23153"/>
                    <a:pt x="28460" y="23617"/>
                    <a:pt x="28020" y="23941"/>
                  </a:cubicBezTo>
                  <a:cubicBezTo>
                    <a:pt x="27677" y="24194"/>
                    <a:pt x="27279" y="24320"/>
                    <a:pt x="26868" y="24320"/>
                  </a:cubicBezTo>
                  <a:cubicBezTo>
                    <a:pt x="26750" y="24320"/>
                    <a:pt x="26632" y="24309"/>
                    <a:pt x="26513" y="24289"/>
                  </a:cubicBezTo>
                  <a:cubicBezTo>
                    <a:pt x="25563" y="24127"/>
                    <a:pt x="24891" y="23315"/>
                    <a:pt x="24891" y="22365"/>
                  </a:cubicBezTo>
                  <a:lnTo>
                    <a:pt x="25563" y="14208"/>
                  </a:lnTo>
                  <a:cubicBezTo>
                    <a:pt x="25610" y="13767"/>
                    <a:pt x="25262" y="13373"/>
                    <a:pt x="24822" y="13327"/>
                  </a:cubicBezTo>
                  <a:cubicBezTo>
                    <a:pt x="24794" y="13324"/>
                    <a:pt x="24766" y="13323"/>
                    <a:pt x="24739" y="13323"/>
                  </a:cubicBezTo>
                  <a:cubicBezTo>
                    <a:pt x="24312" y="13323"/>
                    <a:pt x="23961" y="13655"/>
                    <a:pt x="23918" y="14069"/>
                  </a:cubicBezTo>
                  <a:lnTo>
                    <a:pt x="23408" y="20442"/>
                  </a:lnTo>
                  <a:cubicBezTo>
                    <a:pt x="23338" y="20395"/>
                    <a:pt x="23269" y="20349"/>
                    <a:pt x="23199" y="20303"/>
                  </a:cubicBezTo>
                  <a:lnTo>
                    <a:pt x="17823" y="16942"/>
                  </a:lnTo>
                  <a:cubicBezTo>
                    <a:pt x="17475" y="16711"/>
                    <a:pt x="17336" y="16293"/>
                    <a:pt x="17452" y="15899"/>
                  </a:cubicBezTo>
                  <a:lnTo>
                    <a:pt x="18263" y="13536"/>
                  </a:lnTo>
                  <a:cubicBezTo>
                    <a:pt x="18333" y="13304"/>
                    <a:pt x="18495" y="13118"/>
                    <a:pt x="18726" y="13026"/>
                  </a:cubicBezTo>
                  <a:cubicBezTo>
                    <a:pt x="18837" y="12965"/>
                    <a:pt x="18960" y="12936"/>
                    <a:pt x="19082" y="12936"/>
                  </a:cubicBezTo>
                  <a:cubicBezTo>
                    <a:pt x="19191" y="12936"/>
                    <a:pt x="19300" y="12959"/>
                    <a:pt x="19399" y="13003"/>
                  </a:cubicBezTo>
                  <a:lnTo>
                    <a:pt x="20859" y="13559"/>
                  </a:lnTo>
                  <a:cubicBezTo>
                    <a:pt x="20955" y="13594"/>
                    <a:pt x="21052" y="13611"/>
                    <a:pt x="21147" y="13611"/>
                  </a:cubicBezTo>
                  <a:cubicBezTo>
                    <a:pt x="21487" y="13611"/>
                    <a:pt x="21798" y="13398"/>
                    <a:pt x="21925" y="13072"/>
                  </a:cubicBezTo>
                  <a:cubicBezTo>
                    <a:pt x="22087" y="12655"/>
                    <a:pt x="21878" y="12168"/>
                    <a:pt x="21461" y="12006"/>
                  </a:cubicBezTo>
                  <a:lnTo>
                    <a:pt x="20001" y="11450"/>
                  </a:lnTo>
                  <a:cubicBezTo>
                    <a:pt x="19712" y="11347"/>
                    <a:pt x="19409" y="11294"/>
                    <a:pt x="19107" y="11294"/>
                  </a:cubicBezTo>
                  <a:cubicBezTo>
                    <a:pt x="18730" y="11294"/>
                    <a:pt x="18355" y="11375"/>
                    <a:pt x="18008" y="11543"/>
                  </a:cubicBezTo>
                  <a:cubicBezTo>
                    <a:pt x="17382" y="11844"/>
                    <a:pt x="16919" y="12354"/>
                    <a:pt x="16710" y="13026"/>
                  </a:cubicBezTo>
                  <a:lnTo>
                    <a:pt x="15899" y="15390"/>
                  </a:lnTo>
                  <a:cubicBezTo>
                    <a:pt x="15528" y="16502"/>
                    <a:pt x="15969" y="17707"/>
                    <a:pt x="16965" y="18333"/>
                  </a:cubicBezTo>
                  <a:lnTo>
                    <a:pt x="22319" y="21693"/>
                  </a:lnTo>
                  <a:lnTo>
                    <a:pt x="22342" y="21693"/>
                  </a:lnTo>
                  <a:cubicBezTo>
                    <a:pt x="22852" y="22018"/>
                    <a:pt x="23199" y="22528"/>
                    <a:pt x="23315" y="23130"/>
                  </a:cubicBezTo>
                  <a:cubicBezTo>
                    <a:pt x="23431" y="23640"/>
                    <a:pt x="23338" y="24150"/>
                    <a:pt x="23083" y="24590"/>
                  </a:cubicBezTo>
                  <a:cubicBezTo>
                    <a:pt x="23083" y="24613"/>
                    <a:pt x="23060" y="24613"/>
                    <a:pt x="23060" y="24636"/>
                  </a:cubicBezTo>
                  <a:cubicBezTo>
                    <a:pt x="23014" y="24683"/>
                    <a:pt x="22991" y="24752"/>
                    <a:pt x="22944" y="24799"/>
                  </a:cubicBezTo>
                  <a:cubicBezTo>
                    <a:pt x="22529" y="25357"/>
                    <a:pt x="21895" y="25663"/>
                    <a:pt x="21244" y="25663"/>
                  </a:cubicBezTo>
                  <a:cubicBezTo>
                    <a:pt x="20950" y="25663"/>
                    <a:pt x="20653" y="25601"/>
                    <a:pt x="20372" y="25471"/>
                  </a:cubicBezTo>
                  <a:lnTo>
                    <a:pt x="13049" y="21879"/>
                  </a:lnTo>
                  <a:cubicBezTo>
                    <a:pt x="12944" y="21834"/>
                    <a:pt x="12829" y="21808"/>
                    <a:pt x="12712" y="21808"/>
                  </a:cubicBezTo>
                  <a:cubicBezTo>
                    <a:pt x="12647" y="21808"/>
                    <a:pt x="12581" y="21816"/>
                    <a:pt x="12516" y="21832"/>
                  </a:cubicBezTo>
                  <a:cubicBezTo>
                    <a:pt x="12497" y="21832"/>
                    <a:pt x="11603" y="22008"/>
                    <a:pt x="10174" y="22008"/>
                  </a:cubicBezTo>
                  <a:cubicBezTo>
                    <a:pt x="8045" y="22008"/>
                    <a:pt x="4728" y="21618"/>
                    <a:pt x="1345" y="19677"/>
                  </a:cubicBezTo>
                  <a:cubicBezTo>
                    <a:pt x="1215" y="19601"/>
                    <a:pt x="1073" y="19565"/>
                    <a:pt x="933" y="19565"/>
                  </a:cubicBezTo>
                  <a:cubicBezTo>
                    <a:pt x="648" y="19565"/>
                    <a:pt x="373" y="19714"/>
                    <a:pt x="233" y="19978"/>
                  </a:cubicBezTo>
                  <a:cubicBezTo>
                    <a:pt x="1" y="20372"/>
                    <a:pt x="140" y="20859"/>
                    <a:pt x="534" y="21091"/>
                  </a:cubicBezTo>
                  <a:cubicBezTo>
                    <a:pt x="4218" y="23211"/>
                    <a:pt x="7778" y="23657"/>
                    <a:pt x="10123" y="23657"/>
                  </a:cubicBezTo>
                  <a:cubicBezTo>
                    <a:pt x="11289" y="23657"/>
                    <a:pt x="12154" y="23547"/>
                    <a:pt x="12585" y="23478"/>
                  </a:cubicBezTo>
                  <a:lnTo>
                    <a:pt x="19653" y="26954"/>
                  </a:lnTo>
                  <a:cubicBezTo>
                    <a:pt x="19653" y="26954"/>
                    <a:pt x="19677" y="26954"/>
                    <a:pt x="19677" y="26977"/>
                  </a:cubicBezTo>
                  <a:cubicBezTo>
                    <a:pt x="20187" y="27186"/>
                    <a:pt x="20720" y="27302"/>
                    <a:pt x="21253" y="27302"/>
                  </a:cubicBezTo>
                  <a:cubicBezTo>
                    <a:pt x="21577" y="27302"/>
                    <a:pt x="21925" y="27255"/>
                    <a:pt x="22249" y="27163"/>
                  </a:cubicBezTo>
                  <a:lnTo>
                    <a:pt x="22249" y="27163"/>
                  </a:lnTo>
                  <a:cubicBezTo>
                    <a:pt x="22133" y="28136"/>
                    <a:pt x="22133" y="29295"/>
                    <a:pt x="22458" y="30639"/>
                  </a:cubicBezTo>
                  <a:cubicBezTo>
                    <a:pt x="22898" y="32539"/>
                    <a:pt x="23663" y="33767"/>
                    <a:pt x="24752" y="34347"/>
                  </a:cubicBezTo>
                  <a:cubicBezTo>
                    <a:pt x="25239" y="34602"/>
                    <a:pt x="25702" y="34671"/>
                    <a:pt x="26073" y="34671"/>
                  </a:cubicBezTo>
                  <a:cubicBezTo>
                    <a:pt x="26397" y="34671"/>
                    <a:pt x="26652" y="34625"/>
                    <a:pt x="26791" y="34579"/>
                  </a:cubicBezTo>
                  <a:cubicBezTo>
                    <a:pt x="27093" y="34532"/>
                    <a:pt x="27927" y="34324"/>
                    <a:pt x="28530" y="33466"/>
                  </a:cubicBezTo>
                  <a:cubicBezTo>
                    <a:pt x="29248" y="32470"/>
                    <a:pt x="29387" y="31033"/>
                    <a:pt x="28947" y="29132"/>
                  </a:cubicBezTo>
                  <a:cubicBezTo>
                    <a:pt x="28645" y="27765"/>
                    <a:pt x="28136" y="26699"/>
                    <a:pt x="27579" y="25888"/>
                  </a:cubicBezTo>
                  <a:cubicBezTo>
                    <a:pt x="28089" y="25795"/>
                    <a:pt x="28576" y="25587"/>
                    <a:pt x="28993" y="25262"/>
                  </a:cubicBezTo>
                  <a:cubicBezTo>
                    <a:pt x="29781" y="24683"/>
                    <a:pt x="30314" y="23825"/>
                    <a:pt x="30430" y="22852"/>
                  </a:cubicBezTo>
                  <a:lnTo>
                    <a:pt x="31009" y="19793"/>
                  </a:lnTo>
                  <a:lnTo>
                    <a:pt x="34277" y="16293"/>
                  </a:lnTo>
                  <a:cubicBezTo>
                    <a:pt x="35065" y="15459"/>
                    <a:pt x="35482" y="14370"/>
                    <a:pt x="35482" y="13234"/>
                  </a:cubicBezTo>
                  <a:lnTo>
                    <a:pt x="35482" y="11983"/>
                  </a:lnTo>
                  <a:cubicBezTo>
                    <a:pt x="35482" y="10430"/>
                    <a:pt x="34671" y="8993"/>
                    <a:pt x="33373" y="8182"/>
                  </a:cubicBezTo>
                  <a:lnTo>
                    <a:pt x="22643" y="1600"/>
                  </a:lnTo>
                  <a:cubicBezTo>
                    <a:pt x="21595" y="570"/>
                    <a:pt x="20205" y="0"/>
                    <a:pt x="18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4"/>
            <p:cNvSpPr/>
            <p:nvPr/>
          </p:nvSpPr>
          <p:spPr>
            <a:xfrm>
              <a:off x="-2560525" y="1890313"/>
              <a:ext cx="1187750" cy="378775"/>
            </a:xfrm>
            <a:custGeom>
              <a:avLst/>
              <a:gdLst/>
              <a:ahLst/>
              <a:cxnLst/>
              <a:rect l="l" t="t" r="r" b="b"/>
              <a:pathLst>
                <a:path w="47510" h="15151" extrusionOk="0">
                  <a:moveTo>
                    <a:pt x="19684" y="0"/>
                  </a:moveTo>
                  <a:cubicBezTo>
                    <a:pt x="19574" y="0"/>
                    <a:pt x="19463" y="6"/>
                    <a:pt x="19352" y="17"/>
                  </a:cubicBezTo>
                  <a:lnTo>
                    <a:pt x="3338" y="1779"/>
                  </a:lnTo>
                  <a:cubicBezTo>
                    <a:pt x="1438" y="1987"/>
                    <a:pt x="1" y="3610"/>
                    <a:pt x="1" y="5533"/>
                  </a:cubicBezTo>
                  <a:lnTo>
                    <a:pt x="1" y="14340"/>
                  </a:lnTo>
                  <a:cubicBezTo>
                    <a:pt x="1" y="14780"/>
                    <a:pt x="372" y="15151"/>
                    <a:pt x="812" y="15151"/>
                  </a:cubicBezTo>
                  <a:cubicBezTo>
                    <a:pt x="1275" y="15151"/>
                    <a:pt x="1646" y="14780"/>
                    <a:pt x="1646" y="14340"/>
                  </a:cubicBezTo>
                  <a:lnTo>
                    <a:pt x="1646" y="5533"/>
                  </a:lnTo>
                  <a:cubicBezTo>
                    <a:pt x="1646" y="4444"/>
                    <a:pt x="2457" y="3540"/>
                    <a:pt x="3523" y="3424"/>
                  </a:cubicBezTo>
                  <a:lnTo>
                    <a:pt x="19537" y="1663"/>
                  </a:lnTo>
                  <a:cubicBezTo>
                    <a:pt x="19603" y="1655"/>
                    <a:pt x="19668" y="1651"/>
                    <a:pt x="19732" y="1651"/>
                  </a:cubicBezTo>
                  <a:cubicBezTo>
                    <a:pt x="20216" y="1651"/>
                    <a:pt x="20668" y="1877"/>
                    <a:pt x="20974" y="2265"/>
                  </a:cubicBezTo>
                  <a:lnTo>
                    <a:pt x="25215" y="7897"/>
                  </a:lnTo>
                  <a:cubicBezTo>
                    <a:pt x="25934" y="8870"/>
                    <a:pt x="27023" y="9403"/>
                    <a:pt x="28228" y="9403"/>
                  </a:cubicBezTo>
                  <a:cubicBezTo>
                    <a:pt x="29410" y="9403"/>
                    <a:pt x="30523" y="8870"/>
                    <a:pt x="31241" y="7897"/>
                  </a:cubicBezTo>
                  <a:lnTo>
                    <a:pt x="35482" y="2265"/>
                  </a:lnTo>
                  <a:cubicBezTo>
                    <a:pt x="35768" y="1877"/>
                    <a:pt x="36235" y="1651"/>
                    <a:pt x="36707" y="1651"/>
                  </a:cubicBezTo>
                  <a:cubicBezTo>
                    <a:pt x="36770" y="1651"/>
                    <a:pt x="36833" y="1655"/>
                    <a:pt x="36896" y="1663"/>
                  </a:cubicBezTo>
                  <a:lnTo>
                    <a:pt x="46560" y="2752"/>
                  </a:lnTo>
                  <a:cubicBezTo>
                    <a:pt x="46588" y="2755"/>
                    <a:pt x="46616" y="2756"/>
                    <a:pt x="46644" y="2756"/>
                  </a:cubicBezTo>
                  <a:cubicBezTo>
                    <a:pt x="47052" y="2756"/>
                    <a:pt x="47420" y="2444"/>
                    <a:pt x="47464" y="2010"/>
                  </a:cubicBezTo>
                  <a:cubicBezTo>
                    <a:pt x="47510" y="1570"/>
                    <a:pt x="47185" y="1153"/>
                    <a:pt x="46745" y="1107"/>
                  </a:cubicBezTo>
                  <a:lnTo>
                    <a:pt x="37081" y="17"/>
                  </a:lnTo>
                  <a:cubicBezTo>
                    <a:pt x="36973" y="6"/>
                    <a:pt x="36864" y="0"/>
                    <a:pt x="36755" y="0"/>
                  </a:cubicBezTo>
                  <a:cubicBezTo>
                    <a:pt x="35751" y="0"/>
                    <a:pt x="34768" y="476"/>
                    <a:pt x="34161" y="1292"/>
                  </a:cubicBezTo>
                  <a:lnTo>
                    <a:pt x="29920" y="6924"/>
                  </a:lnTo>
                  <a:cubicBezTo>
                    <a:pt x="29526" y="7457"/>
                    <a:pt x="28900" y="7758"/>
                    <a:pt x="28228" y="7758"/>
                  </a:cubicBezTo>
                  <a:cubicBezTo>
                    <a:pt x="27533" y="7758"/>
                    <a:pt x="26930" y="7457"/>
                    <a:pt x="26513" y="6924"/>
                  </a:cubicBezTo>
                  <a:lnTo>
                    <a:pt x="22272" y="1292"/>
                  </a:lnTo>
                  <a:cubicBezTo>
                    <a:pt x="21666" y="476"/>
                    <a:pt x="20701" y="0"/>
                    <a:pt x="19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4"/>
            <p:cNvSpPr/>
            <p:nvPr/>
          </p:nvSpPr>
          <p:spPr>
            <a:xfrm>
              <a:off x="-1320650" y="1928738"/>
              <a:ext cx="162250" cy="340350"/>
            </a:xfrm>
            <a:custGeom>
              <a:avLst/>
              <a:gdLst/>
              <a:ahLst/>
              <a:cxnLst/>
              <a:rect l="l" t="t" r="r" b="b"/>
              <a:pathLst>
                <a:path w="6490" h="13614" extrusionOk="0">
                  <a:moveTo>
                    <a:pt x="850" y="1"/>
                  </a:moveTo>
                  <a:cubicBezTo>
                    <a:pt x="442" y="1"/>
                    <a:pt x="110" y="307"/>
                    <a:pt x="47" y="728"/>
                  </a:cubicBezTo>
                  <a:cubicBezTo>
                    <a:pt x="1" y="1169"/>
                    <a:pt x="325" y="1586"/>
                    <a:pt x="789" y="1632"/>
                  </a:cubicBezTo>
                  <a:lnTo>
                    <a:pt x="2967" y="1864"/>
                  </a:lnTo>
                  <a:cubicBezTo>
                    <a:pt x="4033" y="2003"/>
                    <a:pt x="4844" y="2907"/>
                    <a:pt x="4844" y="3973"/>
                  </a:cubicBezTo>
                  <a:lnTo>
                    <a:pt x="4844" y="12803"/>
                  </a:lnTo>
                  <a:cubicBezTo>
                    <a:pt x="4844" y="13243"/>
                    <a:pt x="5215" y="13614"/>
                    <a:pt x="5655" y="13614"/>
                  </a:cubicBezTo>
                  <a:cubicBezTo>
                    <a:pt x="6119" y="13614"/>
                    <a:pt x="6490" y="13243"/>
                    <a:pt x="6490" y="12803"/>
                  </a:cubicBezTo>
                  <a:lnTo>
                    <a:pt x="6490" y="3973"/>
                  </a:lnTo>
                  <a:cubicBezTo>
                    <a:pt x="6490" y="2073"/>
                    <a:pt x="5053" y="450"/>
                    <a:pt x="3153" y="242"/>
                  </a:cubicBezTo>
                  <a:lnTo>
                    <a:pt x="3129" y="242"/>
                  </a:lnTo>
                  <a:lnTo>
                    <a:pt x="974" y="10"/>
                  </a:lnTo>
                  <a:cubicBezTo>
                    <a:pt x="932" y="4"/>
                    <a:pt x="89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4"/>
            <p:cNvSpPr/>
            <p:nvPr/>
          </p:nvSpPr>
          <p:spPr>
            <a:xfrm>
              <a:off x="-1622500" y="2021913"/>
              <a:ext cx="40575" cy="40925"/>
            </a:xfrm>
            <a:custGeom>
              <a:avLst/>
              <a:gdLst/>
              <a:ahLst/>
              <a:cxnLst/>
              <a:rect l="l" t="t" r="r" b="b"/>
              <a:pathLst>
                <a:path w="1623" h="1637" extrusionOk="0">
                  <a:moveTo>
                    <a:pt x="812" y="0"/>
                  </a:moveTo>
                  <a:cubicBezTo>
                    <a:pt x="758" y="0"/>
                    <a:pt x="704" y="5"/>
                    <a:pt x="649" y="14"/>
                  </a:cubicBezTo>
                  <a:cubicBezTo>
                    <a:pt x="603" y="14"/>
                    <a:pt x="557" y="37"/>
                    <a:pt x="487" y="60"/>
                  </a:cubicBezTo>
                  <a:cubicBezTo>
                    <a:pt x="441" y="84"/>
                    <a:pt x="394" y="107"/>
                    <a:pt x="348" y="130"/>
                  </a:cubicBezTo>
                  <a:cubicBezTo>
                    <a:pt x="302" y="153"/>
                    <a:pt x="279" y="200"/>
                    <a:pt x="232" y="246"/>
                  </a:cubicBezTo>
                  <a:cubicBezTo>
                    <a:pt x="186" y="269"/>
                    <a:pt x="163" y="315"/>
                    <a:pt x="139" y="362"/>
                  </a:cubicBezTo>
                  <a:cubicBezTo>
                    <a:pt x="93" y="408"/>
                    <a:pt x="70" y="454"/>
                    <a:pt x="47" y="501"/>
                  </a:cubicBezTo>
                  <a:cubicBezTo>
                    <a:pt x="24" y="547"/>
                    <a:pt x="24" y="593"/>
                    <a:pt x="0" y="663"/>
                  </a:cubicBezTo>
                  <a:cubicBezTo>
                    <a:pt x="0" y="709"/>
                    <a:pt x="0" y="756"/>
                    <a:pt x="0" y="825"/>
                  </a:cubicBezTo>
                  <a:cubicBezTo>
                    <a:pt x="0" y="872"/>
                    <a:pt x="0" y="918"/>
                    <a:pt x="0" y="987"/>
                  </a:cubicBezTo>
                  <a:cubicBezTo>
                    <a:pt x="24" y="1034"/>
                    <a:pt x="24" y="1080"/>
                    <a:pt x="47" y="1127"/>
                  </a:cubicBezTo>
                  <a:cubicBezTo>
                    <a:pt x="70" y="1173"/>
                    <a:pt x="93" y="1242"/>
                    <a:pt x="139" y="1266"/>
                  </a:cubicBezTo>
                  <a:cubicBezTo>
                    <a:pt x="163" y="1312"/>
                    <a:pt x="186" y="1358"/>
                    <a:pt x="232" y="1405"/>
                  </a:cubicBezTo>
                  <a:cubicBezTo>
                    <a:pt x="279" y="1428"/>
                    <a:pt x="302" y="1474"/>
                    <a:pt x="348" y="1497"/>
                  </a:cubicBezTo>
                  <a:cubicBezTo>
                    <a:pt x="394" y="1521"/>
                    <a:pt x="441" y="1567"/>
                    <a:pt x="487" y="1567"/>
                  </a:cubicBezTo>
                  <a:cubicBezTo>
                    <a:pt x="557" y="1590"/>
                    <a:pt x="603" y="1613"/>
                    <a:pt x="649" y="1613"/>
                  </a:cubicBezTo>
                  <a:cubicBezTo>
                    <a:pt x="696" y="1636"/>
                    <a:pt x="765" y="1636"/>
                    <a:pt x="812" y="1636"/>
                  </a:cubicBezTo>
                  <a:cubicBezTo>
                    <a:pt x="858" y="1636"/>
                    <a:pt x="927" y="1636"/>
                    <a:pt x="974" y="1613"/>
                  </a:cubicBezTo>
                  <a:cubicBezTo>
                    <a:pt x="1020" y="1613"/>
                    <a:pt x="1066" y="1590"/>
                    <a:pt x="1136" y="1567"/>
                  </a:cubicBezTo>
                  <a:cubicBezTo>
                    <a:pt x="1182" y="1567"/>
                    <a:pt x="1229" y="1521"/>
                    <a:pt x="1275" y="1497"/>
                  </a:cubicBezTo>
                  <a:cubicBezTo>
                    <a:pt x="1321" y="1474"/>
                    <a:pt x="1345" y="1428"/>
                    <a:pt x="1391" y="1405"/>
                  </a:cubicBezTo>
                  <a:cubicBezTo>
                    <a:pt x="1437" y="1358"/>
                    <a:pt x="1460" y="1312"/>
                    <a:pt x="1484" y="1266"/>
                  </a:cubicBezTo>
                  <a:cubicBezTo>
                    <a:pt x="1530" y="1242"/>
                    <a:pt x="1553" y="1173"/>
                    <a:pt x="1576" y="1127"/>
                  </a:cubicBezTo>
                  <a:cubicBezTo>
                    <a:pt x="1600" y="1080"/>
                    <a:pt x="1600" y="1034"/>
                    <a:pt x="1623" y="987"/>
                  </a:cubicBezTo>
                  <a:cubicBezTo>
                    <a:pt x="1623" y="918"/>
                    <a:pt x="1623" y="872"/>
                    <a:pt x="1623" y="825"/>
                  </a:cubicBezTo>
                  <a:cubicBezTo>
                    <a:pt x="1623" y="756"/>
                    <a:pt x="1623" y="709"/>
                    <a:pt x="1623" y="663"/>
                  </a:cubicBezTo>
                  <a:cubicBezTo>
                    <a:pt x="1600" y="593"/>
                    <a:pt x="1576" y="547"/>
                    <a:pt x="1576" y="501"/>
                  </a:cubicBezTo>
                  <a:cubicBezTo>
                    <a:pt x="1553" y="454"/>
                    <a:pt x="1530" y="408"/>
                    <a:pt x="1484" y="362"/>
                  </a:cubicBezTo>
                  <a:cubicBezTo>
                    <a:pt x="1460" y="315"/>
                    <a:pt x="1437" y="269"/>
                    <a:pt x="1391" y="246"/>
                  </a:cubicBezTo>
                  <a:cubicBezTo>
                    <a:pt x="1242" y="78"/>
                    <a:pt x="1033"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4"/>
            <p:cNvSpPr/>
            <p:nvPr/>
          </p:nvSpPr>
          <p:spPr>
            <a:xfrm>
              <a:off x="-1554125" y="2078013"/>
              <a:ext cx="41150" cy="41025"/>
            </a:xfrm>
            <a:custGeom>
              <a:avLst/>
              <a:gdLst/>
              <a:ahLst/>
              <a:cxnLst/>
              <a:rect l="l" t="t" r="r" b="b"/>
              <a:pathLst>
                <a:path w="1646" h="1641" extrusionOk="0">
                  <a:moveTo>
                    <a:pt x="826" y="1"/>
                  </a:moveTo>
                  <a:cubicBezTo>
                    <a:pt x="771" y="1"/>
                    <a:pt x="719" y="7"/>
                    <a:pt x="672" y="18"/>
                  </a:cubicBezTo>
                  <a:cubicBezTo>
                    <a:pt x="626" y="41"/>
                    <a:pt x="556" y="41"/>
                    <a:pt x="510" y="64"/>
                  </a:cubicBezTo>
                  <a:cubicBezTo>
                    <a:pt x="464" y="88"/>
                    <a:pt x="417" y="111"/>
                    <a:pt x="371" y="157"/>
                  </a:cubicBezTo>
                  <a:cubicBezTo>
                    <a:pt x="325" y="180"/>
                    <a:pt x="278" y="204"/>
                    <a:pt x="255" y="250"/>
                  </a:cubicBezTo>
                  <a:cubicBezTo>
                    <a:pt x="209" y="296"/>
                    <a:pt x="186" y="319"/>
                    <a:pt x="139" y="366"/>
                  </a:cubicBezTo>
                  <a:cubicBezTo>
                    <a:pt x="116" y="412"/>
                    <a:pt x="93" y="458"/>
                    <a:pt x="70" y="505"/>
                  </a:cubicBezTo>
                  <a:cubicBezTo>
                    <a:pt x="46" y="574"/>
                    <a:pt x="23" y="621"/>
                    <a:pt x="23" y="667"/>
                  </a:cubicBezTo>
                  <a:cubicBezTo>
                    <a:pt x="23" y="713"/>
                    <a:pt x="0" y="783"/>
                    <a:pt x="0" y="829"/>
                  </a:cubicBezTo>
                  <a:cubicBezTo>
                    <a:pt x="0" y="876"/>
                    <a:pt x="23" y="945"/>
                    <a:pt x="23" y="991"/>
                  </a:cubicBezTo>
                  <a:cubicBezTo>
                    <a:pt x="23" y="1038"/>
                    <a:pt x="46" y="1084"/>
                    <a:pt x="70" y="1154"/>
                  </a:cubicBezTo>
                  <a:cubicBezTo>
                    <a:pt x="93" y="1200"/>
                    <a:pt x="116" y="1246"/>
                    <a:pt x="139" y="1293"/>
                  </a:cubicBezTo>
                  <a:cubicBezTo>
                    <a:pt x="186" y="1339"/>
                    <a:pt x="209" y="1362"/>
                    <a:pt x="255" y="1409"/>
                  </a:cubicBezTo>
                  <a:cubicBezTo>
                    <a:pt x="278" y="1455"/>
                    <a:pt x="325" y="1478"/>
                    <a:pt x="371" y="1501"/>
                  </a:cubicBezTo>
                  <a:cubicBezTo>
                    <a:pt x="417" y="1548"/>
                    <a:pt x="464" y="1571"/>
                    <a:pt x="510" y="1594"/>
                  </a:cubicBezTo>
                  <a:cubicBezTo>
                    <a:pt x="556" y="1617"/>
                    <a:pt x="626" y="1617"/>
                    <a:pt x="672" y="1640"/>
                  </a:cubicBezTo>
                  <a:lnTo>
                    <a:pt x="997" y="1640"/>
                  </a:lnTo>
                  <a:cubicBezTo>
                    <a:pt x="1043" y="1617"/>
                    <a:pt x="1089" y="1617"/>
                    <a:pt x="1136" y="1594"/>
                  </a:cubicBezTo>
                  <a:cubicBezTo>
                    <a:pt x="1182" y="1571"/>
                    <a:pt x="1228" y="1548"/>
                    <a:pt x="1275" y="1501"/>
                  </a:cubicBezTo>
                  <a:cubicBezTo>
                    <a:pt x="1321" y="1478"/>
                    <a:pt x="1367" y="1455"/>
                    <a:pt x="1414" y="1409"/>
                  </a:cubicBezTo>
                  <a:cubicBezTo>
                    <a:pt x="1437" y="1362"/>
                    <a:pt x="1483" y="1339"/>
                    <a:pt x="1506" y="1293"/>
                  </a:cubicBezTo>
                  <a:cubicBezTo>
                    <a:pt x="1553" y="1246"/>
                    <a:pt x="1576" y="1200"/>
                    <a:pt x="1576" y="1154"/>
                  </a:cubicBezTo>
                  <a:cubicBezTo>
                    <a:pt x="1599" y="1084"/>
                    <a:pt x="1622" y="1038"/>
                    <a:pt x="1622" y="991"/>
                  </a:cubicBezTo>
                  <a:cubicBezTo>
                    <a:pt x="1646" y="945"/>
                    <a:pt x="1646" y="876"/>
                    <a:pt x="1646" y="829"/>
                  </a:cubicBezTo>
                  <a:cubicBezTo>
                    <a:pt x="1646" y="783"/>
                    <a:pt x="1646" y="713"/>
                    <a:pt x="1622" y="667"/>
                  </a:cubicBezTo>
                  <a:cubicBezTo>
                    <a:pt x="1622" y="621"/>
                    <a:pt x="1599" y="574"/>
                    <a:pt x="1599" y="505"/>
                  </a:cubicBezTo>
                  <a:cubicBezTo>
                    <a:pt x="1576" y="458"/>
                    <a:pt x="1553" y="412"/>
                    <a:pt x="1506" y="366"/>
                  </a:cubicBezTo>
                  <a:cubicBezTo>
                    <a:pt x="1483" y="319"/>
                    <a:pt x="1460" y="296"/>
                    <a:pt x="1414" y="250"/>
                  </a:cubicBezTo>
                  <a:cubicBezTo>
                    <a:pt x="1367" y="204"/>
                    <a:pt x="1321" y="180"/>
                    <a:pt x="1275" y="157"/>
                  </a:cubicBezTo>
                  <a:cubicBezTo>
                    <a:pt x="1252" y="111"/>
                    <a:pt x="1182" y="88"/>
                    <a:pt x="1136" y="64"/>
                  </a:cubicBezTo>
                  <a:cubicBezTo>
                    <a:pt x="1089" y="41"/>
                    <a:pt x="1043" y="41"/>
                    <a:pt x="997" y="18"/>
                  </a:cubicBezTo>
                  <a:cubicBezTo>
                    <a:pt x="939" y="7"/>
                    <a:pt x="881" y="1"/>
                    <a:pt x="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4"/>
            <p:cNvSpPr/>
            <p:nvPr/>
          </p:nvSpPr>
          <p:spPr>
            <a:xfrm>
              <a:off x="-2420875" y="2131313"/>
              <a:ext cx="40575" cy="41025"/>
            </a:xfrm>
            <a:custGeom>
              <a:avLst/>
              <a:gdLst/>
              <a:ahLst/>
              <a:cxnLst/>
              <a:rect l="l" t="t" r="r" b="b"/>
              <a:pathLst>
                <a:path w="1623" h="1641" extrusionOk="0">
                  <a:moveTo>
                    <a:pt x="811" y="1"/>
                  </a:moveTo>
                  <a:cubicBezTo>
                    <a:pt x="759" y="1"/>
                    <a:pt x="707" y="7"/>
                    <a:pt x="649" y="18"/>
                  </a:cubicBezTo>
                  <a:cubicBezTo>
                    <a:pt x="603" y="41"/>
                    <a:pt x="533" y="41"/>
                    <a:pt x="487" y="65"/>
                  </a:cubicBezTo>
                  <a:cubicBezTo>
                    <a:pt x="440" y="88"/>
                    <a:pt x="394" y="111"/>
                    <a:pt x="348" y="134"/>
                  </a:cubicBezTo>
                  <a:cubicBezTo>
                    <a:pt x="301" y="180"/>
                    <a:pt x="255" y="204"/>
                    <a:pt x="232" y="250"/>
                  </a:cubicBezTo>
                  <a:cubicBezTo>
                    <a:pt x="185" y="273"/>
                    <a:pt x="162" y="319"/>
                    <a:pt x="116" y="366"/>
                  </a:cubicBezTo>
                  <a:cubicBezTo>
                    <a:pt x="93" y="412"/>
                    <a:pt x="70" y="459"/>
                    <a:pt x="46" y="505"/>
                  </a:cubicBezTo>
                  <a:cubicBezTo>
                    <a:pt x="23" y="551"/>
                    <a:pt x="23" y="621"/>
                    <a:pt x="0" y="667"/>
                  </a:cubicBezTo>
                  <a:cubicBezTo>
                    <a:pt x="0" y="713"/>
                    <a:pt x="0" y="783"/>
                    <a:pt x="0" y="829"/>
                  </a:cubicBezTo>
                  <a:cubicBezTo>
                    <a:pt x="0" y="876"/>
                    <a:pt x="0" y="945"/>
                    <a:pt x="0" y="992"/>
                  </a:cubicBezTo>
                  <a:cubicBezTo>
                    <a:pt x="23" y="1038"/>
                    <a:pt x="23" y="1084"/>
                    <a:pt x="46" y="1131"/>
                  </a:cubicBezTo>
                  <a:cubicBezTo>
                    <a:pt x="70" y="1200"/>
                    <a:pt x="93" y="1247"/>
                    <a:pt x="116" y="1293"/>
                  </a:cubicBezTo>
                  <a:cubicBezTo>
                    <a:pt x="162" y="1316"/>
                    <a:pt x="185" y="1362"/>
                    <a:pt x="232" y="1409"/>
                  </a:cubicBezTo>
                  <a:cubicBezTo>
                    <a:pt x="255" y="1455"/>
                    <a:pt x="301" y="1478"/>
                    <a:pt x="348" y="1501"/>
                  </a:cubicBezTo>
                  <a:cubicBezTo>
                    <a:pt x="394" y="1548"/>
                    <a:pt x="440" y="1571"/>
                    <a:pt x="487" y="1594"/>
                  </a:cubicBezTo>
                  <a:cubicBezTo>
                    <a:pt x="533" y="1594"/>
                    <a:pt x="603" y="1617"/>
                    <a:pt x="649" y="1640"/>
                  </a:cubicBezTo>
                  <a:lnTo>
                    <a:pt x="973" y="1640"/>
                  </a:lnTo>
                  <a:cubicBezTo>
                    <a:pt x="1020" y="1617"/>
                    <a:pt x="1066" y="1594"/>
                    <a:pt x="1112" y="1594"/>
                  </a:cubicBezTo>
                  <a:cubicBezTo>
                    <a:pt x="1159" y="1571"/>
                    <a:pt x="1228" y="1548"/>
                    <a:pt x="1251" y="1501"/>
                  </a:cubicBezTo>
                  <a:cubicBezTo>
                    <a:pt x="1298" y="1478"/>
                    <a:pt x="1344" y="1455"/>
                    <a:pt x="1391" y="1409"/>
                  </a:cubicBezTo>
                  <a:cubicBezTo>
                    <a:pt x="1414" y="1362"/>
                    <a:pt x="1460" y="1316"/>
                    <a:pt x="1483" y="1293"/>
                  </a:cubicBezTo>
                  <a:cubicBezTo>
                    <a:pt x="1506" y="1247"/>
                    <a:pt x="1553" y="1200"/>
                    <a:pt x="1553" y="1131"/>
                  </a:cubicBezTo>
                  <a:cubicBezTo>
                    <a:pt x="1576" y="1084"/>
                    <a:pt x="1599" y="1038"/>
                    <a:pt x="1599" y="992"/>
                  </a:cubicBezTo>
                  <a:cubicBezTo>
                    <a:pt x="1622" y="945"/>
                    <a:pt x="1622" y="876"/>
                    <a:pt x="1622" y="829"/>
                  </a:cubicBezTo>
                  <a:cubicBezTo>
                    <a:pt x="1622" y="783"/>
                    <a:pt x="1622" y="713"/>
                    <a:pt x="1599" y="667"/>
                  </a:cubicBezTo>
                  <a:cubicBezTo>
                    <a:pt x="1599" y="621"/>
                    <a:pt x="1576" y="551"/>
                    <a:pt x="1576" y="505"/>
                  </a:cubicBezTo>
                  <a:cubicBezTo>
                    <a:pt x="1553" y="459"/>
                    <a:pt x="1530" y="412"/>
                    <a:pt x="1483" y="366"/>
                  </a:cubicBezTo>
                  <a:cubicBezTo>
                    <a:pt x="1460" y="319"/>
                    <a:pt x="1437" y="273"/>
                    <a:pt x="1391" y="250"/>
                  </a:cubicBezTo>
                  <a:cubicBezTo>
                    <a:pt x="1344" y="204"/>
                    <a:pt x="1298" y="180"/>
                    <a:pt x="1275" y="134"/>
                  </a:cubicBezTo>
                  <a:cubicBezTo>
                    <a:pt x="1228" y="111"/>
                    <a:pt x="1182" y="88"/>
                    <a:pt x="1112" y="65"/>
                  </a:cubicBezTo>
                  <a:cubicBezTo>
                    <a:pt x="1066" y="41"/>
                    <a:pt x="1020" y="41"/>
                    <a:pt x="973" y="18"/>
                  </a:cubicBezTo>
                  <a:cubicBezTo>
                    <a:pt x="915" y="7"/>
                    <a:pt x="86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grpSp>
        <p:nvGrpSpPr>
          <p:cNvPr id="657" name="Google Shape;657;p65"/>
          <p:cNvGrpSpPr/>
          <p:nvPr/>
        </p:nvGrpSpPr>
        <p:grpSpPr>
          <a:xfrm>
            <a:off x="4652675" y="1244125"/>
            <a:ext cx="3523200" cy="2655250"/>
            <a:chOff x="4713200" y="1244125"/>
            <a:chExt cx="3523200" cy="2655250"/>
          </a:xfrm>
        </p:grpSpPr>
        <p:sp>
          <p:nvSpPr>
            <p:cNvPr id="658" name="Google Shape;658;p65"/>
            <p:cNvSpPr/>
            <p:nvPr/>
          </p:nvSpPr>
          <p:spPr>
            <a:xfrm>
              <a:off x="4713200" y="1244125"/>
              <a:ext cx="3523200" cy="2307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5"/>
            <p:cNvSpPr/>
            <p:nvPr/>
          </p:nvSpPr>
          <p:spPr>
            <a:xfrm>
              <a:off x="5243750" y="3724475"/>
              <a:ext cx="2462100" cy="17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 name="Google Shape;660;p65"/>
            <p:cNvCxnSpPr/>
            <p:nvPr/>
          </p:nvCxnSpPr>
          <p:spPr>
            <a:xfrm>
              <a:off x="615717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1" name="Google Shape;661;p65"/>
            <p:cNvCxnSpPr/>
            <p:nvPr/>
          </p:nvCxnSpPr>
          <p:spPr>
            <a:xfrm>
              <a:off x="679242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2" name="Google Shape;662;p65"/>
            <p:cNvCxnSpPr/>
            <p:nvPr/>
          </p:nvCxnSpPr>
          <p:spPr>
            <a:xfrm>
              <a:off x="6205250" y="3382725"/>
              <a:ext cx="539100" cy="0"/>
            </a:xfrm>
            <a:prstGeom prst="straightConnector1">
              <a:avLst/>
            </a:prstGeom>
            <a:noFill/>
            <a:ln w="9525" cap="flat" cmpd="sng">
              <a:solidFill>
                <a:schemeClr val="dk1"/>
              </a:solidFill>
              <a:prstDash val="solid"/>
              <a:round/>
              <a:headEnd type="none" w="med" len="med"/>
              <a:tailEnd type="none" w="med" len="med"/>
            </a:ln>
          </p:spPr>
        </p:cxnSp>
      </p:grpSp>
      <p:sp>
        <p:nvSpPr>
          <p:cNvPr id="663" name="Google Shape;663;p65"/>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Desktop software</a:t>
            </a:r>
            <a:endParaRPr/>
          </a:p>
        </p:txBody>
      </p:sp>
      <p:sp>
        <p:nvSpPr>
          <p:cNvPr id="664" name="Google Shape;664;p65"/>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665" name="Google Shape;665;p65"/>
          <p:cNvPicPr preferRelativeResize="0"/>
          <p:nvPr/>
        </p:nvPicPr>
        <p:blipFill rotWithShape="1">
          <a:blip r:embed="rId3">
            <a:alphaModFix/>
          </a:blip>
          <a:srcRect/>
          <a:stretch/>
        </p:blipFill>
        <p:spPr>
          <a:xfrm>
            <a:off x="4827550" y="1419029"/>
            <a:ext cx="3173450" cy="17850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pSp>
        <p:nvGrpSpPr>
          <p:cNvPr id="670" name="Google Shape;670;p66"/>
          <p:cNvGrpSpPr/>
          <p:nvPr/>
        </p:nvGrpSpPr>
        <p:grpSpPr>
          <a:xfrm>
            <a:off x="1767188" y="1023600"/>
            <a:ext cx="1861200" cy="3096300"/>
            <a:chOff x="9739375" y="1023600"/>
            <a:chExt cx="1861200" cy="3096300"/>
          </a:xfrm>
        </p:grpSpPr>
        <p:sp>
          <p:nvSpPr>
            <p:cNvPr id="671" name="Google Shape;671;p66"/>
            <p:cNvSpPr/>
            <p:nvPr/>
          </p:nvSpPr>
          <p:spPr>
            <a:xfrm>
              <a:off x="9739375" y="1023600"/>
              <a:ext cx="1861200" cy="3096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 name="Google Shape;672;p66"/>
            <p:cNvCxnSpPr/>
            <p:nvPr/>
          </p:nvCxnSpPr>
          <p:spPr>
            <a:xfrm>
              <a:off x="10399525" y="3950550"/>
              <a:ext cx="539100" cy="0"/>
            </a:xfrm>
            <a:prstGeom prst="straightConnector1">
              <a:avLst/>
            </a:prstGeom>
            <a:noFill/>
            <a:ln w="9525" cap="flat" cmpd="sng">
              <a:solidFill>
                <a:schemeClr val="dk1"/>
              </a:solidFill>
              <a:prstDash val="solid"/>
              <a:round/>
              <a:headEnd type="none" w="med" len="med"/>
              <a:tailEnd type="none" w="med" len="med"/>
            </a:ln>
          </p:spPr>
        </p:cxnSp>
      </p:grpSp>
      <p:pic>
        <p:nvPicPr>
          <p:cNvPr id="673" name="Google Shape;673;p66"/>
          <p:cNvPicPr preferRelativeResize="0"/>
          <p:nvPr/>
        </p:nvPicPr>
        <p:blipFill rotWithShape="1">
          <a:blip r:embed="rId3">
            <a:alphaModFix/>
          </a:blip>
          <a:srcRect l="4563" t="20464" r="25019"/>
          <a:stretch/>
        </p:blipFill>
        <p:spPr>
          <a:xfrm>
            <a:off x="1940313" y="1198500"/>
            <a:ext cx="1513177" cy="2561250"/>
          </a:xfrm>
          <a:prstGeom prst="rect">
            <a:avLst/>
          </a:prstGeom>
          <a:noFill/>
          <a:ln w="9525" cap="flat" cmpd="sng">
            <a:solidFill>
              <a:schemeClr val="dk1"/>
            </a:solidFill>
            <a:prstDash val="solid"/>
            <a:round/>
            <a:headEnd type="none" w="sm" len="sm"/>
            <a:tailEnd type="none" w="sm" len="sm"/>
          </a:ln>
        </p:spPr>
      </p:pic>
      <p:sp>
        <p:nvSpPr>
          <p:cNvPr id="674" name="Google Shape;674;p66"/>
          <p:cNvSpPr txBox="1">
            <a:spLocks noGrp="1"/>
          </p:cNvSpPr>
          <p:nvPr>
            <p:ph type="title"/>
          </p:nvPr>
        </p:nvSpPr>
        <p:spPr>
          <a:xfrm>
            <a:off x="4746788" y="1405950"/>
            <a:ext cx="2630100" cy="113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Check our mobile app</a:t>
            </a:r>
            <a:endParaRPr/>
          </a:p>
        </p:txBody>
      </p:sp>
      <p:sp>
        <p:nvSpPr>
          <p:cNvPr id="675" name="Google Shape;675;p66"/>
          <p:cNvSpPr txBox="1">
            <a:spLocks noGrp="1"/>
          </p:cNvSpPr>
          <p:nvPr>
            <p:ph type="subTitle" idx="1"/>
          </p:nvPr>
        </p:nvSpPr>
        <p:spPr>
          <a:xfrm>
            <a:off x="4746788" y="2545038"/>
            <a:ext cx="2630100" cy="114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67"/>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Available for tablets, too!</a:t>
            </a:r>
            <a:endParaRPr/>
          </a:p>
        </p:txBody>
      </p:sp>
      <p:sp>
        <p:nvSpPr>
          <p:cNvPr id="681" name="Google Shape;681;p67"/>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682" name="Google Shape;682;p67"/>
          <p:cNvGrpSpPr/>
          <p:nvPr/>
        </p:nvGrpSpPr>
        <p:grpSpPr>
          <a:xfrm>
            <a:off x="5308250" y="1023600"/>
            <a:ext cx="2333100" cy="3096300"/>
            <a:chOff x="-2494675" y="1023600"/>
            <a:chExt cx="2333100" cy="3096300"/>
          </a:xfrm>
        </p:grpSpPr>
        <p:sp>
          <p:nvSpPr>
            <p:cNvPr id="683" name="Google Shape;683;p67"/>
            <p:cNvSpPr/>
            <p:nvPr/>
          </p:nvSpPr>
          <p:spPr>
            <a:xfrm>
              <a:off x="-2494675" y="1023600"/>
              <a:ext cx="2333100" cy="3096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 name="Google Shape;684;p67"/>
            <p:cNvCxnSpPr/>
            <p:nvPr/>
          </p:nvCxnSpPr>
          <p:spPr>
            <a:xfrm>
              <a:off x="-1597675" y="3950550"/>
              <a:ext cx="539100" cy="0"/>
            </a:xfrm>
            <a:prstGeom prst="straightConnector1">
              <a:avLst/>
            </a:prstGeom>
            <a:noFill/>
            <a:ln w="9525" cap="flat" cmpd="sng">
              <a:solidFill>
                <a:schemeClr val="dk1"/>
              </a:solidFill>
              <a:prstDash val="solid"/>
              <a:round/>
              <a:headEnd type="none" w="med" len="med"/>
              <a:tailEnd type="none" w="med" len="med"/>
            </a:ln>
          </p:spPr>
        </p:cxnSp>
      </p:grpSp>
      <p:pic>
        <p:nvPicPr>
          <p:cNvPr id="685" name="Google Shape;685;p67"/>
          <p:cNvPicPr preferRelativeResize="0"/>
          <p:nvPr/>
        </p:nvPicPr>
        <p:blipFill rotWithShape="1">
          <a:blip r:embed="rId3">
            <a:alphaModFix/>
          </a:blip>
          <a:srcRect l="15547" r="32729"/>
          <a:stretch/>
        </p:blipFill>
        <p:spPr>
          <a:xfrm>
            <a:off x="5481375" y="1198500"/>
            <a:ext cx="1985077" cy="25612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6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collaboration network map</a:t>
            </a:r>
            <a:endParaRPr/>
          </a:p>
        </p:txBody>
      </p:sp>
      <p:sp>
        <p:nvSpPr>
          <p:cNvPr id="691" name="Google Shape;691;p68"/>
          <p:cNvSpPr/>
          <p:nvPr/>
        </p:nvSpPr>
        <p:spPr>
          <a:xfrm>
            <a:off x="4181105" y="2405344"/>
            <a:ext cx="30699" cy="28429"/>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8"/>
          <p:cNvSpPr/>
          <p:nvPr/>
        </p:nvSpPr>
        <p:spPr>
          <a:xfrm>
            <a:off x="4027049" y="2373184"/>
            <a:ext cx="18586" cy="8383"/>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8"/>
          <p:cNvSpPr/>
          <p:nvPr/>
        </p:nvSpPr>
        <p:spPr>
          <a:xfrm>
            <a:off x="4056714" y="2470899"/>
            <a:ext cx="15754" cy="5686"/>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8"/>
          <p:cNvSpPr/>
          <p:nvPr/>
        </p:nvSpPr>
        <p:spPr>
          <a:xfrm>
            <a:off x="4025948" y="2486001"/>
            <a:ext cx="6000" cy="6562"/>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68"/>
          <p:cNvGrpSpPr/>
          <p:nvPr/>
        </p:nvGrpSpPr>
        <p:grpSpPr>
          <a:xfrm>
            <a:off x="4019504" y="1754166"/>
            <a:ext cx="4411229" cy="2307667"/>
            <a:chOff x="4019498" y="1817977"/>
            <a:chExt cx="4411229" cy="2180130"/>
          </a:xfrm>
        </p:grpSpPr>
        <p:sp>
          <p:nvSpPr>
            <p:cNvPr id="696" name="Google Shape;696;p68"/>
            <p:cNvSpPr/>
            <p:nvPr/>
          </p:nvSpPr>
          <p:spPr>
            <a:xfrm>
              <a:off x="7274557" y="321117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8"/>
            <p:cNvSpPr/>
            <p:nvPr/>
          </p:nvSpPr>
          <p:spPr>
            <a:xfrm>
              <a:off x="7046788" y="2603874"/>
              <a:ext cx="20810" cy="2922"/>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8"/>
            <p:cNvSpPr/>
            <p:nvPr/>
          </p:nvSpPr>
          <p:spPr>
            <a:xfrm>
              <a:off x="6455466" y="2373499"/>
              <a:ext cx="2225" cy="180"/>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8"/>
            <p:cNvSpPr/>
            <p:nvPr/>
          </p:nvSpPr>
          <p:spPr>
            <a:xfrm>
              <a:off x="6835470" y="2605200"/>
              <a:ext cx="13484" cy="3506"/>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8"/>
            <p:cNvSpPr/>
            <p:nvPr/>
          </p:nvSpPr>
          <p:spPr>
            <a:xfrm>
              <a:off x="6520527" y="2594008"/>
              <a:ext cx="50138" cy="282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8"/>
            <p:cNvSpPr/>
            <p:nvPr/>
          </p:nvSpPr>
          <p:spPr>
            <a:xfrm>
              <a:off x="7004561" y="2604324"/>
              <a:ext cx="34542" cy="22856"/>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8"/>
            <p:cNvSpPr/>
            <p:nvPr/>
          </p:nvSpPr>
          <p:spPr>
            <a:xfrm>
              <a:off x="5123643" y="2997475"/>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8"/>
            <p:cNvSpPr/>
            <p:nvPr/>
          </p:nvSpPr>
          <p:spPr>
            <a:xfrm>
              <a:off x="6668604" y="2599312"/>
              <a:ext cx="97175" cy="15248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8"/>
            <p:cNvSpPr/>
            <p:nvPr/>
          </p:nvSpPr>
          <p:spPr>
            <a:xfrm>
              <a:off x="7722633" y="3258752"/>
              <a:ext cx="4180" cy="1214"/>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8"/>
            <p:cNvSpPr/>
            <p:nvPr/>
          </p:nvSpPr>
          <p:spPr>
            <a:xfrm>
              <a:off x="6167131" y="2374915"/>
              <a:ext cx="2922" cy="3955"/>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8"/>
            <p:cNvSpPr/>
            <p:nvPr/>
          </p:nvSpPr>
          <p:spPr>
            <a:xfrm>
              <a:off x="6423284" y="2687341"/>
              <a:ext cx="23552" cy="7259"/>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8"/>
            <p:cNvSpPr/>
            <p:nvPr/>
          </p:nvSpPr>
          <p:spPr>
            <a:xfrm>
              <a:off x="7361035" y="2456493"/>
              <a:ext cx="70747" cy="69196"/>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8"/>
            <p:cNvSpPr/>
            <p:nvPr/>
          </p:nvSpPr>
          <p:spPr>
            <a:xfrm>
              <a:off x="6949793" y="2245332"/>
              <a:ext cx="5057" cy="4292"/>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8"/>
            <p:cNvSpPr/>
            <p:nvPr/>
          </p:nvSpPr>
          <p:spPr>
            <a:xfrm>
              <a:off x="6812884" y="2613358"/>
              <a:ext cx="27328" cy="30092"/>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8"/>
            <p:cNvSpPr/>
            <p:nvPr/>
          </p:nvSpPr>
          <p:spPr>
            <a:xfrm>
              <a:off x="6477175" y="3224367"/>
              <a:ext cx="34182" cy="31193"/>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8"/>
            <p:cNvSpPr/>
            <p:nvPr/>
          </p:nvSpPr>
          <p:spPr>
            <a:xfrm>
              <a:off x="6174278" y="2369813"/>
              <a:ext cx="3326" cy="2225"/>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8"/>
            <p:cNvSpPr/>
            <p:nvPr/>
          </p:nvSpPr>
          <p:spPr>
            <a:xfrm>
              <a:off x="6376000" y="2731951"/>
              <a:ext cx="3101" cy="652"/>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8"/>
            <p:cNvSpPr/>
            <p:nvPr/>
          </p:nvSpPr>
          <p:spPr>
            <a:xfrm>
              <a:off x="6504256" y="3346173"/>
              <a:ext cx="13866" cy="55217"/>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8"/>
            <p:cNvSpPr/>
            <p:nvPr/>
          </p:nvSpPr>
          <p:spPr>
            <a:xfrm>
              <a:off x="6430768" y="2600076"/>
              <a:ext cx="172866" cy="85309"/>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8"/>
            <p:cNvSpPr/>
            <p:nvPr/>
          </p:nvSpPr>
          <p:spPr>
            <a:xfrm>
              <a:off x="6445870" y="3270797"/>
              <a:ext cx="21575" cy="58498"/>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8"/>
            <p:cNvSpPr/>
            <p:nvPr/>
          </p:nvSpPr>
          <p:spPr>
            <a:xfrm>
              <a:off x="5461554" y="3228637"/>
              <a:ext cx="5686" cy="7798"/>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8"/>
            <p:cNvSpPr/>
            <p:nvPr/>
          </p:nvSpPr>
          <p:spPr>
            <a:xfrm>
              <a:off x="5062515" y="2660822"/>
              <a:ext cx="49891" cy="19664"/>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8"/>
            <p:cNvSpPr/>
            <p:nvPr/>
          </p:nvSpPr>
          <p:spPr>
            <a:xfrm>
              <a:off x="4544029" y="2544230"/>
              <a:ext cx="37239" cy="48161"/>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8"/>
            <p:cNvSpPr/>
            <p:nvPr/>
          </p:nvSpPr>
          <p:spPr>
            <a:xfrm>
              <a:off x="5148656" y="2710309"/>
              <a:ext cx="1753" cy="3169"/>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8"/>
            <p:cNvSpPr/>
            <p:nvPr/>
          </p:nvSpPr>
          <p:spPr>
            <a:xfrm>
              <a:off x="5006646" y="2609605"/>
              <a:ext cx="97423" cy="6535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8"/>
            <p:cNvSpPr/>
            <p:nvPr/>
          </p:nvSpPr>
          <p:spPr>
            <a:xfrm>
              <a:off x="4874547" y="2015676"/>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8"/>
            <p:cNvSpPr/>
            <p:nvPr/>
          </p:nvSpPr>
          <p:spPr>
            <a:xfrm>
              <a:off x="5202390" y="2239107"/>
              <a:ext cx="30789" cy="17350"/>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8"/>
            <p:cNvSpPr/>
            <p:nvPr/>
          </p:nvSpPr>
          <p:spPr>
            <a:xfrm>
              <a:off x="4905403" y="2189216"/>
              <a:ext cx="7012" cy="1551"/>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8"/>
            <p:cNvSpPr/>
            <p:nvPr/>
          </p:nvSpPr>
          <p:spPr>
            <a:xfrm>
              <a:off x="4956463" y="2567759"/>
              <a:ext cx="91445" cy="36969"/>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8"/>
            <p:cNvSpPr/>
            <p:nvPr/>
          </p:nvSpPr>
          <p:spPr>
            <a:xfrm>
              <a:off x="5109013" y="2640663"/>
              <a:ext cx="40699" cy="12338"/>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8"/>
            <p:cNvSpPr/>
            <p:nvPr/>
          </p:nvSpPr>
          <p:spPr>
            <a:xfrm>
              <a:off x="4446247" y="2194363"/>
              <a:ext cx="8675" cy="6562"/>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8"/>
            <p:cNvSpPr/>
            <p:nvPr/>
          </p:nvSpPr>
          <p:spPr>
            <a:xfrm>
              <a:off x="5211447" y="3948440"/>
              <a:ext cx="19305" cy="25597"/>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8"/>
            <p:cNvSpPr/>
            <p:nvPr/>
          </p:nvSpPr>
          <p:spPr>
            <a:xfrm>
              <a:off x="5200749" y="3952126"/>
              <a:ext cx="8203" cy="4540"/>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8"/>
            <p:cNvSpPr/>
            <p:nvPr/>
          </p:nvSpPr>
          <p:spPr>
            <a:xfrm>
              <a:off x="4426246" y="2422356"/>
              <a:ext cx="2225" cy="6877"/>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8"/>
            <p:cNvSpPr/>
            <p:nvPr/>
          </p:nvSpPr>
          <p:spPr>
            <a:xfrm>
              <a:off x="5179175" y="3870682"/>
              <a:ext cx="2629" cy="1933"/>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8"/>
            <p:cNvSpPr/>
            <p:nvPr/>
          </p:nvSpPr>
          <p:spPr>
            <a:xfrm>
              <a:off x="5183984" y="3956171"/>
              <a:ext cx="11596" cy="716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8"/>
            <p:cNvSpPr/>
            <p:nvPr/>
          </p:nvSpPr>
          <p:spPr>
            <a:xfrm>
              <a:off x="5045053" y="2240051"/>
              <a:ext cx="3641" cy="2719"/>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8"/>
            <p:cNvSpPr/>
            <p:nvPr/>
          </p:nvSpPr>
          <p:spPr>
            <a:xfrm>
              <a:off x="4983431" y="2261626"/>
              <a:ext cx="23867" cy="11124"/>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8"/>
            <p:cNvSpPr/>
            <p:nvPr/>
          </p:nvSpPr>
          <p:spPr>
            <a:xfrm>
              <a:off x="5219852" y="2590323"/>
              <a:ext cx="5214" cy="4517"/>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8"/>
            <p:cNvSpPr/>
            <p:nvPr/>
          </p:nvSpPr>
          <p:spPr>
            <a:xfrm>
              <a:off x="6242260" y="3440584"/>
              <a:ext cx="152483" cy="152078"/>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8"/>
            <p:cNvSpPr/>
            <p:nvPr/>
          </p:nvSpPr>
          <p:spPr>
            <a:xfrm>
              <a:off x="6399305" y="3423505"/>
              <a:ext cx="92613" cy="82320"/>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8"/>
            <p:cNvSpPr/>
            <p:nvPr/>
          </p:nvSpPr>
          <p:spPr>
            <a:xfrm>
              <a:off x="6337053" y="3451124"/>
              <a:ext cx="106637" cy="114502"/>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8"/>
            <p:cNvSpPr/>
            <p:nvPr/>
          </p:nvSpPr>
          <p:spPr>
            <a:xfrm>
              <a:off x="6396069" y="3451124"/>
              <a:ext cx="90" cy="22"/>
            </a:xfrm>
            <a:custGeom>
              <a:avLst/>
              <a:gdLst/>
              <a:ahLst/>
              <a:cxnLst/>
              <a:rect l="l" t="t" r="r" b="b"/>
              <a:pathLst>
                <a:path w="4" h="1" extrusionOk="0">
                  <a:moveTo>
                    <a:pt x="4" y="1"/>
                  </a:moveTo>
                  <a:lnTo>
                    <a:pt x="1"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8"/>
            <p:cNvSpPr/>
            <p:nvPr/>
          </p:nvSpPr>
          <p:spPr>
            <a:xfrm>
              <a:off x="6396159" y="3451124"/>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8"/>
            <p:cNvSpPr/>
            <p:nvPr/>
          </p:nvSpPr>
          <p:spPr>
            <a:xfrm>
              <a:off x="6443443" y="3501712"/>
              <a:ext cx="90" cy="270"/>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8"/>
            <p:cNvSpPr/>
            <p:nvPr/>
          </p:nvSpPr>
          <p:spPr>
            <a:xfrm>
              <a:off x="6442971" y="3500701"/>
              <a:ext cx="157" cy="247"/>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8"/>
            <p:cNvSpPr/>
            <p:nvPr/>
          </p:nvSpPr>
          <p:spPr>
            <a:xfrm>
              <a:off x="6402608" y="3457574"/>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8"/>
            <p:cNvSpPr/>
            <p:nvPr/>
          </p:nvSpPr>
          <p:spPr>
            <a:xfrm>
              <a:off x="6443600" y="3502274"/>
              <a:ext cx="0" cy="247"/>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8"/>
            <p:cNvSpPr/>
            <p:nvPr/>
          </p:nvSpPr>
          <p:spPr>
            <a:xfrm>
              <a:off x="6429891" y="3496049"/>
              <a:ext cx="6562" cy="3101"/>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8"/>
            <p:cNvSpPr/>
            <p:nvPr/>
          </p:nvSpPr>
          <p:spPr>
            <a:xfrm>
              <a:off x="6443285" y="3501173"/>
              <a:ext cx="90" cy="247"/>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8"/>
            <p:cNvSpPr/>
            <p:nvPr/>
          </p:nvSpPr>
          <p:spPr>
            <a:xfrm>
              <a:off x="6397327" y="3452788"/>
              <a:ext cx="270" cy="247"/>
            </a:xfrm>
            <a:custGeom>
              <a:avLst/>
              <a:gdLst/>
              <a:ahLst/>
              <a:cxnLst/>
              <a:rect l="l" t="t" r="r" b="b"/>
              <a:pathLst>
                <a:path w="12" h="11" extrusionOk="0">
                  <a:moveTo>
                    <a:pt x="1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8"/>
            <p:cNvSpPr/>
            <p:nvPr/>
          </p:nvSpPr>
          <p:spPr>
            <a:xfrm>
              <a:off x="6397799" y="3453327"/>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8"/>
            <p:cNvSpPr/>
            <p:nvPr/>
          </p:nvSpPr>
          <p:spPr>
            <a:xfrm>
              <a:off x="6396473" y="3451686"/>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8"/>
            <p:cNvSpPr/>
            <p:nvPr/>
          </p:nvSpPr>
          <p:spPr>
            <a:xfrm>
              <a:off x="6396945" y="3452226"/>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8"/>
            <p:cNvSpPr/>
            <p:nvPr/>
          </p:nvSpPr>
          <p:spPr>
            <a:xfrm>
              <a:off x="6398271" y="3453889"/>
              <a:ext cx="270" cy="337"/>
            </a:xfrm>
            <a:custGeom>
              <a:avLst/>
              <a:gdLst/>
              <a:ahLst/>
              <a:cxnLst/>
              <a:rect l="l" t="t" r="r" b="b"/>
              <a:pathLst>
                <a:path w="12" h="15" extrusionOk="0">
                  <a:moveTo>
                    <a:pt x="1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8"/>
            <p:cNvSpPr/>
            <p:nvPr/>
          </p:nvSpPr>
          <p:spPr>
            <a:xfrm>
              <a:off x="6401035" y="3456630"/>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8"/>
            <p:cNvSpPr/>
            <p:nvPr/>
          </p:nvSpPr>
          <p:spPr>
            <a:xfrm>
              <a:off x="6400563" y="3456159"/>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8"/>
            <p:cNvSpPr/>
            <p:nvPr/>
          </p:nvSpPr>
          <p:spPr>
            <a:xfrm>
              <a:off x="6402136" y="3457350"/>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8"/>
            <p:cNvSpPr/>
            <p:nvPr/>
          </p:nvSpPr>
          <p:spPr>
            <a:xfrm>
              <a:off x="6399462" y="3455215"/>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8"/>
            <p:cNvSpPr/>
            <p:nvPr/>
          </p:nvSpPr>
          <p:spPr>
            <a:xfrm>
              <a:off x="6400001" y="3455687"/>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8"/>
            <p:cNvSpPr/>
            <p:nvPr/>
          </p:nvSpPr>
          <p:spPr>
            <a:xfrm>
              <a:off x="6398743" y="3454518"/>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8"/>
            <p:cNvSpPr/>
            <p:nvPr/>
          </p:nvSpPr>
          <p:spPr>
            <a:xfrm>
              <a:off x="6401575" y="3457035"/>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8"/>
            <p:cNvSpPr/>
            <p:nvPr/>
          </p:nvSpPr>
          <p:spPr>
            <a:xfrm>
              <a:off x="6466096" y="3553401"/>
              <a:ext cx="13462" cy="17417"/>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8"/>
            <p:cNvSpPr/>
            <p:nvPr/>
          </p:nvSpPr>
          <p:spPr>
            <a:xfrm>
              <a:off x="6422025" y="3590483"/>
              <a:ext cx="24339" cy="24698"/>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8"/>
            <p:cNvSpPr/>
            <p:nvPr/>
          </p:nvSpPr>
          <p:spPr>
            <a:xfrm>
              <a:off x="6295994" y="3504948"/>
              <a:ext cx="192845" cy="169248"/>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8"/>
            <p:cNvSpPr/>
            <p:nvPr/>
          </p:nvSpPr>
          <p:spPr>
            <a:xfrm>
              <a:off x="6324153" y="359565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8"/>
            <p:cNvSpPr/>
            <p:nvPr/>
          </p:nvSpPr>
          <p:spPr>
            <a:xfrm>
              <a:off x="6297792" y="3591022"/>
              <a:ext cx="494" cy="180"/>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8"/>
            <p:cNvSpPr/>
            <p:nvPr/>
          </p:nvSpPr>
          <p:spPr>
            <a:xfrm>
              <a:off x="6318737" y="3595494"/>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8"/>
            <p:cNvSpPr/>
            <p:nvPr/>
          </p:nvSpPr>
          <p:spPr>
            <a:xfrm>
              <a:off x="6321884" y="359565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8"/>
            <p:cNvSpPr/>
            <p:nvPr/>
          </p:nvSpPr>
          <p:spPr>
            <a:xfrm>
              <a:off x="6325030" y="3595584"/>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8"/>
            <p:cNvSpPr/>
            <p:nvPr/>
          </p:nvSpPr>
          <p:spPr>
            <a:xfrm>
              <a:off x="6296938" y="3591247"/>
              <a:ext cx="652" cy="112"/>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8"/>
            <p:cNvSpPr/>
            <p:nvPr/>
          </p:nvSpPr>
          <p:spPr>
            <a:xfrm>
              <a:off x="6295904" y="3591337"/>
              <a:ext cx="899" cy="67"/>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8"/>
            <p:cNvSpPr/>
            <p:nvPr/>
          </p:nvSpPr>
          <p:spPr>
            <a:xfrm>
              <a:off x="6298421" y="3589134"/>
              <a:ext cx="1438" cy="182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8"/>
            <p:cNvSpPr/>
            <p:nvPr/>
          </p:nvSpPr>
          <p:spPr>
            <a:xfrm>
              <a:off x="6328244" y="3594325"/>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8"/>
            <p:cNvSpPr/>
            <p:nvPr/>
          </p:nvSpPr>
          <p:spPr>
            <a:xfrm>
              <a:off x="6327772" y="3594708"/>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8"/>
            <p:cNvSpPr/>
            <p:nvPr/>
          </p:nvSpPr>
          <p:spPr>
            <a:xfrm>
              <a:off x="6327300" y="3595022"/>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8"/>
            <p:cNvSpPr/>
            <p:nvPr/>
          </p:nvSpPr>
          <p:spPr>
            <a:xfrm>
              <a:off x="6325817" y="3595494"/>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8"/>
            <p:cNvSpPr/>
            <p:nvPr/>
          </p:nvSpPr>
          <p:spPr>
            <a:xfrm>
              <a:off x="6445488" y="3505016"/>
              <a:ext cx="24564" cy="3888"/>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8"/>
            <p:cNvSpPr/>
            <p:nvPr/>
          </p:nvSpPr>
          <p:spPr>
            <a:xfrm>
              <a:off x="6350672" y="356834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8"/>
            <p:cNvSpPr/>
            <p:nvPr/>
          </p:nvSpPr>
          <p:spPr>
            <a:xfrm>
              <a:off x="6337683" y="3542794"/>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8"/>
            <p:cNvSpPr/>
            <p:nvPr/>
          </p:nvSpPr>
          <p:spPr>
            <a:xfrm>
              <a:off x="6352964" y="35685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8"/>
            <p:cNvSpPr/>
            <p:nvPr/>
          </p:nvSpPr>
          <p:spPr>
            <a:xfrm>
              <a:off x="6339570" y="35441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8"/>
            <p:cNvSpPr/>
            <p:nvPr/>
          </p:nvSpPr>
          <p:spPr>
            <a:xfrm>
              <a:off x="6339885" y="354452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8"/>
            <p:cNvSpPr/>
            <p:nvPr/>
          </p:nvSpPr>
          <p:spPr>
            <a:xfrm>
              <a:off x="6349346" y="3568189"/>
              <a:ext cx="157" cy="22"/>
            </a:xfrm>
            <a:custGeom>
              <a:avLst/>
              <a:gdLst/>
              <a:ahLst/>
              <a:cxnLst/>
              <a:rect l="l" t="t" r="r" b="b"/>
              <a:pathLst>
                <a:path w="7"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8"/>
            <p:cNvSpPr/>
            <p:nvPr/>
          </p:nvSpPr>
          <p:spPr>
            <a:xfrm>
              <a:off x="6338874" y="3543580"/>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8"/>
            <p:cNvSpPr/>
            <p:nvPr/>
          </p:nvSpPr>
          <p:spPr>
            <a:xfrm>
              <a:off x="6338402" y="3543176"/>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8"/>
            <p:cNvSpPr/>
            <p:nvPr/>
          </p:nvSpPr>
          <p:spPr>
            <a:xfrm>
              <a:off x="6353751" y="35685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8"/>
            <p:cNvSpPr/>
            <p:nvPr/>
          </p:nvSpPr>
          <p:spPr>
            <a:xfrm>
              <a:off x="6339728" y="354436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8"/>
            <p:cNvSpPr/>
            <p:nvPr/>
          </p:nvSpPr>
          <p:spPr>
            <a:xfrm>
              <a:off x="6339256" y="3543805"/>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8"/>
            <p:cNvSpPr/>
            <p:nvPr/>
          </p:nvSpPr>
          <p:spPr>
            <a:xfrm>
              <a:off x="6357751" y="3566930"/>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8"/>
            <p:cNvSpPr/>
            <p:nvPr/>
          </p:nvSpPr>
          <p:spPr>
            <a:xfrm>
              <a:off x="6357122" y="3567402"/>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8"/>
            <p:cNvSpPr/>
            <p:nvPr/>
          </p:nvSpPr>
          <p:spPr>
            <a:xfrm>
              <a:off x="6443982" y="3507061"/>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8"/>
            <p:cNvSpPr/>
            <p:nvPr/>
          </p:nvSpPr>
          <p:spPr>
            <a:xfrm>
              <a:off x="6443353" y="3507780"/>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8"/>
            <p:cNvSpPr/>
            <p:nvPr/>
          </p:nvSpPr>
          <p:spPr>
            <a:xfrm>
              <a:off x="6442409" y="3509106"/>
              <a:ext cx="90" cy="180"/>
            </a:xfrm>
            <a:custGeom>
              <a:avLst/>
              <a:gdLst/>
              <a:ahLst/>
              <a:cxnLst/>
              <a:rect l="l" t="t" r="r" b="b"/>
              <a:pathLst>
                <a:path w="4"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8"/>
            <p:cNvSpPr/>
            <p:nvPr/>
          </p:nvSpPr>
          <p:spPr>
            <a:xfrm>
              <a:off x="6442881" y="3508477"/>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8"/>
            <p:cNvSpPr/>
            <p:nvPr/>
          </p:nvSpPr>
          <p:spPr>
            <a:xfrm>
              <a:off x="6444611" y="3506050"/>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8"/>
            <p:cNvSpPr/>
            <p:nvPr/>
          </p:nvSpPr>
          <p:spPr>
            <a:xfrm>
              <a:off x="6355864" y="3568032"/>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8"/>
            <p:cNvSpPr/>
            <p:nvPr/>
          </p:nvSpPr>
          <p:spPr>
            <a:xfrm>
              <a:off x="6445173" y="3505263"/>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8"/>
            <p:cNvSpPr/>
            <p:nvPr/>
          </p:nvSpPr>
          <p:spPr>
            <a:xfrm>
              <a:off x="6336986" y="3542479"/>
              <a:ext cx="22" cy="22"/>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8"/>
            <p:cNvSpPr/>
            <p:nvPr/>
          </p:nvSpPr>
          <p:spPr>
            <a:xfrm>
              <a:off x="6356493" y="3567717"/>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8"/>
            <p:cNvSpPr/>
            <p:nvPr/>
          </p:nvSpPr>
          <p:spPr>
            <a:xfrm>
              <a:off x="6355234" y="356827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8"/>
            <p:cNvSpPr/>
            <p:nvPr/>
          </p:nvSpPr>
          <p:spPr>
            <a:xfrm>
              <a:off x="6478434" y="3572594"/>
              <a:ext cx="427" cy="270"/>
            </a:xfrm>
            <a:custGeom>
              <a:avLst/>
              <a:gdLst/>
              <a:ahLst/>
              <a:cxnLst/>
              <a:rect l="l" t="t" r="r" b="b"/>
              <a:pathLst>
                <a:path w="19" h="12" extrusionOk="0">
                  <a:moveTo>
                    <a:pt x="1"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8"/>
            <p:cNvSpPr/>
            <p:nvPr/>
          </p:nvSpPr>
          <p:spPr>
            <a:xfrm>
              <a:off x="6478996" y="3572212"/>
              <a:ext cx="337" cy="337"/>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8"/>
            <p:cNvSpPr/>
            <p:nvPr/>
          </p:nvSpPr>
          <p:spPr>
            <a:xfrm>
              <a:off x="6479850" y="3571110"/>
              <a:ext cx="270" cy="494"/>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8"/>
            <p:cNvSpPr/>
            <p:nvPr/>
          </p:nvSpPr>
          <p:spPr>
            <a:xfrm>
              <a:off x="6479468" y="3571650"/>
              <a:ext cx="405" cy="494"/>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8"/>
            <p:cNvSpPr/>
            <p:nvPr/>
          </p:nvSpPr>
          <p:spPr>
            <a:xfrm>
              <a:off x="6474344" y="357378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8"/>
            <p:cNvSpPr/>
            <p:nvPr/>
          </p:nvSpPr>
          <p:spPr>
            <a:xfrm>
              <a:off x="6480726" y="3568975"/>
              <a:ext cx="22" cy="22"/>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8"/>
            <p:cNvSpPr/>
            <p:nvPr/>
          </p:nvSpPr>
          <p:spPr>
            <a:xfrm>
              <a:off x="6480412" y="3569537"/>
              <a:ext cx="180" cy="719"/>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8"/>
            <p:cNvSpPr/>
            <p:nvPr/>
          </p:nvSpPr>
          <p:spPr>
            <a:xfrm>
              <a:off x="6480164" y="3570481"/>
              <a:ext cx="180" cy="494"/>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8"/>
            <p:cNvSpPr/>
            <p:nvPr/>
          </p:nvSpPr>
          <p:spPr>
            <a:xfrm>
              <a:off x="6477805" y="3572998"/>
              <a:ext cx="584" cy="247"/>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8"/>
            <p:cNvSpPr/>
            <p:nvPr/>
          </p:nvSpPr>
          <p:spPr>
            <a:xfrm>
              <a:off x="6473804" y="3550570"/>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8"/>
            <p:cNvSpPr/>
            <p:nvPr/>
          </p:nvSpPr>
          <p:spPr>
            <a:xfrm>
              <a:off x="6475445" y="3551042"/>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8"/>
            <p:cNvSpPr/>
            <p:nvPr/>
          </p:nvSpPr>
          <p:spPr>
            <a:xfrm>
              <a:off x="6474591" y="355072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8"/>
            <p:cNvSpPr/>
            <p:nvPr/>
          </p:nvSpPr>
          <p:spPr>
            <a:xfrm>
              <a:off x="6476479" y="3551514"/>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8"/>
            <p:cNvSpPr/>
            <p:nvPr/>
          </p:nvSpPr>
          <p:spPr>
            <a:xfrm>
              <a:off x="6477265" y="3551985"/>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8"/>
            <p:cNvSpPr/>
            <p:nvPr/>
          </p:nvSpPr>
          <p:spPr>
            <a:xfrm>
              <a:off x="6478119" y="3552547"/>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8"/>
            <p:cNvSpPr/>
            <p:nvPr/>
          </p:nvSpPr>
          <p:spPr>
            <a:xfrm>
              <a:off x="6477265" y="3573223"/>
              <a:ext cx="562" cy="180"/>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8"/>
            <p:cNvSpPr/>
            <p:nvPr/>
          </p:nvSpPr>
          <p:spPr>
            <a:xfrm>
              <a:off x="6475917" y="3573538"/>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8"/>
            <p:cNvSpPr/>
            <p:nvPr/>
          </p:nvSpPr>
          <p:spPr>
            <a:xfrm>
              <a:off x="6475130" y="3573627"/>
              <a:ext cx="652" cy="90"/>
            </a:xfrm>
            <a:custGeom>
              <a:avLst/>
              <a:gdLst/>
              <a:ahLst/>
              <a:cxnLst/>
              <a:rect l="l" t="t" r="r" b="b"/>
              <a:pathLst>
                <a:path w="29" h="4" extrusionOk="0">
                  <a:moveTo>
                    <a:pt x="1" y="4"/>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8"/>
            <p:cNvSpPr/>
            <p:nvPr/>
          </p:nvSpPr>
          <p:spPr>
            <a:xfrm>
              <a:off x="6476546" y="3573470"/>
              <a:ext cx="494" cy="90"/>
            </a:xfrm>
            <a:custGeom>
              <a:avLst/>
              <a:gdLst/>
              <a:ahLst/>
              <a:cxnLst/>
              <a:rect l="l" t="t" r="r" b="b"/>
              <a:pathLst>
                <a:path w="22" h="4" extrusionOk="0">
                  <a:moveTo>
                    <a:pt x="1" y="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8"/>
            <p:cNvSpPr/>
            <p:nvPr/>
          </p:nvSpPr>
          <p:spPr>
            <a:xfrm>
              <a:off x="6474591" y="3573785"/>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8"/>
            <p:cNvSpPr/>
            <p:nvPr/>
          </p:nvSpPr>
          <p:spPr>
            <a:xfrm>
              <a:off x="6473018" y="357369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8"/>
            <p:cNvSpPr/>
            <p:nvPr/>
          </p:nvSpPr>
          <p:spPr>
            <a:xfrm>
              <a:off x="6433914" y="3616732"/>
              <a:ext cx="247" cy="584"/>
            </a:xfrm>
            <a:custGeom>
              <a:avLst/>
              <a:gdLst/>
              <a:ahLst/>
              <a:cxnLst/>
              <a:rect l="l" t="t" r="r" b="b"/>
              <a:pathLst>
                <a:path w="11" h="26" extrusionOk="0">
                  <a:moveTo>
                    <a:pt x="11"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8"/>
            <p:cNvSpPr/>
            <p:nvPr/>
          </p:nvSpPr>
          <p:spPr>
            <a:xfrm>
              <a:off x="6434139" y="3610843"/>
              <a:ext cx="2629" cy="5753"/>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8"/>
            <p:cNvSpPr/>
            <p:nvPr/>
          </p:nvSpPr>
          <p:spPr>
            <a:xfrm>
              <a:off x="6441937" y="3590303"/>
              <a:ext cx="2629" cy="2472"/>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8"/>
            <p:cNvSpPr/>
            <p:nvPr/>
          </p:nvSpPr>
          <p:spPr>
            <a:xfrm>
              <a:off x="6242642" y="3300642"/>
              <a:ext cx="140392" cy="148774"/>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8"/>
            <p:cNvSpPr/>
            <p:nvPr/>
          </p:nvSpPr>
          <p:spPr>
            <a:xfrm>
              <a:off x="6337211" y="3447439"/>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8"/>
            <p:cNvSpPr/>
            <p:nvPr/>
          </p:nvSpPr>
          <p:spPr>
            <a:xfrm>
              <a:off x="6324468" y="3448136"/>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8"/>
            <p:cNvSpPr/>
            <p:nvPr/>
          </p:nvSpPr>
          <p:spPr>
            <a:xfrm>
              <a:off x="6347998" y="3447596"/>
              <a:ext cx="1034" cy="180"/>
            </a:xfrm>
            <a:custGeom>
              <a:avLst/>
              <a:gdLst/>
              <a:ahLst/>
              <a:cxnLst/>
              <a:rect l="l" t="t" r="r" b="b"/>
              <a:pathLst>
                <a:path w="46" h="8" extrusionOk="0">
                  <a:moveTo>
                    <a:pt x="46"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8"/>
            <p:cNvSpPr/>
            <p:nvPr/>
          </p:nvSpPr>
          <p:spPr>
            <a:xfrm>
              <a:off x="6336042" y="3447506"/>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8"/>
            <p:cNvSpPr/>
            <p:nvPr/>
          </p:nvSpPr>
          <p:spPr>
            <a:xfrm>
              <a:off x="6343660" y="3447439"/>
              <a:ext cx="1281" cy="22"/>
            </a:xfrm>
            <a:custGeom>
              <a:avLst/>
              <a:gdLst/>
              <a:ahLst/>
              <a:cxnLst/>
              <a:rect l="l" t="t" r="r" b="b"/>
              <a:pathLst>
                <a:path w="57" h="1" extrusionOk="0">
                  <a:moveTo>
                    <a:pt x="57"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8"/>
            <p:cNvSpPr/>
            <p:nvPr/>
          </p:nvSpPr>
          <p:spPr>
            <a:xfrm>
              <a:off x="6345324" y="3447439"/>
              <a:ext cx="1124" cy="90"/>
            </a:xfrm>
            <a:custGeom>
              <a:avLst/>
              <a:gdLst/>
              <a:ahLst/>
              <a:cxnLst/>
              <a:rect l="l" t="t" r="r" b="b"/>
              <a:pathLst>
                <a:path w="50" h="4" extrusionOk="0">
                  <a:moveTo>
                    <a:pt x="49"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8"/>
            <p:cNvSpPr/>
            <p:nvPr/>
          </p:nvSpPr>
          <p:spPr>
            <a:xfrm>
              <a:off x="6343278" y="344734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8"/>
            <p:cNvSpPr/>
            <p:nvPr/>
          </p:nvSpPr>
          <p:spPr>
            <a:xfrm>
              <a:off x="6340200" y="344743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8"/>
            <p:cNvSpPr/>
            <p:nvPr/>
          </p:nvSpPr>
          <p:spPr>
            <a:xfrm>
              <a:off x="6242575" y="3441056"/>
              <a:ext cx="1124" cy="247"/>
            </a:xfrm>
            <a:custGeom>
              <a:avLst/>
              <a:gdLst/>
              <a:ahLst/>
              <a:cxnLst/>
              <a:rect l="l" t="t" r="r" b="b"/>
              <a:pathLst>
                <a:path w="50" h="11" extrusionOk="0">
                  <a:moveTo>
                    <a:pt x="0" y="11"/>
                  </a:moveTo>
                  <a:lnTo>
                    <a:pt x="4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8"/>
            <p:cNvSpPr/>
            <p:nvPr/>
          </p:nvSpPr>
          <p:spPr>
            <a:xfrm>
              <a:off x="6346582" y="3447506"/>
              <a:ext cx="1124" cy="112"/>
            </a:xfrm>
            <a:custGeom>
              <a:avLst/>
              <a:gdLst/>
              <a:ahLst/>
              <a:cxnLst/>
              <a:rect l="l" t="t" r="r" b="b"/>
              <a:pathLst>
                <a:path w="50" h="5" extrusionOk="0">
                  <a:moveTo>
                    <a:pt x="49"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8"/>
            <p:cNvSpPr/>
            <p:nvPr/>
          </p:nvSpPr>
          <p:spPr>
            <a:xfrm>
              <a:off x="6327704" y="3447911"/>
              <a:ext cx="652" cy="22"/>
            </a:xfrm>
            <a:custGeom>
              <a:avLst/>
              <a:gdLst/>
              <a:ahLst/>
              <a:cxnLst/>
              <a:rect l="l" t="t" r="r" b="b"/>
              <a:pathLst>
                <a:path w="29" h="1" extrusionOk="0">
                  <a:moveTo>
                    <a:pt x="2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8"/>
            <p:cNvSpPr/>
            <p:nvPr/>
          </p:nvSpPr>
          <p:spPr>
            <a:xfrm>
              <a:off x="6326828" y="3447978"/>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8"/>
            <p:cNvSpPr/>
            <p:nvPr/>
          </p:nvSpPr>
          <p:spPr>
            <a:xfrm>
              <a:off x="6326041" y="3447978"/>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8"/>
            <p:cNvSpPr/>
            <p:nvPr/>
          </p:nvSpPr>
          <p:spPr>
            <a:xfrm>
              <a:off x="6349189" y="3447753"/>
              <a:ext cx="787" cy="180"/>
            </a:xfrm>
            <a:custGeom>
              <a:avLst/>
              <a:gdLst/>
              <a:ahLst/>
              <a:cxnLst/>
              <a:rect l="l" t="t" r="r" b="b"/>
              <a:pathLst>
                <a:path w="35" h="8" extrusionOk="0">
                  <a:moveTo>
                    <a:pt x="3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8"/>
            <p:cNvSpPr/>
            <p:nvPr/>
          </p:nvSpPr>
          <p:spPr>
            <a:xfrm>
              <a:off x="6325255" y="3448068"/>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8"/>
            <p:cNvSpPr/>
            <p:nvPr/>
          </p:nvSpPr>
          <p:spPr>
            <a:xfrm>
              <a:off x="6334694" y="3447506"/>
              <a:ext cx="809" cy="22"/>
            </a:xfrm>
            <a:custGeom>
              <a:avLst/>
              <a:gdLst/>
              <a:ahLst/>
              <a:cxnLst/>
              <a:rect l="l" t="t" r="r" b="b"/>
              <a:pathLst>
                <a:path w="36" h="1" extrusionOk="0">
                  <a:moveTo>
                    <a:pt x="36"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8"/>
            <p:cNvSpPr/>
            <p:nvPr/>
          </p:nvSpPr>
          <p:spPr>
            <a:xfrm>
              <a:off x="6333278" y="3447596"/>
              <a:ext cx="652" cy="22"/>
            </a:xfrm>
            <a:custGeom>
              <a:avLst/>
              <a:gdLst/>
              <a:ahLst/>
              <a:cxnLst/>
              <a:rect l="l" t="t" r="r" b="b"/>
              <a:pathLst>
                <a:path w="29" h="1" extrusionOk="0">
                  <a:moveTo>
                    <a:pt x="29"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8"/>
            <p:cNvSpPr/>
            <p:nvPr/>
          </p:nvSpPr>
          <p:spPr>
            <a:xfrm>
              <a:off x="6332109" y="3447664"/>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8"/>
            <p:cNvSpPr/>
            <p:nvPr/>
          </p:nvSpPr>
          <p:spPr>
            <a:xfrm>
              <a:off x="6329974" y="3447753"/>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8"/>
            <p:cNvSpPr/>
            <p:nvPr/>
          </p:nvSpPr>
          <p:spPr>
            <a:xfrm>
              <a:off x="6328873" y="3447821"/>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8"/>
            <p:cNvSpPr/>
            <p:nvPr/>
          </p:nvSpPr>
          <p:spPr>
            <a:xfrm>
              <a:off x="6331075" y="3447664"/>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8"/>
            <p:cNvSpPr/>
            <p:nvPr/>
          </p:nvSpPr>
          <p:spPr>
            <a:xfrm>
              <a:off x="6339031" y="344743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8"/>
            <p:cNvSpPr/>
            <p:nvPr/>
          </p:nvSpPr>
          <p:spPr>
            <a:xfrm>
              <a:off x="6341143" y="344734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8"/>
            <p:cNvSpPr/>
            <p:nvPr/>
          </p:nvSpPr>
          <p:spPr>
            <a:xfrm>
              <a:off x="6351077" y="3448136"/>
              <a:ext cx="562" cy="270"/>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8"/>
            <p:cNvSpPr/>
            <p:nvPr/>
          </p:nvSpPr>
          <p:spPr>
            <a:xfrm>
              <a:off x="6350133" y="3447911"/>
              <a:ext cx="809" cy="180"/>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8"/>
            <p:cNvSpPr/>
            <p:nvPr/>
          </p:nvSpPr>
          <p:spPr>
            <a:xfrm>
              <a:off x="6360830" y="3329970"/>
              <a:ext cx="138414" cy="119941"/>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8"/>
            <p:cNvSpPr/>
            <p:nvPr/>
          </p:nvSpPr>
          <p:spPr>
            <a:xfrm>
              <a:off x="6397327" y="344696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8"/>
            <p:cNvSpPr/>
            <p:nvPr/>
          </p:nvSpPr>
          <p:spPr>
            <a:xfrm>
              <a:off x="6396226" y="3444764"/>
              <a:ext cx="180" cy="180"/>
            </a:xfrm>
            <a:custGeom>
              <a:avLst/>
              <a:gdLst/>
              <a:ahLst/>
              <a:cxnLst/>
              <a:rect l="l" t="t" r="r" b="b"/>
              <a:pathLst>
                <a:path w="8" h="8" extrusionOk="0">
                  <a:moveTo>
                    <a:pt x="1" y="0"/>
                  </a:moveTo>
                  <a:lnTo>
                    <a:pt x="8" y="7"/>
                  </a:ln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8"/>
            <p:cNvSpPr/>
            <p:nvPr/>
          </p:nvSpPr>
          <p:spPr>
            <a:xfrm>
              <a:off x="6397574" y="3447664"/>
              <a:ext cx="22" cy="112"/>
            </a:xfrm>
            <a:custGeom>
              <a:avLst/>
              <a:gdLst/>
              <a:ahLst/>
              <a:cxnLst/>
              <a:rect l="l" t="t" r="r" b="b"/>
              <a:pathLst>
                <a:path w="1" h="5" extrusionOk="0">
                  <a:moveTo>
                    <a:pt x="0"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8"/>
            <p:cNvSpPr/>
            <p:nvPr/>
          </p:nvSpPr>
          <p:spPr>
            <a:xfrm>
              <a:off x="6396630" y="3445147"/>
              <a:ext cx="157" cy="180"/>
            </a:xfrm>
            <a:custGeom>
              <a:avLst/>
              <a:gdLst/>
              <a:ahLst/>
              <a:cxnLst/>
              <a:rect l="l" t="t" r="r" b="b"/>
              <a:pathLst>
                <a:path w="7" h="8" extrusionOk="0">
                  <a:moveTo>
                    <a:pt x="0" y="1"/>
                  </a:moveTo>
                  <a:lnTo>
                    <a:pt x="7"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8"/>
            <p:cNvSpPr/>
            <p:nvPr/>
          </p:nvSpPr>
          <p:spPr>
            <a:xfrm>
              <a:off x="6395754" y="3444607"/>
              <a:ext cx="405" cy="90"/>
            </a:xfrm>
            <a:custGeom>
              <a:avLst/>
              <a:gdLst/>
              <a:ahLst/>
              <a:cxnLst/>
              <a:rect l="l" t="t" r="r" b="b"/>
              <a:pathLst>
                <a:path w="18" h="4" extrusionOk="0">
                  <a:moveTo>
                    <a:pt x="1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8"/>
            <p:cNvSpPr/>
            <p:nvPr/>
          </p:nvSpPr>
          <p:spPr>
            <a:xfrm>
              <a:off x="6397484" y="3447282"/>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8"/>
            <p:cNvSpPr/>
            <p:nvPr/>
          </p:nvSpPr>
          <p:spPr>
            <a:xfrm>
              <a:off x="6397327" y="344681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8"/>
            <p:cNvSpPr/>
            <p:nvPr/>
          </p:nvSpPr>
          <p:spPr>
            <a:xfrm>
              <a:off x="6397125" y="3445911"/>
              <a:ext cx="157" cy="292"/>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8"/>
            <p:cNvSpPr/>
            <p:nvPr/>
          </p:nvSpPr>
          <p:spPr>
            <a:xfrm>
              <a:off x="6396945" y="3445461"/>
              <a:ext cx="180" cy="270"/>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8"/>
            <p:cNvSpPr/>
            <p:nvPr/>
          </p:nvSpPr>
          <p:spPr>
            <a:xfrm>
              <a:off x="6378989" y="3443955"/>
              <a:ext cx="16788" cy="1214"/>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8"/>
            <p:cNvSpPr/>
            <p:nvPr/>
          </p:nvSpPr>
          <p:spPr>
            <a:xfrm>
              <a:off x="6449578" y="3420605"/>
              <a:ext cx="8360" cy="247"/>
            </a:xfrm>
            <a:custGeom>
              <a:avLst/>
              <a:gdLst/>
              <a:ahLst/>
              <a:cxnLst/>
              <a:rect l="l" t="t" r="r" b="b"/>
              <a:pathLst>
                <a:path w="372" h="11" extrusionOk="0">
                  <a:moveTo>
                    <a:pt x="0" y="11"/>
                  </a:moveTo>
                  <a:lnTo>
                    <a:pt x="371" y="0"/>
                  </a:lnTo>
                  <a:lnTo>
                    <a:pt x="37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8"/>
            <p:cNvSpPr/>
            <p:nvPr/>
          </p:nvSpPr>
          <p:spPr>
            <a:xfrm>
              <a:off x="6400473" y="3447034"/>
              <a:ext cx="966" cy="180"/>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8"/>
            <p:cNvSpPr/>
            <p:nvPr/>
          </p:nvSpPr>
          <p:spPr>
            <a:xfrm>
              <a:off x="6399215" y="3447192"/>
              <a:ext cx="1056" cy="180"/>
            </a:xfrm>
            <a:custGeom>
              <a:avLst/>
              <a:gdLst/>
              <a:ahLst/>
              <a:cxnLst/>
              <a:rect l="l" t="t" r="r" b="b"/>
              <a:pathLst>
                <a:path w="47" h="8" extrusionOk="0">
                  <a:moveTo>
                    <a:pt x="1" y="8"/>
                  </a:moveTo>
                  <a:lnTo>
                    <a:pt x="4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8"/>
            <p:cNvSpPr/>
            <p:nvPr/>
          </p:nvSpPr>
          <p:spPr>
            <a:xfrm>
              <a:off x="6397642" y="3447439"/>
              <a:ext cx="1281" cy="337"/>
            </a:xfrm>
            <a:custGeom>
              <a:avLst/>
              <a:gdLst/>
              <a:ahLst/>
              <a:cxnLst/>
              <a:rect l="l" t="t" r="r" b="b"/>
              <a:pathLst>
                <a:path w="57" h="15" extrusionOk="0">
                  <a:moveTo>
                    <a:pt x="57" y="0"/>
                  </a:moveTo>
                  <a:lnTo>
                    <a:pt x="1" y="14"/>
                  </a:ln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8"/>
            <p:cNvSpPr/>
            <p:nvPr/>
          </p:nvSpPr>
          <p:spPr>
            <a:xfrm>
              <a:off x="6401665" y="3447034"/>
              <a:ext cx="809" cy="22"/>
            </a:xfrm>
            <a:custGeom>
              <a:avLst/>
              <a:gdLst/>
              <a:ahLst/>
              <a:cxnLst/>
              <a:rect l="l" t="t" r="r" b="b"/>
              <a:pathLst>
                <a:path w="36" h="1" extrusionOk="0">
                  <a:moveTo>
                    <a:pt x="0" y="1"/>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8"/>
            <p:cNvSpPr/>
            <p:nvPr/>
          </p:nvSpPr>
          <p:spPr>
            <a:xfrm>
              <a:off x="6402608" y="3446967"/>
              <a:ext cx="719" cy="22"/>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8"/>
            <p:cNvSpPr/>
            <p:nvPr/>
          </p:nvSpPr>
          <p:spPr>
            <a:xfrm>
              <a:off x="6444926" y="3240908"/>
              <a:ext cx="20631" cy="16833"/>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8"/>
            <p:cNvSpPr/>
            <p:nvPr/>
          </p:nvSpPr>
          <p:spPr>
            <a:xfrm>
              <a:off x="6592914" y="3077480"/>
              <a:ext cx="124166" cy="165652"/>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8"/>
            <p:cNvSpPr/>
            <p:nvPr/>
          </p:nvSpPr>
          <p:spPr>
            <a:xfrm>
              <a:off x="5939430" y="2763841"/>
              <a:ext cx="141718" cy="1101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8"/>
            <p:cNvSpPr/>
            <p:nvPr/>
          </p:nvSpPr>
          <p:spPr>
            <a:xfrm>
              <a:off x="6189695" y="2743255"/>
              <a:ext cx="48251" cy="94703"/>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8"/>
            <p:cNvSpPr/>
            <p:nvPr/>
          </p:nvSpPr>
          <p:spPr>
            <a:xfrm>
              <a:off x="5990175" y="2745210"/>
              <a:ext cx="253051" cy="242376"/>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8"/>
            <p:cNvSpPr/>
            <p:nvPr/>
          </p:nvSpPr>
          <p:spPr>
            <a:xfrm>
              <a:off x="6018177" y="2847217"/>
              <a:ext cx="22" cy="180"/>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8"/>
            <p:cNvSpPr/>
            <p:nvPr/>
          </p:nvSpPr>
          <p:spPr>
            <a:xfrm>
              <a:off x="6051865" y="2821485"/>
              <a:ext cx="247" cy="1438"/>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8"/>
            <p:cNvSpPr/>
            <p:nvPr/>
          </p:nvSpPr>
          <p:spPr>
            <a:xfrm>
              <a:off x="6073664" y="2775459"/>
              <a:ext cx="405" cy="719"/>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8"/>
            <p:cNvSpPr/>
            <p:nvPr/>
          </p:nvSpPr>
          <p:spPr>
            <a:xfrm>
              <a:off x="6009457" y="2850521"/>
              <a:ext cx="2540" cy="494"/>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8"/>
            <p:cNvSpPr/>
            <p:nvPr/>
          </p:nvSpPr>
          <p:spPr>
            <a:xfrm>
              <a:off x="6074046" y="2776246"/>
              <a:ext cx="337" cy="494"/>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8"/>
            <p:cNvSpPr/>
            <p:nvPr/>
          </p:nvSpPr>
          <p:spPr>
            <a:xfrm>
              <a:off x="6073349" y="2775055"/>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8"/>
            <p:cNvSpPr/>
            <p:nvPr/>
          </p:nvSpPr>
          <p:spPr>
            <a:xfrm>
              <a:off x="6012918" y="2849644"/>
              <a:ext cx="4427" cy="10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8"/>
            <p:cNvSpPr/>
            <p:nvPr/>
          </p:nvSpPr>
          <p:spPr>
            <a:xfrm>
              <a:off x="6063034" y="2815507"/>
              <a:ext cx="13709" cy="719"/>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8"/>
            <p:cNvSpPr/>
            <p:nvPr/>
          </p:nvSpPr>
          <p:spPr>
            <a:xfrm>
              <a:off x="6199066" y="2763414"/>
              <a:ext cx="90" cy="427"/>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8"/>
            <p:cNvSpPr/>
            <p:nvPr/>
          </p:nvSpPr>
          <p:spPr>
            <a:xfrm>
              <a:off x="6199291" y="2764200"/>
              <a:ext cx="112" cy="427"/>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8"/>
            <p:cNvSpPr/>
            <p:nvPr/>
          </p:nvSpPr>
          <p:spPr>
            <a:xfrm>
              <a:off x="6198976" y="2762470"/>
              <a:ext cx="112" cy="494"/>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8"/>
            <p:cNvSpPr/>
            <p:nvPr/>
          </p:nvSpPr>
          <p:spPr>
            <a:xfrm>
              <a:off x="6198909" y="2756492"/>
              <a:ext cx="22" cy="742"/>
            </a:xfrm>
            <a:custGeom>
              <a:avLst/>
              <a:gdLst/>
              <a:ahLst/>
              <a:cxnLst/>
              <a:rect l="l" t="t" r="r" b="b"/>
              <a:pathLst>
                <a:path w="1" h="33" extrusionOk="0">
                  <a:moveTo>
                    <a:pt x="0" y="1"/>
                  </a:moveTo>
                  <a:lnTo>
                    <a:pt x="0"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8"/>
            <p:cNvSpPr/>
            <p:nvPr/>
          </p:nvSpPr>
          <p:spPr>
            <a:xfrm>
              <a:off x="6198909" y="2761526"/>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8"/>
            <p:cNvSpPr/>
            <p:nvPr/>
          </p:nvSpPr>
          <p:spPr>
            <a:xfrm>
              <a:off x="6214101" y="283903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8"/>
            <p:cNvSpPr/>
            <p:nvPr/>
          </p:nvSpPr>
          <p:spPr>
            <a:xfrm>
              <a:off x="6199763" y="2765616"/>
              <a:ext cx="112" cy="337"/>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8"/>
            <p:cNvSpPr/>
            <p:nvPr/>
          </p:nvSpPr>
          <p:spPr>
            <a:xfrm>
              <a:off x="6213786" y="2837846"/>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8"/>
            <p:cNvSpPr/>
            <p:nvPr/>
          </p:nvSpPr>
          <p:spPr>
            <a:xfrm>
              <a:off x="6199448" y="2764987"/>
              <a:ext cx="180" cy="337"/>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8"/>
            <p:cNvSpPr/>
            <p:nvPr/>
          </p:nvSpPr>
          <p:spPr>
            <a:xfrm>
              <a:off x="6198976" y="2755076"/>
              <a:ext cx="22" cy="742"/>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8"/>
            <p:cNvSpPr/>
            <p:nvPr/>
          </p:nvSpPr>
          <p:spPr>
            <a:xfrm>
              <a:off x="6198819" y="2760425"/>
              <a:ext cx="22" cy="494"/>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8"/>
            <p:cNvSpPr/>
            <p:nvPr/>
          </p:nvSpPr>
          <p:spPr>
            <a:xfrm>
              <a:off x="6198819" y="2757908"/>
              <a:ext cx="22" cy="652"/>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8"/>
            <p:cNvSpPr/>
            <p:nvPr/>
          </p:nvSpPr>
          <p:spPr>
            <a:xfrm>
              <a:off x="6198819" y="2759166"/>
              <a:ext cx="22" cy="652"/>
            </a:xfrm>
            <a:custGeom>
              <a:avLst/>
              <a:gdLst/>
              <a:ahLst/>
              <a:cxnLst/>
              <a:rect l="l" t="t" r="r" b="b"/>
              <a:pathLst>
                <a:path w="1" h="29" extrusionOk="0">
                  <a:moveTo>
                    <a:pt x="1"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8"/>
            <p:cNvSpPr/>
            <p:nvPr/>
          </p:nvSpPr>
          <p:spPr>
            <a:xfrm>
              <a:off x="6200010" y="2766178"/>
              <a:ext cx="180" cy="247"/>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8"/>
            <p:cNvSpPr/>
            <p:nvPr/>
          </p:nvSpPr>
          <p:spPr>
            <a:xfrm>
              <a:off x="6199066" y="2753435"/>
              <a:ext cx="90" cy="80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8"/>
            <p:cNvSpPr/>
            <p:nvPr/>
          </p:nvSpPr>
          <p:spPr>
            <a:xfrm>
              <a:off x="6199223" y="2751772"/>
              <a:ext cx="90" cy="80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8"/>
            <p:cNvSpPr/>
            <p:nvPr/>
          </p:nvSpPr>
          <p:spPr>
            <a:xfrm>
              <a:off x="6199448" y="2749974"/>
              <a:ext cx="112" cy="876"/>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8"/>
            <p:cNvSpPr/>
            <p:nvPr/>
          </p:nvSpPr>
          <p:spPr>
            <a:xfrm>
              <a:off x="6199695" y="2747997"/>
              <a:ext cx="90" cy="1056"/>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8"/>
            <p:cNvSpPr/>
            <p:nvPr/>
          </p:nvSpPr>
          <p:spPr>
            <a:xfrm>
              <a:off x="6214955" y="2803551"/>
              <a:ext cx="182709" cy="174282"/>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8"/>
            <p:cNvSpPr/>
            <p:nvPr/>
          </p:nvSpPr>
          <p:spPr>
            <a:xfrm>
              <a:off x="6240844" y="2806697"/>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8"/>
            <p:cNvSpPr/>
            <p:nvPr/>
          </p:nvSpPr>
          <p:spPr>
            <a:xfrm>
              <a:off x="6228574" y="2817867"/>
              <a:ext cx="719" cy="719"/>
            </a:xfrm>
            <a:custGeom>
              <a:avLst/>
              <a:gdLst/>
              <a:ahLst/>
              <a:cxnLst/>
              <a:rect l="l" t="t" r="r" b="b"/>
              <a:pathLst>
                <a:path w="32" h="32" extrusionOk="0">
                  <a:moveTo>
                    <a:pt x="0" y="32"/>
                  </a:move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8"/>
            <p:cNvSpPr/>
            <p:nvPr/>
          </p:nvSpPr>
          <p:spPr>
            <a:xfrm>
              <a:off x="6229585" y="2817305"/>
              <a:ext cx="180" cy="270"/>
            </a:xfrm>
            <a:custGeom>
              <a:avLst/>
              <a:gdLst/>
              <a:ahLst/>
              <a:cxnLst/>
              <a:rect l="l" t="t" r="r" b="b"/>
              <a:pathLst>
                <a:path w="8" h="12" extrusionOk="0">
                  <a:moveTo>
                    <a:pt x="1" y="1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8"/>
            <p:cNvSpPr/>
            <p:nvPr/>
          </p:nvSpPr>
          <p:spPr>
            <a:xfrm>
              <a:off x="6240912" y="280481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8"/>
            <p:cNvSpPr/>
            <p:nvPr/>
          </p:nvSpPr>
          <p:spPr>
            <a:xfrm>
              <a:off x="6234709" y="2812743"/>
              <a:ext cx="90" cy="22"/>
            </a:xfrm>
            <a:custGeom>
              <a:avLst/>
              <a:gdLst/>
              <a:ahLst/>
              <a:cxnLst/>
              <a:rect l="l" t="t" r="r" b="b"/>
              <a:pathLst>
                <a:path w="4" h="1" extrusionOk="0">
                  <a:moveTo>
                    <a:pt x="0" y="1"/>
                  </a:move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8"/>
            <p:cNvSpPr/>
            <p:nvPr/>
          </p:nvSpPr>
          <p:spPr>
            <a:xfrm>
              <a:off x="6235091" y="2812586"/>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8"/>
            <p:cNvSpPr/>
            <p:nvPr/>
          </p:nvSpPr>
          <p:spPr>
            <a:xfrm>
              <a:off x="6234866" y="2812743"/>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8"/>
            <p:cNvSpPr/>
            <p:nvPr/>
          </p:nvSpPr>
          <p:spPr>
            <a:xfrm>
              <a:off x="6218416" y="2836273"/>
              <a:ext cx="4270" cy="4113"/>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8"/>
            <p:cNvSpPr/>
            <p:nvPr/>
          </p:nvSpPr>
          <p:spPr>
            <a:xfrm>
              <a:off x="6216933" y="2840925"/>
              <a:ext cx="742" cy="494"/>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8"/>
            <p:cNvSpPr/>
            <p:nvPr/>
          </p:nvSpPr>
          <p:spPr>
            <a:xfrm>
              <a:off x="6240844" y="280582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8"/>
            <p:cNvSpPr/>
            <p:nvPr/>
          </p:nvSpPr>
          <p:spPr>
            <a:xfrm>
              <a:off x="6241002" y="280361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8"/>
            <p:cNvSpPr/>
            <p:nvPr/>
          </p:nvSpPr>
          <p:spPr>
            <a:xfrm>
              <a:off x="6215584" y="2844296"/>
              <a:ext cx="1596" cy="2787"/>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8"/>
            <p:cNvSpPr/>
            <p:nvPr/>
          </p:nvSpPr>
          <p:spPr>
            <a:xfrm>
              <a:off x="6243901" y="2922189"/>
              <a:ext cx="270" cy="405"/>
            </a:xfrm>
            <a:custGeom>
              <a:avLst/>
              <a:gdLst/>
              <a:ahLst/>
              <a:cxnLst/>
              <a:rect l="l" t="t" r="r" b="b"/>
              <a:pathLst>
                <a:path w="12" h="18" extrusionOk="0">
                  <a:moveTo>
                    <a:pt x="1" y="0"/>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8"/>
            <p:cNvSpPr/>
            <p:nvPr/>
          </p:nvSpPr>
          <p:spPr>
            <a:xfrm>
              <a:off x="6239586" y="2918009"/>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8"/>
            <p:cNvSpPr/>
            <p:nvPr/>
          </p:nvSpPr>
          <p:spPr>
            <a:xfrm>
              <a:off x="6243047" y="2920683"/>
              <a:ext cx="247" cy="337"/>
            </a:xfrm>
            <a:custGeom>
              <a:avLst/>
              <a:gdLst/>
              <a:ahLst/>
              <a:cxnLst/>
              <a:rect l="l" t="t" r="r" b="b"/>
              <a:pathLst>
                <a:path w="11" h="15" extrusionOk="0">
                  <a:moveTo>
                    <a:pt x="0" y="1"/>
                  </a:moveTo>
                  <a:lnTo>
                    <a:pt x="1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8"/>
            <p:cNvSpPr/>
            <p:nvPr/>
          </p:nvSpPr>
          <p:spPr>
            <a:xfrm>
              <a:off x="6244305" y="2923043"/>
              <a:ext cx="247" cy="427"/>
            </a:xfrm>
            <a:custGeom>
              <a:avLst/>
              <a:gdLst/>
              <a:ahLst/>
              <a:cxnLst/>
              <a:rect l="l" t="t" r="r" b="b"/>
              <a:pathLst>
                <a:path w="11" h="19" extrusionOk="0">
                  <a:moveTo>
                    <a:pt x="0" y="1"/>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8"/>
            <p:cNvSpPr/>
            <p:nvPr/>
          </p:nvSpPr>
          <p:spPr>
            <a:xfrm>
              <a:off x="6215045" y="2841397"/>
              <a:ext cx="1978" cy="1596"/>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8"/>
            <p:cNvSpPr/>
            <p:nvPr/>
          </p:nvSpPr>
          <p:spPr>
            <a:xfrm>
              <a:off x="6244687" y="2923987"/>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8"/>
            <p:cNvSpPr/>
            <p:nvPr/>
          </p:nvSpPr>
          <p:spPr>
            <a:xfrm>
              <a:off x="6240282" y="2918256"/>
              <a:ext cx="270" cy="90"/>
            </a:xfrm>
            <a:custGeom>
              <a:avLst/>
              <a:gdLst/>
              <a:ahLst/>
              <a:cxnLst/>
              <a:rect l="l" t="t" r="r" b="b"/>
              <a:pathLst>
                <a:path w="12" h="4" extrusionOk="0">
                  <a:moveTo>
                    <a:pt x="1" y="0"/>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8"/>
            <p:cNvSpPr/>
            <p:nvPr/>
          </p:nvSpPr>
          <p:spPr>
            <a:xfrm>
              <a:off x="6245159" y="2925020"/>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8"/>
            <p:cNvSpPr/>
            <p:nvPr/>
          </p:nvSpPr>
          <p:spPr>
            <a:xfrm>
              <a:off x="6245474" y="2926032"/>
              <a:ext cx="112" cy="337"/>
            </a:xfrm>
            <a:custGeom>
              <a:avLst/>
              <a:gdLst/>
              <a:ahLst/>
              <a:cxnLst/>
              <a:rect l="l" t="t" r="r" b="b"/>
              <a:pathLst>
                <a:path w="5" h="15" extrusionOk="0">
                  <a:moveTo>
                    <a:pt x="1"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8"/>
            <p:cNvSpPr/>
            <p:nvPr/>
          </p:nvSpPr>
          <p:spPr>
            <a:xfrm>
              <a:off x="6242013" y="2919424"/>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8"/>
            <p:cNvSpPr/>
            <p:nvPr/>
          </p:nvSpPr>
          <p:spPr>
            <a:xfrm>
              <a:off x="6242575" y="2919986"/>
              <a:ext cx="247" cy="337"/>
            </a:xfrm>
            <a:custGeom>
              <a:avLst/>
              <a:gdLst/>
              <a:ahLst/>
              <a:cxnLst/>
              <a:rect l="l" t="t" r="r" b="b"/>
              <a:pathLst>
                <a:path w="11" h="15" extrusionOk="0">
                  <a:moveTo>
                    <a:pt x="0" y="0"/>
                  </a:moveTo>
                  <a:lnTo>
                    <a:pt x="1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8"/>
            <p:cNvSpPr/>
            <p:nvPr/>
          </p:nvSpPr>
          <p:spPr>
            <a:xfrm>
              <a:off x="6241474" y="2918885"/>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8"/>
            <p:cNvSpPr/>
            <p:nvPr/>
          </p:nvSpPr>
          <p:spPr>
            <a:xfrm>
              <a:off x="6215202" y="2843509"/>
              <a:ext cx="90" cy="180"/>
            </a:xfrm>
            <a:custGeom>
              <a:avLst/>
              <a:gdLst/>
              <a:ahLst/>
              <a:cxnLst/>
              <a:rect l="l" t="t" r="r" b="b"/>
              <a:pathLst>
                <a:path w="4" h="8" extrusionOk="0">
                  <a:moveTo>
                    <a:pt x="0"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8"/>
            <p:cNvSpPr/>
            <p:nvPr/>
          </p:nvSpPr>
          <p:spPr>
            <a:xfrm>
              <a:off x="6215045" y="2843194"/>
              <a:ext cx="22" cy="180"/>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8"/>
            <p:cNvSpPr/>
            <p:nvPr/>
          </p:nvSpPr>
          <p:spPr>
            <a:xfrm>
              <a:off x="6240912" y="2918481"/>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8"/>
            <p:cNvSpPr/>
            <p:nvPr/>
          </p:nvSpPr>
          <p:spPr>
            <a:xfrm>
              <a:off x="6215359" y="2843914"/>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8"/>
            <p:cNvSpPr/>
            <p:nvPr/>
          </p:nvSpPr>
          <p:spPr>
            <a:xfrm>
              <a:off x="6243519" y="2921402"/>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8"/>
            <p:cNvSpPr/>
            <p:nvPr/>
          </p:nvSpPr>
          <p:spPr>
            <a:xfrm>
              <a:off x="6219450" y="2882860"/>
              <a:ext cx="966" cy="2540"/>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8"/>
            <p:cNvSpPr/>
            <p:nvPr/>
          </p:nvSpPr>
          <p:spPr>
            <a:xfrm>
              <a:off x="6218258" y="284045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8"/>
            <p:cNvSpPr/>
            <p:nvPr/>
          </p:nvSpPr>
          <p:spPr>
            <a:xfrm>
              <a:off x="6245788" y="2927223"/>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8"/>
            <p:cNvSpPr/>
            <p:nvPr/>
          </p:nvSpPr>
          <p:spPr>
            <a:xfrm>
              <a:off x="6216685" y="2840453"/>
              <a:ext cx="1753" cy="1191"/>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8"/>
            <p:cNvSpPr/>
            <p:nvPr/>
          </p:nvSpPr>
          <p:spPr>
            <a:xfrm>
              <a:off x="5892775" y="3054984"/>
              <a:ext cx="27710" cy="6944"/>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8"/>
            <p:cNvSpPr/>
            <p:nvPr/>
          </p:nvSpPr>
          <p:spPr>
            <a:xfrm>
              <a:off x="5885157" y="3020712"/>
              <a:ext cx="69331" cy="51959"/>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8"/>
            <p:cNvSpPr/>
            <p:nvPr/>
          </p:nvSpPr>
          <p:spPr>
            <a:xfrm>
              <a:off x="5892303" y="3064985"/>
              <a:ext cx="270" cy="90"/>
            </a:xfrm>
            <a:custGeom>
              <a:avLst/>
              <a:gdLst/>
              <a:ahLst/>
              <a:cxnLst/>
              <a:rect l="l" t="t" r="r" b="b"/>
              <a:pathLst>
                <a:path w="12" h="4" extrusionOk="0">
                  <a:moveTo>
                    <a:pt x="1" y="4"/>
                  </a:moveTo>
                  <a:lnTo>
                    <a:pt x="1" y="4"/>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8"/>
            <p:cNvSpPr/>
            <p:nvPr/>
          </p:nvSpPr>
          <p:spPr>
            <a:xfrm>
              <a:off x="5893876" y="3064738"/>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8"/>
            <p:cNvSpPr/>
            <p:nvPr/>
          </p:nvSpPr>
          <p:spPr>
            <a:xfrm>
              <a:off x="5899158" y="3055142"/>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8"/>
            <p:cNvSpPr/>
            <p:nvPr/>
          </p:nvSpPr>
          <p:spPr>
            <a:xfrm>
              <a:off x="5893876" y="305514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8"/>
            <p:cNvSpPr/>
            <p:nvPr/>
          </p:nvSpPr>
          <p:spPr>
            <a:xfrm>
              <a:off x="5905675" y="3053344"/>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8"/>
            <p:cNvSpPr/>
            <p:nvPr/>
          </p:nvSpPr>
          <p:spPr>
            <a:xfrm>
              <a:off x="5903944" y="305397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8"/>
            <p:cNvSpPr/>
            <p:nvPr/>
          </p:nvSpPr>
          <p:spPr>
            <a:xfrm>
              <a:off x="5894123" y="3064671"/>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8"/>
            <p:cNvSpPr/>
            <p:nvPr/>
          </p:nvSpPr>
          <p:spPr>
            <a:xfrm>
              <a:off x="5893494" y="3064828"/>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8"/>
            <p:cNvSpPr/>
            <p:nvPr/>
          </p:nvSpPr>
          <p:spPr>
            <a:xfrm>
              <a:off x="5895854" y="30552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8"/>
            <p:cNvSpPr/>
            <p:nvPr/>
          </p:nvSpPr>
          <p:spPr>
            <a:xfrm>
              <a:off x="5892775" y="3064895"/>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8"/>
            <p:cNvSpPr/>
            <p:nvPr/>
          </p:nvSpPr>
          <p:spPr>
            <a:xfrm>
              <a:off x="5897652" y="305523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8"/>
            <p:cNvSpPr/>
            <p:nvPr/>
          </p:nvSpPr>
          <p:spPr>
            <a:xfrm>
              <a:off x="5894348" y="306467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8"/>
            <p:cNvSpPr/>
            <p:nvPr/>
          </p:nvSpPr>
          <p:spPr>
            <a:xfrm>
              <a:off x="5900731" y="3054917"/>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8"/>
            <p:cNvSpPr/>
            <p:nvPr/>
          </p:nvSpPr>
          <p:spPr>
            <a:xfrm>
              <a:off x="5902371" y="3054513"/>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8"/>
            <p:cNvSpPr/>
            <p:nvPr/>
          </p:nvSpPr>
          <p:spPr>
            <a:xfrm>
              <a:off x="5894506" y="306458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8"/>
            <p:cNvSpPr/>
            <p:nvPr/>
          </p:nvSpPr>
          <p:spPr>
            <a:xfrm>
              <a:off x="5898124" y="3060333"/>
              <a:ext cx="11439" cy="3888"/>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8"/>
            <p:cNvSpPr/>
            <p:nvPr/>
          </p:nvSpPr>
          <p:spPr>
            <a:xfrm>
              <a:off x="5895292" y="3064356"/>
              <a:ext cx="1686" cy="247"/>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8"/>
            <p:cNvSpPr/>
            <p:nvPr/>
          </p:nvSpPr>
          <p:spPr>
            <a:xfrm>
              <a:off x="5896393" y="3070266"/>
              <a:ext cx="29687" cy="16923"/>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8"/>
            <p:cNvSpPr/>
            <p:nvPr/>
          </p:nvSpPr>
          <p:spPr>
            <a:xfrm>
              <a:off x="5925496" y="3070266"/>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8"/>
            <p:cNvSpPr/>
            <p:nvPr/>
          </p:nvSpPr>
          <p:spPr>
            <a:xfrm>
              <a:off x="5925968" y="3070424"/>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8"/>
            <p:cNvSpPr/>
            <p:nvPr/>
          </p:nvSpPr>
          <p:spPr>
            <a:xfrm>
              <a:off x="5897495" y="3072851"/>
              <a:ext cx="1686" cy="1371"/>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8"/>
            <p:cNvSpPr/>
            <p:nvPr/>
          </p:nvSpPr>
          <p:spPr>
            <a:xfrm>
              <a:off x="5896955" y="307222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8"/>
            <p:cNvSpPr/>
            <p:nvPr/>
          </p:nvSpPr>
          <p:spPr>
            <a:xfrm>
              <a:off x="5897337" y="307253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8"/>
            <p:cNvSpPr/>
            <p:nvPr/>
          </p:nvSpPr>
          <p:spPr>
            <a:xfrm>
              <a:off x="5925182" y="307017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8"/>
            <p:cNvSpPr/>
            <p:nvPr/>
          </p:nvSpPr>
          <p:spPr>
            <a:xfrm>
              <a:off x="5897270" y="307246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8"/>
            <p:cNvSpPr/>
            <p:nvPr/>
          </p:nvSpPr>
          <p:spPr>
            <a:xfrm>
              <a:off x="5897180" y="30723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8"/>
            <p:cNvSpPr/>
            <p:nvPr/>
          </p:nvSpPr>
          <p:spPr>
            <a:xfrm>
              <a:off x="5896169" y="307215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5924867" y="307010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8"/>
            <p:cNvSpPr/>
            <p:nvPr/>
          </p:nvSpPr>
          <p:spPr>
            <a:xfrm>
              <a:off x="6275386" y="3089481"/>
              <a:ext cx="147291" cy="101872"/>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8"/>
            <p:cNvSpPr/>
            <p:nvPr/>
          </p:nvSpPr>
          <p:spPr>
            <a:xfrm>
              <a:off x="6132185" y="3055299"/>
              <a:ext cx="142032" cy="11542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6108116" y="3073278"/>
              <a:ext cx="33058" cy="72140"/>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8"/>
            <p:cNvSpPr/>
            <p:nvPr/>
          </p:nvSpPr>
          <p:spPr>
            <a:xfrm>
              <a:off x="6140613" y="30852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8"/>
            <p:cNvSpPr/>
            <p:nvPr/>
          </p:nvSpPr>
          <p:spPr>
            <a:xfrm>
              <a:off x="6132590" y="3141934"/>
              <a:ext cx="180" cy="180"/>
            </a:xfrm>
            <a:custGeom>
              <a:avLst/>
              <a:gdLst/>
              <a:ahLst/>
              <a:cxnLst/>
              <a:rect l="l" t="t" r="r" b="b"/>
              <a:pathLst>
                <a:path w="8" h="8" extrusionOk="0">
                  <a:moveTo>
                    <a:pt x="7"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8"/>
            <p:cNvSpPr/>
            <p:nvPr/>
          </p:nvSpPr>
          <p:spPr>
            <a:xfrm>
              <a:off x="6140680" y="308590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8"/>
            <p:cNvSpPr/>
            <p:nvPr/>
          </p:nvSpPr>
          <p:spPr>
            <a:xfrm>
              <a:off x="6140365" y="308370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8"/>
            <p:cNvSpPr/>
            <p:nvPr/>
          </p:nvSpPr>
          <p:spPr>
            <a:xfrm>
              <a:off x="6139893" y="3080649"/>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8"/>
            <p:cNvSpPr/>
            <p:nvPr/>
          </p:nvSpPr>
          <p:spPr>
            <a:xfrm>
              <a:off x="6140051" y="308181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8"/>
            <p:cNvSpPr/>
            <p:nvPr/>
          </p:nvSpPr>
          <p:spPr>
            <a:xfrm>
              <a:off x="6139826" y="3079930"/>
              <a:ext cx="90" cy="427"/>
            </a:xfrm>
            <a:custGeom>
              <a:avLst/>
              <a:gdLst/>
              <a:ahLst/>
              <a:cxnLst/>
              <a:rect l="l" t="t" r="r" b="b"/>
              <a:pathLst>
                <a:path w="4" h="19" extrusionOk="0">
                  <a:moveTo>
                    <a:pt x="4" y="18"/>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8"/>
            <p:cNvSpPr/>
            <p:nvPr/>
          </p:nvSpPr>
          <p:spPr>
            <a:xfrm>
              <a:off x="6097329" y="3089526"/>
              <a:ext cx="19372" cy="6004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8"/>
            <p:cNvSpPr/>
            <p:nvPr/>
          </p:nvSpPr>
          <p:spPr>
            <a:xfrm>
              <a:off x="6106385" y="3097707"/>
              <a:ext cx="180" cy="337"/>
            </a:xfrm>
            <a:custGeom>
              <a:avLst/>
              <a:gdLst/>
              <a:ahLst/>
              <a:cxnLst/>
              <a:rect l="l" t="t" r="r" b="b"/>
              <a:pathLst>
                <a:path w="8" h="15" extrusionOk="0">
                  <a:moveTo>
                    <a:pt x="0" y="1"/>
                  </a:moveTo>
                  <a:lnTo>
                    <a:pt x="7"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8"/>
            <p:cNvSpPr/>
            <p:nvPr/>
          </p:nvSpPr>
          <p:spPr>
            <a:xfrm>
              <a:off x="6106700" y="3098268"/>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8"/>
            <p:cNvSpPr/>
            <p:nvPr/>
          </p:nvSpPr>
          <p:spPr>
            <a:xfrm>
              <a:off x="6105284" y="3093459"/>
              <a:ext cx="90" cy="494"/>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8"/>
            <p:cNvSpPr/>
            <p:nvPr/>
          </p:nvSpPr>
          <p:spPr>
            <a:xfrm>
              <a:off x="6105037" y="3090942"/>
              <a:ext cx="22" cy="652"/>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8"/>
            <p:cNvSpPr/>
            <p:nvPr/>
          </p:nvSpPr>
          <p:spPr>
            <a:xfrm>
              <a:off x="6116768" y="3141620"/>
              <a:ext cx="22" cy="1281"/>
            </a:xfrm>
            <a:custGeom>
              <a:avLst/>
              <a:gdLst/>
              <a:ahLst/>
              <a:cxnLst/>
              <a:rect l="l" t="t" r="r" b="b"/>
              <a:pathLst>
                <a:path w="1" h="57" extrusionOk="0">
                  <a:moveTo>
                    <a:pt x="1" y="0"/>
                  </a:moveTo>
                  <a:lnTo>
                    <a:pt x="1"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8"/>
            <p:cNvSpPr/>
            <p:nvPr/>
          </p:nvSpPr>
          <p:spPr>
            <a:xfrm>
              <a:off x="6105599" y="3095504"/>
              <a:ext cx="90" cy="427"/>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8"/>
            <p:cNvSpPr/>
            <p:nvPr/>
          </p:nvSpPr>
          <p:spPr>
            <a:xfrm>
              <a:off x="6105442" y="3094560"/>
              <a:ext cx="90" cy="427"/>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8"/>
            <p:cNvSpPr/>
            <p:nvPr/>
          </p:nvSpPr>
          <p:spPr>
            <a:xfrm>
              <a:off x="6105127" y="3092290"/>
              <a:ext cx="90" cy="562"/>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8"/>
            <p:cNvSpPr/>
            <p:nvPr/>
          </p:nvSpPr>
          <p:spPr>
            <a:xfrm>
              <a:off x="6116611" y="3138069"/>
              <a:ext cx="22" cy="1056"/>
            </a:xfrm>
            <a:custGeom>
              <a:avLst/>
              <a:gdLst/>
              <a:ahLst/>
              <a:cxnLst/>
              <a:rect l="l" t="t" r="r" b="b"/>
              <a:pathLst>
                <a:path w="1" h="47" extrusionOk="0">
                  <a:moveTo>
                    <a:pt x="1" y="1"/>
                  </a:moveTo>
                  <a:lnTo>
                    <a:pt x="1" y="4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8"/>
            <p:cNvSpPr/>
            <p:nvPr/>
          </p:nvSpPr>
          <p:spPr>
            <a:xfrm>
              <a:off x="6116611" y="3136428"/>
              <a:ext cx="22" cy="966"/>
            </a:xfrm>
            <a:custGeom>
              <a:avLst/>
              <a:gdLst/>
              <a:ahLst/>
              <a:cxnLst/>
              <a:rect l="l" t="t" r="r" b="b"/>
              <a:pathLst>
                <a:path w="1" h="43" extrusionOk="0">
                  <a:moveTo>
                    <a:pt x="1"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8"/>
            <p:cNvSpPr/>
            <p:nvPr/>
          </p:nvSpPr>
          <p:spPr>
            <a:xfrm>
              <a:off x="6113532" y="3108966"/>
              <a:ext cx="966" cy="2382"/>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6107487" y="3099280"/>
              <a:ext cx="247" cy="270"/>
            </a:xfrm>
            <a:custGeom>
              <a:avLst/>
              <a:gdLst/>
              <a:ahLst/>
              <a:cxnLst/>
              <a:rect l="l" t="t" r="r" b="b"/>
              <a:pathLst>
                <a:path w="11" h="12" extrusionOk="0">
                  <a:moveTo>
                    <a:pt x="11"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8"/>
            <p:cNvSpPr/>
            <p:nvPr/>
          </p:nvSpPr>
          <p:spPr>
            <a:xfrm>
              <a:off x="6106071" y="3097077"/>
              <a:ext cx="180" cy="337"/>
            </a:xfrm>
            <a:custGeom>
              <a:avLst/>
              <a:gdLst/>
              <a:ahLst/>
              <a:cxnLst/>
              <a:rect l="l" t="t" r="r" b="b"/>
              <a:pathLst>
                <a:path w="8" h="15" extrusionOk="0">
                  <a:moveTo>
                    <a:pt x="0" y="1"/>
                  </a:moveTo>
                  <a:lnTo>
                    <a:pt x="7"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8"/>
            <p:cNvSpPr/>
            <p:nvPr/>
          </p:nvSpPr>
          <p:spPr>
            <a:xfrm>
              <a:off x="6116701" y="3139799"/>
              <a:ext cx="0" cy="1124"/>
            </a:xfrm>
            <a:custGeom>
              <a:avLst/>
              <a:gdLst/>
              <a:ahLst/>
              <a:cxnLst/>
              <a:rect l="l" t="t" r="r" b="b"/>
              <a:pathLst>
                <a:path h="50" extrusionOk="0">
                  <a:moveTo>
                    <a:pt x="0" y="1"/>
                  </a:moveTo>
                  <a:lnTo>
                    <a:pt x="0" y="5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8"/>
            <p:cNvSpPr/>
            <p:nvPr/>
          </p:nvSpPr>
          <p:spPr>
            <a:xfrm>
              <a:off x="6105824" y="3096291"/>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6116454" y="3133282"/>
              <a:ext cx="22" cy="966"/>
            </a:xfrm>
            <a:custGeom>
              <a:avLst/>
              <a:gdLst/>
              <a:ahLst/>
              <a:cxnLst/>
              <a:rect l="l" t="t" r="r" b="b"/>
              <a:pathLst>
                <a:path w="1" h="43" extrusionOk="0">
                  <a:moveTo>
                    <a:pt x="1"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8"/>
            <p:cNvSpPr/>
            <p:nvPr/>
          </p:nvSpPr>
          <p:spPr>
            <a:xfrm>
              <a:off x="6116139" y="3127304"/>
              <a:ext cx="22" cy="80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8"/>
            <p:cNvSpPr/>
            <p:nvPr/>
          </p:nvSpPr>
          <p:spPr>
            <a:xfrm>
              <a:off x="6115982" y="3125574"/>
              <a:ext cx="22" cy="719"/>
            </a:xfrm>
            <a:custGeom>
              <a:avLst/>
              <a:gdLst/>
              <a:ahLst/>
              <a:cxnLst/>
              <a:rect l="l" t="t" r="r" b="b"/>
              <a:pathLst>
                <a:path w="1" h="32" extrusionOk="0">
                  <a:moveTo>
                    <a:pt x="1" y="0"/>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8"/>
            <p:cNvSpPr/>
            <p:nvPr/>
          </p:nvSpPr>
          <p:spPr>
            <a:xfrm>
              <a:off x="6116229" y="3128248"/>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8"/>
            <p:cNvSpPr/>
            <p:nvPr/>
          </p:nvSpPr>
          <p:spPr>
            <a:xfrm>
              <a:off x="6116072" y="3126360"/>
              <a:ext cx="90" cy="719"/>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8"/>
            <p:cNvSpPr/>
            <p:nvPr/>
          </p:nvSpPr>
          <p:spPr>
            <a:xfrm>
              <a:off x="6116858" y="3143575"/>
              <a:ext cx="90" cy="1528"/>
            </a:xfrm>
            <a:custGeom>
              <a:avLst/>
              <a:gdLst/>
              <a:ahLst/>
              <a:cxnLst/>
              <a:rect l="l" t="t" r="r" b="b"/>
              <a:pathLst>
                <a:path w="4" h="68" extrusionOk="0">
                  <a:moveTo>
                    <a:pt x="0" y="1"/>
                  </a:moveTo>
                  <a:lnTo>
                    <a:pt x="4" y="6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8"/>
            <p:cNvSpPr/>
            <p:nvPr/>
          </p:nvSpPr>
          <p:spPr>
            <a:xfrm>
              <a:off x="6116386" y="3131866"/>
              <a:ext cx="0" cy="966"/>
            </a:xfrm>
            <a:custGeom>
              <a:avLst/>
              <a:gdLst/>
              <a:ahLst/>
              <a:cxnLst/>
              <a:rect l="l" t="t" r="r" b="b"/>
              <a:pathLst>
                <a:path h="43" extrusionOk="0">
                  <a:moveTo>
                    <a:pt x="0" y="0"/>
                  </a:moveTo>
                  <a:lnTo>
                    <a:pt x="0"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116296" y="3130518"/>
              <a:ext cx="22" cy="1056"/>
            </a:xfrm>
            <a:custGeom>
              <a:avLst/>
              <a:gdLst/>
              <a:ahLst/>
              <a:cxnLst/>
              <a:rect l="l" t="t" r="r" b="b"/>
              <a:pathLst>
                <a:path w="1" h="47" extrusionOk="0">
                  <a:moveTo>
                    <a:pt x="1" y="1"/>
                  </a:moveTo>
                  <a:lnTo>
                    <a:pt x="1" y="4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8"/>
            <p:cNvSpPr/>
            <p:nvPr/>
          </p:nvSpPr>
          <p:spPr>
            <a:xfrm>
              <a:off x="6116229" y="3129349"/>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8"/>
            <p:cNvSpPr/>
            <p:nvPr/>
          </p:nvSpPr>
          <p:spPr>
            <a:xfrm>
              <a:off x="6107082" y="3098808"/>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6116926" y="3145395"/>
              <a:ext cx="22" cy="876"/>
            </a:xfrm>
            <a:custGeom>
              <a:avLst/>
              <a:gdLst/>
              <a:ahLst/>
              <a:cxnLst/>
              <a:rect l="l" t="t" r="r" b="b"/>
              <a:pathLst>
                <a:path w="1" h="39" extrusionOk="0">
                  <a:moveTo>
                    <a:pt x="1" y="39"/>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8"/>
            <p:cNvSpPr/>
            <p:nvPr/>
          </p:nvSpPr>
          <p:spPr>
            <a:xfrm>
              <a:off x="6107959" y="3099684"/>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8"/>
            <p:cNvSpPr/>
            <p:nvPr/>
          </p:nvSpPr>
          <p:spPr>
            <a:xfrm>
              <a:off x="6108431" y="310015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8"/>
            <p:cNvSpPr/>
            <p:nvPr/>
          </p:nvSpPr>
          <p:spPr>
            <a:xfrm>
              <a:off x="6115982" y="3124855"/>
              <a:ext cx="22" cy="742"/>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8"/>
            <p:cNvSpPr/>
            <p:nvPr/>
          </p:nvSpPr>
          <p:spPr>
            <a:xfrm>
              <a:off x="6116544" y="3134855"/>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8"/>
            <p:cNvSpPr/>
            <p:nvPr/>
          </p:nvSpPr>
          <p:spPr>
            <a:xfrm>
              <a:off x="6109689" y="3100853"/>
              <a:ext cx="247" cy="180"/>
            </a:xfrm>
            <a:custGeom>
              <a:avLst/>
              <a:gdLst/>
              <a:ahLst/>
              <a:cxnLst/>
              <a:rect l="l" t="t" r="r" b="b"/>
              <a:pathLst>
                <a:path w="11" h="8" extrusionOk="0">
                  <a:moveTo>
                    <a:pt x="0"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8"/>
            <p:cNvSpPr/>
            <p:nvPr/>
          </p:nvSpPr>
          <p:spPr>
            <a:xfrm>
              <a:off x="6109060" y="3100471"/>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8"/>
            <p:cNvSpPr/>
            <p:nvPr/>
          </p:nvSpPr>
          <p:spPr>
            <a:xfrm>
              <a:off x="6271049" y="3064513"/>
              <a:ext cx="6158" cy="10563"/>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8"/>
            <p:cNvSpPr/>
            <p:nvPr/>
          </p:nvSpPr>
          <p:spPr>
            <a:xfrm>
              <a:off x="6204415" y="3077413"/>
              <a:ext cx="87354" cy="12457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8"/>
            <p:cNvSpPr/>
            <p:nvPr/>
          </p:nvSpPr>
          <p:spPr>
            <a:xfrm>
              <a:off x="6290488" y="3192365"/>
              <a:ext cx="247" cy="405"/>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8"/>
            <p:cNvSpPr/>
            <p:nvPr/>
          </p:nvSpPr>
          <p:spPr>
            <a:xfrm>
              <a:off x="6290174" y="3191736"/>
              <a:ext cx="247" cy="562"/>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8"/>
            <p:cNvSpPr/>
            <p:nvPr/>
          </p:nvSpPr>
          <p:spPr>
            <a:xfrm>
              <a:off x="6280173" y="3135642"/>
              <a:ext cx="337" cy="494"/>
            </a:xfrm>
            <a:custGeom>
              <a:avLst/>
              <a:gdLst/>
              <a:ahLst/>
              <a:cxnLst/>
              <a:rect l="l" t="t" r="r" b="b"/>
              <a:pathLst>
                <a:path w="15" h="22" extrusionOk="0">
                  <a:moveTo>
                    <a:pt x="1" y="2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8"/>
            <p:cNvSpPr/>
            <p:nvPr/>
          </p:nvSpPr>
          <p:spPr>
            <a:xfrm>
              <a:off x="6279476" y="3136743"/>
              <a:ext cx="337" cy="405"/>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8"/>
            <p:cNvSpPr/>
            <p:nvPr/>
          </p:nvSpPr>
          <p:spPr>
            <a:xfrm>
              <a:off x="6278914" y="3137754"/>
              <a:ext cx="180" cy="427"/>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8"/>
            <p:cNvSpPr/>
            <p:nvPr/>
          </p:nvSpPr>
          <p:spPr>
            <a:xfrm>
              <a:off x="6280959" y="3134698"/>
              <a:ext cx="337" cy="494"/>
            </a:xfrm>
            <a:custGeom>
              <a:avLst/>
              <a:gdLst/>
              <a:ahLst/>
              <a:cxnLst/>
              <a:rect l="l" t="t" r="r" b="b"/>
              <a:pathLst>
                <a:path w="15" h="22" extrusionOk="0">
                  <a:moveTo>
                    <a:pt x="1" y="2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8"/>
            <p:cNvSpPr/>
            <p:nvPr/>
          </p:nvSpPr>
          <p:spPr>
            <a:xfrm>
              <a:off x="6283477" y="3132091"/>
              <a:ext cx="427" cy="427"/>
            </a:xfrm>
            <a:custGeom>
              <a:avLst/>
              <a:gdLst/>
              <a:ahLst/>
              <a:cxnLst/>
              <a:rect l="l" t="t" r="r" b="b"/>
              <a:pathLst>
                <a:path w="19" h="19" extrusionOk="0">
                  <a:moveTo>
                    <a:pt x="1" y="1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8"/>
            <p:cNvSpPr/>
            <p:nvPr/>
          </p:nvSpPr>
          <p:spPr>
            <a:xfrm>
              <a:off x="6281746" y="3133821"/>
              <a:ext cx="427" cy="427"/>
            </a:xfrm>
            <a:custGeom>
              <a:avLst/>
              <a:gdLst/>
              <a:ahLst/>
              <a:cxnLst/>
              <a:rect l="l" t="t" r="r" b="b"/>
              <a:pathLst>
                <a:path w="19" h="19" extrusionOk="0">
                  <a:moveTo>
                    <a:pt x="1" y="1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8"/>
            <p:cNvSpPr/>
            <p:nvPr/>
          </p:nvSpPr>
          <p:spPr>
            <a:xfrm>
              <a:off x="6291342" y="3193466"/>
              <a:ext cx="427" cy="337"/>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8"/>
            <p:cNvSpPr/>
            <p:nvPr/>
          </p:nvSpPr>
          <p:spPr>
            <a:xfrm>
              <a:off x="6282623" y="3132967"/>
              <a:ext cx="405" cy="405"/>
            </a:xfrm>
            <a:custGeom>
              <a:avLst/>
              <a:gdLst/>
              <a:ahLst/>
              <a:cxnLst/>
              <a:rect l="l" t="t" r="r" b="b"/>
              <a:pathLst>
                <a:path w="18" h="18" extrusionOk="0">
                  <a:moveTo>
                    <a:pt x="0" y="18"/>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8"/>
            <p:cNvSpPr/>
            <p:nvPr/>
          </p:nvSpPr>
          <p:spPr>
            <a:xfrm>
              <a:off x="6290803" y="3192837"/>
              <a:ext cx="405" cy="494"/>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8"/>
            <p:cNvSpPr/>
            <p:nvPr/>
          </p:nvSpPr>
          <p:spPr>
            <a:xfrm>
              <a:off x="6277117" y="3077593"/>
              <a:ext cx="90" cy="1416"/>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8"/>
            <p:cNvSpPr/>
            <p:nvPr/>
          </p:nvSpPr>
          <p:spPr>
            <a:xfrm>
              <a:off x="6276869" y="3079076"/>
              <a:ext cx="270" cy="1438"/>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8"/>
            <p:cNvSpPr/>
            <p:nvPr/>
          </p:nvSpPr>
          <p:spPr>
            <a:xfrm>
              <a:off x="6276645" y="3074514"/>
              <a:ext cx="247" cy="562"/>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8"/>
            <p:cNvSpPr/>
            <p:nvPr/>
          </p:nvSpPr>
          <p:spPr>
            <a:xfrm>
              <a:off x="6207471" y="3155149"/>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8"/>
            <p:cNvSpPr/>
            <p:nvPr/>
          </p:nvSpPr>
          <p:spPr>
            <a:xfrm>
              <a:off x="6222034" y="3142137"/>
              <a:ext cx="1528" cy="45"/>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8"/>
            <p:cNvSpPr/>
            <p:nvPr/>
          </p:nvSpPr>
          <p:spPr>
            <a:xfrm>
              <a:off x="6270891" y="3067749"/>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8"/>
            <p:cNvSpPr/>
            <p:nvPr/>
          </p:nvSpPr>
          <p:spPr>
            <a:xfrm>
              <a:off x="6270891" y="3066963"/>
              <a:ext cx="112" cy="562"/>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8"/>
            <p:cNvSpPr/>
            <p:nvPr/>
          </p:nvSpPr>
          <p:spPr>
            <a:xfrm>
              <a:off x="6270824" y="3068446"/>
              <a:ext cx="22" cy="427"/>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8"/>
            <p:cNvSpPr/>
            <p:nvPr/>
          </p:nvSpPr>
          <p:spPr>
            <a:xfrm>
              <a:off x="6271139" y="3065053"/>
              <a:ext cx="90" cy="652"/>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8"/>
            <p:cNvSpPr/>
            <p:nvPr/>
          </p:nvSpPr>
          <p:spPr>
            <a:xfrm>
              <a:off x="6270981" y="3065929"/>
              <a:ext cx="90" cy="80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8"/>
            <p:cNvSpPr/>
            <p:nvPr/>
          </p:nvSpPr>
          <p:spPr>
            <a:xfrm>
              <a:off x="6271206" y="3064423"/>
              <a:ext cx="112" cy="337"/>
            </a:xfrm>
            <a:custGeom>
              <a:avLst/>
              <a:gdLst/>
              <a:ahLst/>
              <a:cxnLst/>
              <a:rect l="l" t="t" r="r" b="b"/>
              <a:pathLst>
                <a:path w="5" h="15" extrusionOk="0">
                  <a:moveTo>
                    <a:pt x="4"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8"/>
            <p:cNvSpPr/>
            <p:nvPr/>
          </p:nvSpPr>
          <p:spPr>
            <a:xfrm>
              <a:off x="6274914" y="3073098"/>
              <a:ext cx="652" cy="337"/>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8"/>
            <p:cNvSpPr/>
            <p:nvPr/>
          </p:nvSpPr>
          <p:spPr>
            <a:xfrm>
              <a:off x="6276240" y="3073885"/>
              <a:ext cx="337" cy="562"/>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8"/>
            <p:cNvSpPr/>
            <p:nvPr/>
          </p:nvSpPr>
          <p:spPr>
            <a:xfrm>
              <a:off x="6207404" y="3155531"/>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8"/>
            <p:cNvSpPr/>
            <p:nvPr/>
          </p:nvSpPr>
          <p:spPr>
            <a:xfrm>
              <a:off x="6270824" y="3069008"/>
              <a:ext cx="22" cy="494"/>
            </a:xfrm>
            <a:custGeom>
              <a:avLst/>
              <a:gdLst/>
              <a:ahLst/>
              <a:cxnLst/>
              <a:rect l="l" t="t" r="r" b="b"/>
              <a:pathLst>
                <a:path w="1" h="22"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8"/>
            <p:cNvSpPr/>
            <p:nvPr/>
          </p:nvSpPr>
          <p:spPr>
            <a:xfrm>
              <a:off x="6275701" y="3073480"/>
              <a:ext cx="494" cy="427"/>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8"/>
            <p:cNvSpPr/>
            <p:nvPr/>
          </p:nvSpPr>
          <p:spPr>
            <a:xfrm>
              <a:off x="6204797" y="3165307"/>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8"/>
            <p:cNvSpPr/>
            <p:nvPr/>
          </p:nvSpPr>
          <p:spPr>
            <a:xfrm>
              <a:off x="6206303" y="3160340"/>
              <a:ext cx="90" cy="405"/>
            </a:xfrm>
            <a:custGeom>
              <a:avLst/>
              <a:gdLst/>
              <a:ahLst/>
              <a:cxnLst/>
              <a:rect l="l" t="t" r="r" b="b"/>
              <a:pathLst>
                <a:path w="4" h="18"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8"/>
            <p:cNvSpPr/>
            <p:nvPr/>
          </p:nvSpPr>
          <p:spPr>
            <a:xfrm>
              <a:off x="6207314" y="3156003"/>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8"/>
            <p:cNvSpPr/>
            <p:nvPr/>
          </p:nvSpPr>
          <p:spPr>
            <a:xfrm>
              <a:off x="6205426" y="3163172"/>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8"/>
            <p:cNvSpPr/>
            <p:nvPr/>
          </p:nvSpPr>
          <p:spPr>
            <a:xfrm>
              <a:off x="6206460" y="3159396"/>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8"/>
            <p:cNvSpPr/>
            <p:nvPr/>
          </p:nvSpPr>
          <p:spPr>
            <a:xfrm>
              <a:off x="6205831" y="3162160"/>
              <a:ext cx="90" cy="494"/>
            </a:xfrm>
            <a:custGeom>
              <a:avLst/>
              <a:gdLst/>
              <a:ahLst/>
              <a:cxnLst/>
              <a:rect l="l" t="t" r="r" b="b"/>
              <a:pathLst>
                <a:path w="4" h="22" extrusionOk="0">
                  <a:moveTo>
                    <a:pt x="0" y="21"/>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8"/>
            <p:cNvSpPr/>
            <p:nvPr/>
          </p:nvSpPr>
          <p:spPr>
            <a:xfrm>
              <a:off x="6205111" y="3164206"/>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8"/>
            <p:cNvSpPr/>
            <p:nvPr/>
          </p:nvSpPr>
          <p:spPr>
            <a:xfrm>
              <a:off x="6205988" y="3161217"/>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8"/>
            <p:cNvSpPr/>
            <p:nvPr/>
          </p:nvSpPr>
          <p:spPr>
            <a:xfrm>
              <a:off x="6207089" y="3157194"/>
              <a:ext cx="22" cy="337"/>
            </a:xfrm>
            <a:custGeom>
              <a:avLst/>
              <a:gdLst/>
              <a:ahLst/>
              <a:cxnLst/>
              <a:rect l="l" t="t" r="r" b="b"/>
              <a:pathLst>
                <a:path w="1" h="15" extrusionOk="0">
                  <a:moveTo>
                    <a:pt x="0"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8"/>
            <p:cNvSpPr/>
            <p:nvPr/>
          </p:nvSpPr>
          <p:spPr>
            <a:xfrm>
              <a:off x="6206685" y="3158610"/>
              <a:ext cx="112" cy="405"/>
            </a:xfrm>
            <a:custGeom>
              <a:avLst/>
              <a:gdLst/>
              <a:ahLst/>
              <a:cxnLst/>
              <a:rect l="l" t="t" r="r" b="b"/>
              <a:pathLst>
                <a:path w="5" h="18" extrusionOk="0">
                  <a:moveTo>
                    <a:pt x="1"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8"/>
            <p:cNvSpPr/>
            <p:nvPr/>
          </p:nvSpPr>
          <p:spPr>
            <a:xfrm>
              <a:off x="6206842" y="3157891"/>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8"/>
            <p:cNvSpPr/>
            <p:nvPr/>
          </p:nvSpPr>
          <p:spPr>
            <a:xfrm>
              <a:off x="6204415" y="3166408"/>
              <a:ext cx="90" cy="337"/>
            </a:xfrm>
            <a:custGeom>
              <a:avLst/>
              <a:gdLst/>
              <a:ahLst/>
              <a:cxnLst/>
              <a:rect l="l" t="t" r="r" b="b"/>
              <a:pathLst>
                <a:path w="4" h="15" extrusionOk="0">
                  <a:moveTo>
                    <a:pt x="0" y="1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8"/>
            <p:cNvSpPr/>
            <p:nvPr/>
          </p:nvSpPr>
          <p:spPr>
            <a:xfrm>
              <a:off x="6207157" y="3156565"/>
              <a:ext cx="112" cy="337"/>
            </a:xfrm>
            <a:custGeom>
              <a:avLst/>
              <a:gdLst/>
              <a:ahLst/>
              <a:cxnLst/>
              <a:rect l="l" t="t" r="r" b="b"/>
              <a:pathLst>
                <a:path w="5" h="15" extrusionOk="0">
                  <a:moveTo>
                    <a:pt x="1" y="1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8"/>
            <p:cNvSpPr/>
            <p:nvPr/>
          </p:nvSpPr>
          <p:spPr>
            <a:xfrm>
              <a:off x="5993479" y="3095414"/>
              <a:ext cx="71533" cy="73601"/>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8"/>
            <p:cNvSpPr/>
            <p:nvPr/>
          </p:nvSpPr>
          <p:spPr>
            <a:xfrm>
              <a:off x="6058225" y="3090695"/>
              <a:ext cx="48970" cy="75174"/>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8"/>
            <p:cNvSpPr/>
            <p:nvPr/>
          </p:nvSpPr>
          <p:spPr>
            <a:xfrm>
              <a:off x="6105756" y="3147912"/>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8"/>
            <p:cNvSpPr/>
            <p:nvPr/>
          </p:nvSpPr>
          <p:spPr>
            <a:xfrm>
              <a:off x="6105352" y="3147036"/>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8"/>
            <p:cNvSpPr/>
            <p:nvPr/>
          </p:nvSpPr>
          <p:spPr>
            <a:xfrm>
              <a:off x="6104340" y="3144047"/>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8"/>
            <p:cNvSpPr/>
            <p:nvPr/>
          </p:nvSpPr>
          <p:spPr>
            <a:xfrm>
              <a:off x="6105037" y="3146025"/>
              <a:ext cx="112" cy="405"/>
            </a:xfrm>
            <a:custGeom>
              <a:avLst/>
              <a:gdLst/>
              <a:ahLst/>
              <a:cxnLst/>
              <a:rect l="l" t="t" r="r" b="b"/>
              <a:pathLst>
                <a:path w="5" h="18" extrusionOk="0">
                  <a:moveTo>
                    <a:pt x="1" y="0"/>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8"/>
            <p:cNvSpPr/>
            <p:nvPr/>
          </p:nvSpPr>
          <p:spPr>
            <a:xfrm>
              <a:off x="6104655" y="3145081"/>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8"/>
            <p:cNvSpPr/>
            <p:nvPr/>
          </p:nvSpPr>
          <p:spPr>
            <a:xfrm>
              <a:off x="6106610" y="3149868"/>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8"/>
            <p:cNvSpPr/>
            <p:nvPr/>
          </p:nvSpPr>
          <p:spPr>
            <a:xfrm>
              <a:off x="6106138" y="3148924"/>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8"/>
            <p:cNvSpPr/>
            <p:nvPr/>
          </p:nvSpPr>
          <p:spPr>
            <a:xfrm>
              <a:off x="6106925" y="3150587"/>
              <a:ext cx="180" cy="337"/>
            </a:xfrm>
            <a:custGeom>
              <a:avLst/>
              <a:gdLst/>
              <a:ahLst/>
              <a:cxnLst/>
              <a:rect l="l" t="t" r="r" b="b"/>
              <a:pathLst>
                <a:path w="8" h="15" extrusionOk="0">
                  <a:moveTo>
                    <a:pt x="1" y="0"/>
                  </a:moveTo>
                  <a:lnTo>
                    <a:pt x="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8"/>
            <p:cNvSpPr/>
            <p:nvPr/>
          </p:nvSpPr>
          <p:spPr>
            <a:xfrm>
              <a:off x="6096227" y="3096223"/>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8"/>
            <p:cNvSpPr/>
            <p:nvPr/>
          </p:nvSpPr>
          <p:spPr>
            <a:xfrm>
              <a:off x="6096070" y="3095909"/>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8"/>
            <p:cNvSpPr/>
            <p:nvPr/>
          </p:nvSpPr>
          <p:spPr>
            <a:xfrm>
              <a:off x="6096789" y="309701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8"/>
            <p:cNvSpPr/>
            <p:nvPr/>
          </p:nvSpPr>
          <p:spPr>
            <a:xfrm>
              <a:off x="6098902" y="3113775"/>
              <a:ext cx="1124" cy="7484"/>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8"/>
            <p:cNvSpPr/>
            <p:nvPr/>
          </p:nvSpPr>
          <p:spPr>
            <a:xfrm>
              <a:off x="6103464" y="3140519"/>
              <a:ext cx="112" cy="405"/>
            </a:xfrm>
            <a:custGeom>
              <a:avLst/>
              <a:gdLst/>
              <a:ahLst/>
              <a:cxnLst/>
              <a:rect l="l" t="t" r="r" b="b"/>
              <a:pathLst>
                <a:path w="5" h="18" extrusionOk="0">
                  <a:moveTo>
                    <a:pt x="1" y="0"/>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8"/>
            <p:cNvSpPr/>
            <p:nvPr/>
          </p:nvSpPr>
          <p:spPr>
            <a:xfrm>
              <a:off x="6095216" y="3093549"/>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8"/>
            <p:cNvSpPr/>
            <p:nvPr/>
          </p:nvSpPr>
          <p:spPr>
            <a:xfrm>
              <a:off x="6095845" y="3095437"/>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8"/>
            <p:cNvSpPr/>
            <p:nvPr/>
          </p:nvSpPr>
          <p:spPr>
            <a:xfrm>
              <a:off x="6095441" y="3094336"/>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8"/>
            <p:cNvSpPr/>
            <p:nvPr/>
          </p:nvSpPr>
          <p:spPr>
            <a:xfrm>
              <a:off x="6095688" y="3094875"/>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8"/>
            <p:cNvSpPr/>
            <p:nvPr/>
          </p:nvSpPr>
          <p:spPr>
            <a:xfrm>
              <a:off x="6103307" y="3139485"/>
              <a:ext cx="112" cy="427"/>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8"/>
            <p:cNvSpPr/>
            <p:nvPr/>
          </p:nvSpPr>
          <p:spPr>
            <a:xfrm>
              <a:off x="6096475" y="309660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8"/>
            <p:cNvSpPr/>
            <p:nvPr/>
          </p:nvSpPr>
          <p:spPr>
            <a:xfrm>
              <a:off x="6096947" y="3097167"/>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8"/>
            <p:cNvSpPr/>
            <p:nvPr/>
          </p:nvSpPr>
          <p:spPr>
            <a:xfrm>
              <a:off x="6095059" y="3092673"/>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8"/>
            <p:cNvSpPr/>
            <p:nvPr/>
          </p:nvSpPr>
          <p:spPr>
            <a:xfrm>
              <a:off x="6103936" y="3142721"/>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8"/>
            <p:cNvSpPr/>
            <p:nvPr/>
          </p:nvSpPr>
          <p:spPr>
            <a:xfrm>
              <a:off x="6097171" y="309732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8"/>
            <p:cNvSpPr/>
            <p:nvPr/>
          </p:nvSpPr>
          <p:spPr>
            <a:xfrm>
              <a:off x="6103711" y="3141620"/>
              <a:ext cx="90" cy="337"/>
            </a:xfrm>
            <a:custGeom>
              <a:avLst/>
              <a:gdLst/>
              <a:ahLst/>
              <a:cxnLst/>
              <a:rect l="l" t="t" r="r" b="b"/>
              <a:pathLst>
                <a:path w="4" h="15" extrusionOk="0">
                  <a:moveTo>
                    <a:pt x="0"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8"/>
            <p:cNvSpPr/>
            <p:nvPr/>
          </p:nvSpPr>
          <p:spPr>
            <a:xfrm>
              <a:off x="6094812" y="3091819"/>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8"/>
            <p:cNvSpPr/>
            <p:nvPr/>
          </p:nvSpPr>
          <p:spPr>
            <a:xfrm>
              <a:off x="6103149" y="3138541"/>
              <a:ext cx="112" cy="337"/>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8"/>
            <p:cNvSpPr/>
            <p:nvPr/>
          </p:nvSpPr>
          <p:spPr>
            <a:xfrm>
              <a:off x="6096632" y="3096853"/>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8"/>
            <p:cNvSpPr/>
            <p:nvPr/>
          </p:nvSpPr>
          <p:spPr>
            <a:xfrm>
              <a:off x="6066562" y="3115820"/>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8"/>
            <p:cNvSpPr/>
            <p:nvPr/>
          </p:nvSpPr>
          <p:spPr>
            <a:xfrm>
              <a:off x="6063978" y="3160655"/>
              <a:ext cx="22" cy="337"/>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8"/>
            <p:cNvSpPr/>
            <p:nvPr/>
          </p:nvSpPr>
          <p:spPr>
            <a:xfrm>
              <a:off x="6066023" y="3112966"/>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8"/>
            <p:cNvSpPr/>
            <p:nvPr/>
          </p:nvSpPr>
          <p:spPr>
            <a:xfrm>
              <a:off x="6063978" y="3158924"/>
              <a:ext cx="22" cy="337"/>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8"/>
            <p:cNvSpPr/>
            <p:nvPr/>
          </p:nvSpPr>
          <p:spPr>
            <a:xfrm>
              <a:off x="6064045" y="3159711"/>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8"/>
            <p:cNvSpPr/>
            <p:nvPr/>
          </p:nvSpPr>
          <p:spPr>
            <a:xfrm>
              <a:off x="6063551" y="3157643"/>
              <a:ext cx="135" cy="20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8"/>
            <p:cNvSpPr/>
            <p:nvPr/>
          </p:nvSpPr>
          <p:spPr>
            <a:xfrm>
              <a:off x="6063821" y="3158205"/>
              <a:ext cx="90" cy="337"/>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8"/>
            <p:cNvSpPr/>
            <p:nvPr/>
          </p:nvSpPr>
          <p:spPr>
            <a:xfrm>
              <a:off x="6066810" y="3117146"/>
              <a:ext cx="90" cy="584"/>
            </a:xfrm>
            <a:custGeom>
              <a:avLst/>
              <a:gdLst/>
              <a:ahLst/>
              <a:cxnLst/>
              <a:rect l="l" t="t" r="r" b="b"/>
              <a:pathLst>
                <a:path w="4" h="26" extrusionOk="0">
                  <a:moveTo>
                    <a:pt x="4"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8"/>
            <p:cNvSpPr/>
            <p:nvPr/>
          </p:nvSpPr>
          <p:spPr>
            <a:xfrm>
              <a:off x="6067664" y="3123439"/>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8"/>
            <p:cNvSpPr/>
            <p:nvPr/>
          </p:nvSpPr>
          <p:spPr>
            <a:xfrm>
              <a:off x="6067506" y="3121798"/>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8"/>
            <p:cNvSpPr/>
            <p:nvPr/>
          </p:nvSpPr>
          <p:spPr>
            <a:xfrm>
              <a:off x="6067349" y="3120764"/>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8"/>
            <p:cNvSpPr/>
            <p:nvPr/>
          </p:nvSpPr>
          <p:spPr>
            <a:xfrm>
              <a:off x="6065237" y="3109977"/>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8"/>
            <p:cNvSpPr/>
            <p:nvPr/>
          </p:nvSpPr>
          <p:spPr>
            <a:xfrm>
              <a:off x="6067034" y="3118405"/>
              <a:ext cx="112" cy="584"/>
            </a:xfrm>
            <a:custGeom>
              <a:avLst/>
              <a:gdLst/>
              <a:ahLst/>
              <a:cxnLst/>
              <a:rect l="l" t="t" r="r" b="b"/>
              <a:pathLst>
                <a:path w="5" h="26" extrusionOk="0">
                  <a:moveTo>
                    <a:pt x="4"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8"/>
            <p:cNvSpPr/>
            <p:nvPr/>
          </p:nvSpPr>
          <p:spPr>
            <a:xfrm>
              <a:off x="6065619" y="3111483"/>
              <a:ext cx="180" cy="652"/>
            </a:xfrm>
            <a:custGeom>
              <a:avLst/>
              <a:gdLst/>
              <a:ahLst/>
              <a:cxnLst/>
              <a:rect l="l" t="t" r="r" b="b"/>
              <a:pathLst>
                <a:path w="8" h="29" extrusionOk="0">
                  <a:moveTo>
                    <a:pt x="8"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8"/>
            <p:cNvSpPr/>
            <p:nvPr/>
          </p:nvSpPr>
          <p:spPr>
            <a:xfrm>
              <a:off x="6067596" y="3122742"/>
              <a:ext cx="22" cy="337"/>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8"/>
            <p:cNvSpPr/>
            <p:nvPr/>
          </p:nvSpPr>
          <p:spPr>
            <a:xfrm>
              <a:off x="6067192" y="3119663"/>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8"/>
            <p:cNvSpPr/>
            <p:nvPr/>
          </p:nvSpPr>
          <p:spPr>
            <a:xfrm>
              <a:off x="6063821" y="3161734"/>
              <a:ext cx="90" cy="292"/>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8"/>
            <p:cNvSpPr/>
            <p:nvPr/>
          </p:nvSpPr>
          <p:spPr>
            <a:xfrm>
              <a:off x="6064765" y="3108561"/>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8"/>
            <p:cNvSpPr/>
            <p:nvPr/>
          </p:nvSpPr>
          <p:spPr>
            <a:xfrm>
              <a:off x="6066248" y="3114404"/>
              <a:ext cx="180" cy="562"/>
            </a:xfrm>
            <a:custGeom>
              <a:avLst/>
              <a:gdLst/>
              <a:ahLst/>
              <a:cxnLst/>
              <a:rect l="l" t="t" r="r" b="b"/>
              <a:pathLst>
                <a:path w="8" h="25" extrusionOk="0">
                  <a:moveTo>
                    <a:pt x="8"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8"/>
            <p:cNvSpPr/>
            <p:nvPr/>
          </p:nvSpPr>
          <p:spPr>
            <a:xfrm>
              <a:off x="6063821" y="3105819"/>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8"/>
            <p:cNvSpPr/>
            <p:nvPr/>
          </p:nvSpPr>
          <p:spPr>
            <a:xfrm>
              <a:off x="6058225" y="3144609"/>
              <a:ext cx="5057" cy="12518"/>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8"/>
            <p:cNvSpPr/>
            <p:nvPr/>
          </p:nvSpPr>
          <p:spPr>
            <a:xfrm>
              <a:off x="6064293" y="3107145"/>
              <a:ext cx="180" cy="584"/>
            </a:xfrm>
            <a:custGeom>
              <a:avLst/>
              <a:gdLst/>
              <a:ahLst/>
              <a:cxnLst/>
              <a:rect l="l" t="t" r="r" b="b"/>
              <a:pathLst>
                <a:path w="8" h="26" extrusionOk="0">
                  <a:moveTo>
                    <a:pt x="7"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8"/>
            <p:cNvSpPr/>
            <p:nvPr/>
          </p:nvSpPr>
          <p:spPr>
            <a:xfrm>
              <a:off x="5912125" y="3070177"/>
              <a:ext cx="88231" cy="65578"/>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8"/>
            <p:cNvSpPr/>
            <p:nvPr/>
          </p:nvSpPr>
          <p:spPr>
            <a:xfrm>
              <a:off x="5944711" y="3075525"/>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8"/>
            <p:cNvSpPr/>
            <p:nvPr/>
          </p:nvSpPr>
          <p:spPr>
            <a:xfrm>
              <a:off x="5946442" y="307552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8"/>
            <p:cNvSpPr/>
            <p:nvPr/>
          </p:nvSpPr>
          <p:spPr>
            <a:xfrm>
              <a:off x="5940464" y="3075143"/>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8"/>
            <p:cNvSpPr/>
            <p:nvPr/>
          </p:nvSpPr>
          <p:spPr>
            <a:xfrm>
              <a:off x="5939205" y="3074829"/>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8"/>
            <p:cNvSpPr/>
            <p:nvPr/>
          </p:nvSpPr>
          <p:spPr>
            <a:xfrm>
              <a:off x="5937318" y="307426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8"/>
            <p:cNvSpPr/>
            <p:nvPr/>
          </p:nvSpPr>
          <p:spPr>
            <a:xfrm>
              <a:off x="5938172" y="3074581"/>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8"/>
            <p:cNvSpPr/>
            <p:nvPr/>
          </p:nvSpPr>
          <p:spPr>
            <a:xfrm>
              <a:off x="5943363" y="3075458"/>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8"/>
            <p:cNvSpPr/>
            <p:nvPr/>
          </p:nvSpPr>
          <p:spPr>
            <a:xfrm>
              <a:off x="5947296" y="3075525"/>
              <a:ext cx="584" cy="22"/>
            </a:xfrm>
            <a:custGeom>
              <a:avLst/>
              <a:gdLst/>
              <a:ahLst/>
              <a:cxnLst/>
              <a:rect l="l" t="t" r="r" b="b"/>
              <a:pathLst>
                <a:path w="26" h="1" extrusionOk="0">
                  <a:moveTo>
                    <a:pt x="2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8"/>
            <p:cNvSpPr/>
            <p:nvPr/>
          </p:nvSpPr>
          <p:spPr>
            <a:xfrm>
              <a:off x="5948487" y="3075458"/>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8"/>
            <p:cNvSpPr/>
            <p:nvPr/>
          </p:nvSpPr>
          <p:spPr>
            <a:xfrm>
              <a:off x="5952172" y="3074896"/>
              <a:ext cx="899" cy="180"/>
            </a:xfrm>
            <a:custGeom>
              <a:avLst/>
              <a:gdLst/>
              <a:ahLst/>
              <a:cxnLst/>
              <a:rect l="l" t="t" r="r" b="b"/>
              <a:pathLst>
                <a:path w="40" h="8" extrusionOk="0">
                  <a:moveTo>
                    <a:pt x="39"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8"/>
            <p:cNvSpPr/>
            <p:nvPr/>
          </p:nvSpPr>
          <p:spPr>
            <a:xfrm>
              <a:off x="5949655" y="3075368"/>
              <a:ext cx="584" cy="112"/>
            </a:xfrm>
            <a:custGeom>
              <a:avLst/>
              <a:gdLst/>
              <a:ahLst/>
              <a:cxnLst/>
              <a:rect l="l" t="t" r="r" b="b"/>
              <a:pathLst>
                <a:path w="26" h="5" extrusionOk="0">
                  <a:moveTo>
                    <a:pt x="2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8"/>
            <p:cNvSpPr/>
            <p:nvPr/>
          </p:nvSpPr>
          <p:spPr>
            <a:xfrm>
              <a:off x="5950847" y="3075211"/>
              <a:ext cx="652" cy="112"/>
            </a:xfrm>
            <a:custGeom>
              <a:avLst/>
              <a:gdLst/>
              <a:ahLst/>
              <a:cxnLst/>
              <a:rect l="l" t="t" r="r" b="b"/>
              <a:pathLst>
                <a:path w="29" h="5" extrusionOk="0">
                  <a:moveTo>
                    <a:pt x="28"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8"/>
            <p:cNvSpPr/>
            <p:nvPr/>
          </p:nvSpPr>
          <p:spPr>
            <a:xfrm>
              <a:off x="5953431" y="3074671"/>
              <a:ext cx="742" cy="180"/>
            </a:xfrm>
            <a:custGeom>
              <a:avLst/>
              <a:gdLst/>
              <a:ahLst/>
              <a:cxnLst/>
              <a:rect l="l" t="t" r="r" b="b"/>
              <a:pathLst>
                <a:path w="33" h="8" extrusionOk="0">
                  <a:moveTo>
                    <a:pt x="3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8"/>
            <p:cNvSpPr/>
            <p:nvPr/>
          </p:nvSpPr>
          <p:spPr>
            <a:xfrm>
              <a:off x="5928823" y="3070177"/>
              <a:ext cx="315" cy="1596"/>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8"/>
            <p:cNvSpPr/>
            <p:nvPr/>
          </p:nvSpPr>
          <p:spPr>
            <a:xfrm>
              <a:off x="5928643" y="3071682"/>
              <a:ext cx="180" cy="337"/>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8"/>
            <p:cNvSpPr/>
            <p:nvPr/>
          </p:nvSpPr>
          <p:spPr>
            <a:xfrm>
              <a:off x="5927856" y="3073255"/>
              <a:ext cx="270" cy="405"/>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8"/>
            <p:cNvSpPr/>
            <p:nvPr/>
          </p:nvSpPr>
          <p:spPr>
            <a:xfrm>
              <a:off x="5912215" y="3088897"/>
              <a:ext cx="90" cy="22"/>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8"/>
            <p:cNvSpPr/>
            <p:nvPr/>
          </p:nvSpPr>
          <p:spPr>
            <a:xfrm>
              <a:off x="5926598" y="3074581"/>
              <a:ext cx="427" cy="337"/>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8"/>
            <p:cNvSpPr/>
            <p:nvPr/>
          </p:nvSpPr>
          <p:spPr>
            <a:xfrm>
              <a:off x="5925496" y="3075053"/>
              <a:ext cx="809" cy="427"/>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8"/>
            <p:cNvSpPr/>
            <p:nvPr/>
          </p:nvSpPr>
          <p:spPr>
            <a:xfrm>
              <a:off x="5912439" y="3087167"/>
              <a:ext cx="2068" cy="1596"/>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8"/>
            <p:cNvSpPr/>
            <p:nvPr/>
          </p:nvSpPr>
          <p:spPr>
            <a:xfrm>
              <a:off x="5927317" y="3073952"/>
              <a:ext cx="337" cy="337"/>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8"/>
            <p:cNvSpPr/>
            <p:nvPr/>
          </p:nvSpPr>
          <p:spPr>
            <a:xfrm>
              <a:off x="5928261" y="3072469"/>
              <a:ext cx="247" cy="405"/>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8"/>
            <p:cNvSpPr/>
            <p:nvPr/>
          </p:nvSpPr>
          <p:spPr>
            <a:xfrm>
              <a:off x="5928823" y="3071592"/>
              <a:ext cx="0" cy="112"/>
            </a:xfrm>
            <a:custGeom>
              <a:avLst/>
              <a:gdLst/>
              <a:ahLst/>
              <a:cxnLst/>
              <a:rect l="l" t="t" r="r" b="b"/>
              <a:pathLst>
                <a:path h="5" extrusionOk="0">
                  <a:moveTo>
                    <a:pt x="0"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8"/>
            <p:cNvSpPr/>
            <p:nvPr/>
          </p:nvSpPr>
          <p:spPr>
            <a:xfrm>
              <a:off x="5928980" y="3070581"/>
              <a:ext cx="0" cy="180"/>
            </a:xfrm>
            <a:custGeom>
              <a:avLst/>
              <a:gdLst/>
              <a:ahLst/>
              <a:cxnLst/>
              <a:rect l="l" t="t" r="r" b="b"/>
              <a:pathLst>
                <a:path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a:off x="5995614" y="3109752"/>
              <a:ext cx="180" cy="180"/>
            </a:xfrm>
            <a:custGeom>
              <a:avLst/>
              <a:gdLst/>
              <a:ahLst/>
              <a:cxnLst/>
              <a:rect l="l" t="t" r="r" b="b"/>
              <a:pathLst>
                <a:path w="8" h="8" extrusionOk="0">
                  <a:moveTo>
                    <a:pt x="7"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8"/>
            <p:cNvSpPr/>
            <p:nvPr/>
          </p:nvSpPr>
          <p:spPr>
            <a:xfrm>
              <a:off x="5994423" y="3104089"/>
              <a:ext cx="112" cy="337"/>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5994895" y="3108786"/>
              <a:ext cx="180" cy="270"/>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8"/>
            <p:cNvSpPr/>
            <p:nvPr/>
          </p:nvSpPr>
          <p:spPr>
            <a:xfrm>
              <a:off x="5994355" y="3104876"/>
              <a:ext cx="90" cy="337"/>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8"/>
            <p:cNvSpPr/>
            <p:nvPr/>
          </p:nvSpPr>
          <p:spPr>
            <a:xfrm>
              <a:off x="5992849" y="3129574"/>
              <a:ext cx="2697" cy="2697"/>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8"/>
            <p:cNvSpPr/>
            <p:nvPr/>
          </p:nvSpPr>
          <p:spPr>
            <a:xfrm>
              <a:off x="5995052" y="3100696"/>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8"/>
            <p:cNvSpPr/>
            <p:nvPr/>
          </p:nvSpPr>
          <p:spPr>
            <a:xfrm>
              <a:off x="5994827" y="3101572"/>
              <a:ext cx="90" cy="405"/>
            </a:xfrm>
            <a:custGeom>
              <a:avLst/>
              <a:gdLst/>
              <a:ahLst/>
              <a:cxnLst/>
              <a:rect l="l" t="t" r="r" b="b"/>
              <a:pathLst>
                <a:path w="4" h="18" extrusionOk="0">
                  <a:moveTo>
                    <a:pt x="0"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8"/>
            <p:cNvSpPr/>
            <p:nvPr/>
          </p:nvSpPr>
          <p:spPr>
            <a:xfrm>
              <a:off x="5994355" y="3106359"/>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8"/>
            <p:cNvSpPr/>
            <p:nvPr/>
          </p:nvSpPr>
          <p:spPr>
            <a:xfrm>
              <a:off x="5994737" y="3102426"/>
              <a:ext cx="22" cy="427"/>
            </a:xfrm>
            <a:custGeom>
              <a:avLst/>
              <a:gdLst/>
              <a:ahLst/>
              <a:cxnLst/>
              <a:rect l="l" t="t" r="r" b="b"/>
              <a:pathLst>
                <a:path w="1" h="19" extrusionOk="0">
                  <a:moveTo>
                    <a:pt x="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8"/>
            <p:cNvSpPr/>
            <p:nvPr/>
          </p:nvSpPr>
          <p:spPr>
            <a:xfrm>
              <a:off x="5994355" y="3105572"/>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8"/>
            <p:cNvSpPr/>
            <p:nvPr/>
          </p:nvSpPr>
          <p:spPr>
            <a:xfrm>
              <a:off x="5995209" y="3099842"/>
              <a:ext cx="112" cy="405"/>
            </a:xfrm>
            <a:custGeom>
              <a:avLst/>
              <a:gdLst/>
              <a:ahLst/>
              <a:cxnLst/>
              <a:rect l="l" t="t" r="r" b="b"/>
              <a:pathLst>
                <a:path w="5" h="18" extrusionOk="0">
                  <a:moveTo>
                    <a:pt x="1"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8"/>
            <p:cNvSpPr/>
            <p:nvPr/>
          </p:nvSpPr>
          <p:spPr>
            <a:xfrm>
              <a:off x="5995187" y="3109348"/>
              <a:ext cx="202" cy="180"/>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8"/>
            <p:cNvSpPr/>
            <p:nvPr/>
          </p:nvSpPr>
          <p:spPr>
            <a:xfrm>
              <a:off x="5994423" y="3106988"/>
              <a:ext cx="22" cy="337"/>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8"/>
            <p:cNvSpPr/>
            <p:nvPr/>
          </p:nvSpPr>
          <p:spPr>
            <a:xfrm>
              <a:off x="5994670" y="3108247"/>
              <a:ext cx="90" cy="270"/>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8"/>
            <p:cNvSpPr/>
            <p:nvPr/>
          </p:nvSpPr>
          <p:spPr>
            <a:xfrm>
              <a:off x="5994513" y="3107617"/>
              <a:ext cx="90" cy="337"/>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8"/>
            <p:cNvSpPr/>
            <p:nvPr/>
          </p:nvSpPr>
          <p:spPr>
            <a:xfrm>
              <a:off x="5994580" y="3103213"/>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8"/>
            <p:cNvSpPr/>
            <p:nvPr/>
          </p:nvSpPr>
          <p:spPr>
            <a:xfrm>
              <a:off x="5956263" y="3122899"/>
              <a:ext cx="48183" cy="46048"/>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8"/>
            <p:cNvSpPr/>
            <p:nvPr/>
          </p:nvSpPr>
          <p:spPr>
            <a:xfrm>
              <a:off x="5991591" y="3135013"/>
              <a:ext cx="112" cy="2540"/>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8"/>
            <p:cNvSpPr/>
            <p:nvPr/>
          </p:nvSpPr>
          <p:spPr>
            <a:xfrm>
              <a:off x="6002446" y="3163329"/>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8"/>
            <p:cNvSpPr/>
            <p:nvPr/>
          </p:nvSpPr>
          <p:spPr>
            <a:xfrm>
              <a:off x="6000648" y="3168520"/>
              <a:ext cx="90" cy="494"/>
            </a:xfrm>
            <a:custGeom>
              <a:avLst/>
              <a:gdLst/>
              <a:ahLst/>
              <a:cxnLst/>
              <a:rect l="l" t="t" r="r" b="b"/>
              <a:pathLst>
                <a:path w="4" h="22" extrusionOk="0">
                  <a:moveTo>
                    <a:pt x="4"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8"/>
            <p:cNvSpPr/>
            <p:nvPr/>
          </p:nvSpPr>
          <p:spPr>
            <a:xfrm>
              <a:off x="6001277" y="3166408"/>
              <a:ext cx="90" cy="405"/>
            </a:xfrm>
            <a:custGeom>
              <a:avLst/>
              <a:gdLst/>
              <a:ahLst/>
              <a:cxnLst/>
              <a:rect l="l" t="t" r="r" b="b"/>
              <a:pathLst>
                <a:path w="4" h="18" extrusionOk="0">
                  <a:moveTo>
                    <a:pt x="4"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8"/>
            <p:cNvSpPr/>
            <p:nvPr/>
          </p:nvSpPr>
          <p:spPr>
            <a:xfrm>
              <a:off x="6002131" y="3164048"/>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8"/>
            <p:cNvSpPr/>
            <p:nvPr/>
          </p:nvSpPr>
          <p:spPr>
            <a:xfrm>
              <a:off x="6000962" y="3167419"/>
              <a:ext cx="90" cy="427"/>
            </a:xfrm>
            <a:custGeom>
              <a:avLst/>
              <a:gdLst/>
              <a:ahLst/>
              <a:cxnLst/>
              <a:rect l="l" t="t" r="r" b="b"/>
              <a:pathLst>
                <a:path w="4" h="19" extrusionOk="0">
                  <a:moveTo>
                    <a:pt x="4"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8"/>
            <p:cNvSpPr/>
            <p:nvPr/>
          </p:nvSpPr>
          <p:spPr>
            <a:xfrm>
              <a:off x="6001816" y="3164745"/>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8"/>
            <p:cNvSpPr/>
            <p:nvPr/>
          </p:nvSpPr>
          <p:spPr>
            <a:xfrm>
              <a:off x="6001502" y="3165532"/>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8"/>
            <p:cNvSpPr/>
            <p:nvPr/>
          </p:nvSpPr>
          <p:spPr>
            <a:xfrm>
              <a:off x="5992849" y="3149800"/>
              <a:ext cx="2225" cy="1281"/>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8"/>
            <p:cNvSpPr/>
            <p:nvPr/>
          </p:nvSpPr>
          <p:spPr>
            <a:xfrm>
              <a:off x="5984984" y="31385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8"/>
            <p:cNvSpPr/>
            <p:nvPr/>
          </p:nvSpPr>
          <p:spPr>
            <a:xfrm>
              <a:off x="5983411" y="31385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8"/>
            <p:cNvSpPr/>
            <p:nvPr/>
          </p:nvSpPr>
          <p:spPr>
            <a:xfrm>
              <a:off x="5969567" y="312406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8"/>
            <p:cNvSpPr/>
            <p:nvPr/>
          </p:nvSpPr>
          <p:spPr>
            <a:xfrm>
              <a:off x="5989950" y="3133507"/>
              <a:ext cx="337" cy="494"/>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8"/>
            <p:cNvSpPr/>
            <p:nvPr/>
          </p:nvSpPr>
          <p:spPr>
            <a:xfrm>
              <a:off x="5986647" y="3137597"/>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8"/>
            <p:cNvSpPr/>
            <p:nvPr/>
          </p:nvSpPr>
          <p:spPr>
            <a:xfrm>
              <a:off x="5974511" y="3123057"/>
              <a:ext cx="584" cy="90"/>
            </a:xfrm>
            <a:custGeom>
              <a:avLst/>
              <a:gdLst/>
              <a:ahLst/>
              <a:cxnLst/>
              <a:rect l="l" t="t" r="r" b="b"/>
              <a:pathLst>
                <a:path w="26" h="4" extrusionOk="0">
                  <a:moveTo>
                    <a:pt x="1" y="4"/>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8"/>
            <p:cNvSpPr/>
            <p:nvPr/>
          </p:nvSpPr>
          <p:spPr>
            <a:xfrm>
              <a:off x="5971365" y="3123529"/>
              <a:ext cx="742" cy="180"/>
            </a:xfrm>
            <a:custGeom>
              <a:avLst/>
              <a:gdLst/>
              <a:ahLst/>
              <a:cxnLst/>
              <a:rect l="l" t="t" r="r" b="b"/>
              <a:pathLst>
                <a:path w="33" h="8" extrusionOk="0">
                  <a:moveTo>
                    <a:pt x="1" y="7"/>
                  </a:move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8"/>
            <p:cNvSpPr/>
            <p:nvPr/>
          </p:nvSpPr>
          <p:spPr>
            <a:xfrm>
              <a:off x="5991276" y="3134765"/>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8"/>
            <p:cNvSpPr/>
            <p:nvPr/>
          </p:nvSpPr>
          <p:spPr>
            <a:xfrm>
              <a:off x="5984287" y="3138631"/>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8"/>
            <p:cNvSpPr/>
            <p:nvPr/>
          </p:nvSpPr>
          <p:spPr>
            <a:xfrm>
              <a:off x="5990422" y="3134069"/>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8"/>
            <p:cNvSpPr/>
            <p:nvPr/>
          </p:nvSpPr>
          <p:spPr>
            <a:xfrm>
              <a:off x="5990804" y="3134451"/>
              <a:ext cx="337" cy="180"/>
            </a:xfrm>
            <a:custGeom>
              <a:avLst/>
              <a:gdLst/>
              <a:ahLst/>
              <a:cxnLst/>
              <a:rect l="l" t="t" r="r" b="b"/>
              <a:pathLst>
                <a:path w="15" h="8" extrusionOk="0">
                  <a:moveTo>
                    <a:pt x="1" y="1"/>
                  </a:moveTo>
                  <a:lnTo>
                    <a:pt x="1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8"/>
            <p:cNvSpPr/>
            <p:nvPr/>
          </p:nvSpPr>
          <p:spPr>
            <a:xfrm>
              <a:off x="5985928" y="313806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8"/>
            <p:cNvSpPr/>
            <p:nvPr/>
          </p:nvSpPr>
          <p:spPr>
            <a:xfrm>
              <a:off x="5973567" y="3123124"/>
              <a:ext cx="652" cy="180"/>
            </a:xfrm>
            <a:custGeom>
              <a:avLst/>
              <a:gdLst/>
              <a:ahLst/>
              <a:cxnLst/>
              <a:rect l="l" t="t" r="r" b="b"/>
              <a:pathLst>
                <a:path w="29" h="8" extrusionOk="0">
                  <a:moveTo>
                    <a:pt x="1" y="8"/>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8"/>
            <p:cNvSpPr/>
            <p:nvPr/>
          </p:nvSpPr>
          <p:spPr>
            <a:xfrm>
              <a:off x="5972466" y="3123281"/>
              <a:ext cx="742" cy="180"/>
            </a:xfrm>
            <a:custGeom>
              <a:avLst/>
              <a:gdLst/>
              <a:ahLst/>
              <a:cxnLst/>
              <a:rect l="l" t="t" r="r" b="b"/>
              <a:pathLst>
                <a:path w="33" h="8" extrusionOk="0">
                  <a:moveTo>
                    <a:pt x="1" y="8"/>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8"/>
            <p:cNvSpPr/>
            <p:nvPr/>
          </p:nvSpPr>
          <p:spPr>
            <a:xfrm>
              <a:off x="5970039" y="3123753"/>
              <a:ext cx="876" cy="180"/>
            </a:xfrm>
            <a:custGeom>
              <a:avLst/>
              <a:gdLst/>
              <a:ahLst/>
              <a:cxnLst/>
              <a:rect l="l" t="t" r="r" b="b"/>
              <a:pathLst>
                <a:path w="39" h="8" extrusionOk="0">
                  <a:moveTo>
                    <a:pt x="0" y="8"/>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8"/>
            <p:cNvSpPr/>
            <p:nvPr/>
          </p:nvSpPr>
          <p:spPr>
            <a:xfrm>
              <a:off x="5976017" y="3122809"/>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8"/>
            <p:cNvSpPr/>
            <p:nvPr/>
          </p:nvSpPr>
          <p:spPr>
            <a:xfrm>
              <a:off x="5975298" y="3122899"/>
              <a:ext cx="494" cy="90"/>
            </a:xfrm>
            <a:custGeom>
              <a:avLst/>
              <a:gdLst/>
              <a:ahLst/>
              <a:cxnLst/>
              <a:rect l="l" t="t" r="r" b="b"/>
              <a:pathLst>
                <a:path w="22" h="4" extrusionOk="0">
                  <a:moveTo>
                    <a:pt x="1" y="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8"/>
            <p:cNvSpPr/>
            <p:nvPr/>
          </p:nvSpPr>
          <p:spPr>
            <a:xfrm>
              <a:off x="5934553" y="3103932"/>
              <a:ext cx="32047" cy="3541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8"/>
            <p:cNvSpPr/>
            <p:nvPr/>
          </p:nvSpPr>
          <p:spPr>
            <a:xfrm>
              <a:off x="5940217" y="3109595"/>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8"/>
            <p:cNvSpPr/>
            <p:nvPr/>
          </p:nvSpPr>
          <p:spPr>
            <a:xfrm>
              <a:off x="5941880" y="3107460"/>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8"/>
            <p:cNvSpPr/>
            <p:nvPr/>
          </p:nvSpPr>
          <p:spPr>
            <a:xfrm>
              <a:off x="5936598" y="3113056"/>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8"/>
            <p:cNvSpPr/>
            <p:nvPr/>
          </p:nvSpPr>
          <p:spPr>
            <a:xfrm>
              <a:off x="5941565" y="3107932"/>
              <a:ext cx="180" cy="270"/>
            </a:xfrm>
            <a:custGeom>
              <a:avLst/>
              <a:gdLst/>
              <a:ahLst/>
              <a:cxnLst/>
              <a:rect l="l" t="t" r="r" b="b"/>
              <a:pathLst>
                <a:path w="8" h="12" extrusionOk="0">
                  <a:moveTo>
                    <a:pt x="0" y="1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8"/>
            <p:cNvSpPr/>
            <p:nvPr/>
          </p:nvSpPr>
          <p:spPr>
            <a:xfrm>
              <a:off x="5934643" y="3114876"/>
              <a:ext cx="337" cy="247"/>
            </a:xfrm>
            <a:custGeom>
              <a:avLst/>
              <a:gdLst/>
              <a:ahLst/>
              <a:cxnLst/>
              <a:rect l="l" t="t" r="r" b="b"/>
              <a:pathLst>
                <a:path w="15" h="11" extrusionOk="0">
                  <a:moveTo>
                    <a:pt x="0" y="11"/>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8"/>
            <p:cNvSpPr/>
            <p:nvPr/>
          </p:nvSpPr>
          <p:spPr>
            <a:xfrm>
              <a:off x="5941160" y="3108494"/>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8"/>
            <p:cNvSpPr/>
            <p:nvPr/>
          </p:nvSpPr>
          <p:spPr>
            <a:xfrm>
              <a:off x="5942352" y="3106606"/>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8"/>
            <p:cNvSpPr/>
            <p:nvPr/>
          </p:nvSpPr>
          <p:spPr>
            <a:xfrm>
              <a:off x="5942104" y="3106988"/>
              <a:ext cx="112" cy="270"/>
            </a:xfrm>
            <a:custGeom>
              <a:avLst/>
              <a:gdLst/>
              <a:ahLst/>
              <a:cxnLst/>
              <a:rect l="l" t="t" r="r" b="b"/>
              <a:pathLst>
                <a:path w="5" h="12" extrusionOk="0">
                  <a:moveTo>
                    <a:pt x="1"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8"/>
            <p:cNvSpPr/>
            <p:nvPr/>
          </p:nvSpPr>
          <p:spPr>
            <a:xfrm>
              <a:off x="5942509" y="3106202"/>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8"/>
            <p:cNvSpPr/>
            <p:nvPr/>
          </p:nvSpPr>
          <p:spPr>
            <a:xfrm>
              <a:off x="5938329" y="3111550"/>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8"/>
            <p:cNvSpPr/>
            <p:nvPr/>
          </p:nvSpPr>
          <p:spPr>
            <a:xfrm>
              <a:off x="5937475" y="3112269"/>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8"/>
            <p:cNvSpPr/>
            <p:nvPr/>
          </p:nvSpPr>
          <p:spPr>
            <a:xfrm>
              <a:off x="5935654" y="3113932"/>
              <a:ext cx="337" cy="315"/>
            </a:xfrm>
            <a:custGeom>
              <a:avLst/>
              <a:gdLst/>
              <a:ahLst/>
              <a:cxnLst/>
              <a:rect l="l" t="t" r="r" b="b"/>
              <a:pathLst>
                <a:path w="15" h="14" extrusionOk="0">
                  <a:moveTo>
                    <a:pt x="1" y="14"/>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8"/>
            <p:cNvSpPr/>
            <p:nvPr/>
          </p:nvSpPr>
          <p:spPr>
            <a:xfrm>
              <a:off x="5966331" y="3122899"/>
              <a:ext cx="180" cy="494"/>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8"/>
            <p:cNvSpPr/>
            <p:nvPr/>
          </p:nvSpPr>
          <p:spPr>
            <a:xfrm>
              <a:off x="5940689" y="3109033"/>
              <a:ext cx="270" cy="270"/>
            </a:xfrm>
            <a:custGeom>
              <a:avLst/>
              <a:gdLst/>
              <a:ahLst/>
              <a:cxnLst/>
              <a:rect l="l" t="t" r="r" b="b"/>
              <a:pathLst>
                <a:path w="12" h="12" extrusionOk="0">
                  <a:moveTo>
                    <a:pt x="1"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8"/>
            <p:cNvSpPr/>
            <p:nvPr/>
          </p:nvSpPr>
          <p:spPr>
            <a:xfrm>
              <a:off x="5939587" y="3110224"/>
              <a:ext cx="337" cy="337"/>
            </a:xfrm>
            <a:custGeom>
              <a:avLst/>
              <a:gdLst/>
              <a:ahLst/>
              <a:cxnLst/>
              <a:rect l="l" t="t" r="r" b="b"/>
              <a:pathLst>
                <a:path w="15" h="15" extrusionOk="0">
                  <a:moveTo>
                    <a:pt x="1" y="14"/>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8"/>
            <p:cNvSpPr/>
            <p:nvPr/>
          </p:nvSpPr>
          <p:spPr>
            <a:xfrm>
              <a:off x="5938958" y="3110854"/>
              <a:ext cx="337" cy="337"/>
            </a:xfrm>
            <a:custGeom>
              <a:avLst/>
              <a:gdLst/>
              <a:ahLst/>
              <a:cxnLst/>
              <a:rect l="l" t="t" r="r" b="b"/>
              <a:pathLst>
                <a:path w="15" h="15" extrusionOk="0">
                  <a:moveTo>
                    <a:pt x="15"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8"/>
            <p:cNvSpPr/>
            <p:nvPr/>
          </p:nvSpPr>
          <p:spPr>
            <a:xfrm>
              <a:off x="5955476" y="3136181"/>
              <a:ext cx="494" cy="427"/>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8"/>
            <p:cNvSpPr/>
            <p:nvPr/>
          </p:nvSpPr>
          <p:spPr>
            <a:xfrm>
              <a:off x="5953588" y="3138316"/>
              <a:ext cx="652" cy="1034"/>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8"/>
            <p:cNvSpPr/>
            <p:nvPr/>
          </p:nvSpPr>
          <p:spPr>
            <a:xfrm>
              <a:off x="5954307" y="3137440"/>
              <a:ext cx="562" cy="742"/>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8"/>
            <p:cNvSpPr/>
            <p:nvPr/>
          </p:nvSpPr>
          <p:spPr>
            <a:xfrm>
              <a:off x="5966578" y="3123753"/>
              <a:ext cx="22" cy="270"/>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8"/>
            <p:cNvSpPr/>
            <p:nvPr/>
          </p:nvSpPr>
          <p:spPr>
            <a:xfrm>
              <a:off x="5966488" y="3123439"/>
              <a:ext cx="112" cy="270"/>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8"/>
            <p:cNvSpPr/>
            <p:nvPr/>
          </p:nvSpPr>
          <p:spPr>
            <a:xfrm>
              <a:off x="5966578" y="312422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8"/>
            <p:cNvSpPr/>
            <p:nvPr/>
          </p:nvSpPr>
          <p:spPr>
            <a:xfrm>
              <a:off x="5954847" y="3136743"/>
              <a:ext cx="584" cy="652"/>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8"/>
            <p:cNvSpPr/>
            <p:nvPr/>
          </p:nvSpPr>
          <p:spPr>
            <a:xfrm>
              <a:off x="5966421" y="312321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8"/>
            <p:cNvSpPr/>
            <p:nvPr/>
          </p:nvSpPr>
          <p:spPr>
            <a:xfrm>
              <a:off x="5888303" y="2876073"/>
              <a:ext cx="99692" cy="80837"/>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8"/>
            <p:cNvSpPr/>
            <p:nvPr/>
          </p:nvSpPr>
          <p:spPr>
            <a:xfrm>
              <a:off x="5987591" y="287890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8"/>
            <p:cNvSpPr/>
            <p:nvPr/>
          </p:nvSpPr>
          <p:spPr>
            <a:xfrm>
              <a:off x="5987433" y="2878433"/>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8"/>
            <p:cNvSpPr/>
            <p:nvPr/>
          </p:nvSpPr>
          <p:spPr>
            <a:xfrm>
              <a:off x="5987748" y="2879377"/>
              <a:ext cx="90" cy="270"/>
            </a:xfrm>
            <a:custGeom>
              <a:avLst/>
              <a:gdLst/>
              <a:ahLst/>
              <a:cxnLst/>
              <a:rect l="l" t="t" r="r" b="b"/>
              <a:pathLst>
                <a:path w="4" h="12" extrusionOk="0">
                  <a:moveTo>
                    <a:pt x="0"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8"/>
            <p:cNvSpPr/>
            <p:nvPr/>
          </p:nvSpPr>
          <p:spPr>
            <a:xfrm>
              <a:off x="5888617" y="2883085"/>
              <a:ext cx="141560" cy="158326"/>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8"/>
            <p:cNvSpPr/>
            <p:nvPr/>
          </p:nvSpPr>
          <p:spPr>
            <a:xfrm>
              <a:off x="5990894" y="2882703"/>
              <a:ext cx="90" cy="2292"/>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8"/>
            <p:cNvSpPr/>
            <p:nvPr/>
          </p:nvSpPr>
          <p:spPr>
            <a:xfrm>
              <a:off x="5991434" y="2883017"/>
              <a:ext cx="38902" cy="25507"/>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8"/>
            <p:cNvSpPr/>
            <p:nvPr/>
          </p:nvSpPr>
          <p:spPr>
            <a:xfrm>
              <a:off x="5991119" y="2882860"/>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8"/>
            <p:cNvSpPr/>
            <p:nvPr/>
          </p:nvSpPr>
          <p:spPr>
            <a:xfrm>
              <a:off x="5891831" y="3023612"/>
              <a:ext cx="112" cy="90"/>
            </a:xfrm>
            <a:custGeom>
              <a:avLst/>
              <a:gdLst/>
              <a:ahLst/>
              <a:cxnLst/>
              <a:rect l="l" t="t" r="r" b="b"/>
              <a:pathLst>
                <a:path w="5" h="4" extrusionOk="0">
                  <a:moveTo>
                    <a:pt x="1" y="4"/>
                  </a:moveTo>
                  <a:lnTo>
                    <a:pt x="4" y="0"/>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8"/>
            <p:cNvSpPr/>
            <p:nvPr/>
          </p:nvSpPr>
          <p:spPr>
            <a:xfrm>
              <a:off x="5939587" y="3036039"/>
              <a:ext cx="5304" cy="5371"/>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8"/>
            <p:cNvSpPr/>
            <p:nvPr/>
          </p:nvSpPr>
          <p:spPr>
            <a:xfrm>
              <a:off x="5900731" y="3019184"/>
              <a:ext cx="7731" cy="427"/>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8"/>
            <p:cNvSpPr/>
            <p:nvPr/>
          </p:nvSpPr>
          <p:spPr>
            <a:xfrm>
              <a:off x="5989950" y="289818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8"/>
            <p:cNvSpPr/>
            <p:nvPr/>
          </p:nvSpPr>
          <p:spPr>
            <a:xfrm>
              <a:off x="5990265" y="28979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8"/>
            <p:cNvSpPr/>
            <p:nvPr/>
          </p:nvSpPr>
          <p:spPr>
            <a:xfrm>
              <a:off x="5990422" y="289771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8"/>
            <p:cNvSpPr/>
            <p:nvPr/>
          </p:nvSpPr>
          <p:spPr>
            <a:xfrm>
              <a:off x="5990108" y="289818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8"/>
            <p:cNvSpPr/>
            <p:nvPr/>
          </p:nvSpPr>
          <p:spPr>
            <a:xfrm>
              <a:off x="5990490" y="2897558"/>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8"/>
            <p:cNvSpPr/>
            <p:nvPr/>
          </p:nvSpPr>
          <p:spPr>
            <a:xfrm>
              <a:off x="5990894" y="289488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8"/>
            <p:cNvSpPr/>
            <p:nvPr/>
          </p:nvSpPr>
          <p:spPr>
            <a:xfrm>
              <a:off x="5990175" y="289812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8"/>
            <p:cNvSpPr/>
            <p:nvPr/>
          </p:nvSpPr>
          <p:spPr>
            <a:xfrm>
              <a:off x="5990332" y="289787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8"/>
            <p:cNvSpPr/>
            <p:nvPr/>
          </p:nvSpPr>
          <p:spPr>
            <a:xfrm>
              <a:off x="5990962" y="2889625"/>
              <a:ext cx="22" cy="652"/>
            </a:xfrm>
            <a:custGeom>
              <a:avLst/>
              <a:gdLst/>
              <a:ahLst/>
              <a:cxnLst/>
              <a:rect l="l" t="t" r="r" b="b"/>
              <a:pathLst>
                <a:path w="1" h="29" extrusionOk="0">
                  <a:moveTo>
                    <a:pt x="1"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8"/>
            <p:cNvSpPr/>
            <p:nvPr/>
          </p:nvSpPr>
          <p:spPr>
            <a:xfrm>
              <a:off x="5990962" y="2892142"/>
              <a:ext cx="22" cy="405"/>
            </a:xfrm>
            <a:custGeom>
              <a:avLst/>
              <a:gdLst/>
              <a:ahLst/>
              <a:cxnLst/>
              <a:rect l="l" t="t" r="r" b="b"/>
              <a:pathLst>
                <a:path w="1" h="18" extrusionOk="0">
                  <a:moveTo>
                    <a:pt x="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8"/>
            <p:cNvSpPr/>
            <p:nvPr/>
          </p:nvSpPr>
          <p:spPr>
            <a:xfrm>
              <a:off x="5990647" y="2897018"/>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8"/>
            <p:cNvSpPr/>
            <p:nvPr/>
          </p:nvSpPr>
          <p:spPr>
            <a:xfrm>
              <a:off x="5990737" y="289677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8"/>
            <p:cNvSpPr/>
            <p:nvPr/>
          </p:nvSpPr>
          <p:spPr>
            <a:xfrm>
              <a:off x="5990894" y="289535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8"/>
            <p:cNvSpPr/>
            <p:nvPr/>
          </p:nvSpPr>
          <p:spPr>
            <a:xfrm>
              <a:off x="5990894" y="289576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8"/>
            <p:cNvSpPr/>
            <p:nvPr/>
          </p:nvSpPr>
          <p:spPr>
            <a:xfrm>
              <a:off x="5990962" y="289378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8"/>
            <p:cNvSpPr/>
            <p:nvPr/>
          </p:nvSpPr>
          <p:spPr>
            <a:xfrm>
              <a:off x="5990804" y="289645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8"/>
            <p:cNvSpPr/>
            <p:nvPr/>
          </p:nvSpPr>
          <p:spPr>
            <a:xfrm>
              <a:off x="5990580" y="2897400"/>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8"/>
            <p:cNvSpPr/>
            <p:nvPr/>
          </p:nvSpPr>
          <p:spPr>
            <a:xfrm>
              <a:off x="5990265" y="28979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8"/>
            <p:cNvSpPr/>
            <p:nvPr/>
          </p:nvSpPr>
          <p:spPr>
            <a:xfrm>
              <a:off x="5990580" y="2897176"/>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8"/>
            <p:cNvSpPr/>
            <p:nvPr/>
          </p:nvSpPr>
          <p:spPr>
            <a:xfrm>
              <a:off x="5990962" y="2894097"/>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8"/>
            <p:cNvSpPr/>
            <p:nvPr/>
          </p:nvSpPr>
          <p:spPr>
            <a:xfrm>
              <a:off x="5990962" y="2890479"/>
              <a:ext cx="22" cy="584"/>
            </a:xfrm>
            <a:custGeom>
              <a:avLst/>
              <a:gdLst/>
              <a:ahLst/>
              <a:cxnLst/>
              <a:rect l="l" t="t" r="r" b="b"/>
              <a:pathLst>
                <a:path w="1" h="26" extrusionOk="0">
                  <a:moveTo>
                    <a:pt x="1"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8"/>
            <p:cNvSpPr/>
            <p:nvPr/>
          </p:nvSpPr>
          <p:spPr>
            <a:xfrm>
              <a:off x="5990962" y="2884973"/>
              <a:ext cx="112" cy="4517"/>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8"/>
            <p:cNvSpPr/>
            <p:nvPr/>
          </p:nvSpPr>
          <p:spPr>
            <a:xfrm>
              <a:off x="5990962" y="2891355"/>
              <a:ext cx="22" cy="494"/>
            </a:xfrm>
            <a:custGeom>
              <a:avLst/>
              <a:gdLst/>
              <a:ahLst/>
              <a:cxnLst/>
              <a:rect l="l" t="t" r="r" b="b"/>
              <a:pathLst>
                <a:path w="1" h="22" extrusionOk="0">
                  <a:moveTo>
                    <a:pt x="1"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8"/>
            <p:cNvSpPr/>
            <p:nvPr/>
          </p:nvSpPr>
          <p:spPr>
            <a:xfrm>
              <a:off x="5990962" y="2892838"/>
              <a:ext cx="22" cy="427"/>
            </a:xfrm>
            <a:custGeom>
              <a:avLst/>
              <a:gdLst/>
              <a:ahLst/>
              <a:cxnLst/>
              <a:rect l="l" t="t" r="r" b="b"/>
              <a:pathLst>
                <a:path w="1" h="19" extrusionOk="0">
                  <a:moveTo>
                    <a:pt x="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8"/>
            <p:cNvSpPr/>
            <p:nvPr/>
          </p:nvSpPr>
          <p:spPr>
            <a:xfrm>
              <a:off x="5990894" y="2882770"/>
              <a:ext cx="22" cy="2225"/>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8"/>
            <p:cNvSpPr/>
            <p:nvPr/>
          </p:nvSpPr>
          <p:spPr>
            <a:xfrm>
              <a:off x="5945880" y="2911401"/>
              <a:ext cx="201115" cy="187833"/>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8"/>
            <p:cNvSpPr/>
            <p:nvPr/>
          </p:nvSpPr>
          <p:spPr>
            <a:xfrm>
              <a:off x="6137062" y="2987811"/>
              <a:ext cx="22" cy="337"/>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8"/>
            <p:cNvSpPr/>
            <p:nvPr/>
          </p:nvSpPr>
          <p:spPr>
            <a:xfrm>
              <a:off x="6137152" y="2989542"/>
              <a:ext cx="22" cy="1910"/>
            </a:xfrm>
            <a:custGeom>
              <a:avLst/>
              <a:gdLst/>
              <a:ahLst/>
              <a:cxnLst/>
              <a:rect l="l" t="t" r="r" b="b"/>
              <a:pathLst>
                <a:path w="1" h="85" extrusionOk="0">
                  <a:moveTo>
                    <a:pt x="0" y="0"/>
                  </a:moveTo>
                  <a:lnTo>
                    <a:pt x="0" y="84"/>
                  </a:lnTo>
                  <a:lnTo>
                    <a:pt x="0" y="8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8"/>
            <p:cNvSpPr/>
            <p:nvPr/>
          </p:nvSpPr>
          <p:spPr>
            <a:xfrm>
              <a:off x="6108813" y="2961203"/>
              <a:ext cx="494" cy="337"/>
            </a:xfrm>
            <a:custGeom>
              <a:avLst/>
              <a:gdLst/>
              <a:ahLst/>
              <a:cxnLst/>
              <a:rect l="l" t="t" r="r" b="b"/>
              <a:pathLst>
                <a:path w="22" h="15" extrusionOk="0">
                  <a:moveTo>
                    <a:pt x="22"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8"/>
            <p:cNvSpPr/>
            <p:nvPr/>
          </p:nvSpPr>
          <p:spPr>
            <a:xfrm>
              <a:off x="6133129" y="2978844"/>
              <a:ext cx="494" cy="405"/>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8"/>
            <p:cNvSpPr/>
            <p:nvPr/>
          </p:nvSpPr>
          <p:spPr>
            <a:xfrm>
              <a:off x="6136118" y="2983564"/>
              <a:ext cx="112" cy="337"/>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8"/>
            <p:cNvSpPr/>
            <p:nvPr/>
          </p:nvSpPr>
          <p:spPr>
            <a:xfrm>
              <a:off x="6109532" y="2961675"/>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8"/>
            <p:cNvSpPr/>
            <p:nvPr/>
          </p:nvSpPr>
          <p:spPr>
            <a:xfrm>
              <a:off x="6136680" y="2985452"/>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8"/>
            <p:cNvSpPr/>
            <p:nvPr/>
          </p:nvSpPr>
          <p:spPr>
            <a:xfrm>
              <a:off x="6136994" y="2987092"/>
              <a:ext cx="22" cy="337"/>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8"/>
            <p:cNvSpPr/>
            <p:nvPr/>
          </p:nvSpPr>
          <p:spPr>
            <a:xfrm>
              <a:off x="6135264" y="2981586"/>
              <a:ext cx="180" cy="337"/>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8"/>
            <p:cNvSpPr/>
            <p:nvPr/>
          </p:nvSpPr>
          <p:spPr>
            <a:xfrm>
              <a:off x="6134635" y="2980575"/>
              <a:ext cx="337" cy="405"/>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8"/>
            <p:cNvSpPr/>
            <p:nvPr/>
          </p:nvSpPr>
          <p:spPr>
            <a:xfrm>
              <a:off x="6136365" y="2984508"/>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8"/>
            <p:cNvSpPr/>
            <p:nvPr/>
          </p:nvSpPr>
          <p:spPr>
            <a:xfrm>
              <a:off x="6117487" y="2973001"/>
              <a:ext cx="1124" cy="742"/>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8"/>
            <p:cNvSpPr/>
            <p:nvPr/>
          </p:nvSpPr>
          <p:spPr>
            <a:xfrm>
              <a:off x="6137152" y="2988351"/>
              <a:ext cx="22" cy="337"/>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8"/>
            <p:cNvSpPr/>
            <p:nvPr/>
          </p:nvSpPr>
          <p:spPr>
            <a:xfrm>
              <a:off x="6138950" y="2989227"/>
              <a:ext cx="8293" cy="182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8"/>
            <p:cNvSpPr/>
            <p:nvPr/>
          </p:nvSpPr>
          <p:spPr>
            <a:xfrm>
              <a:off x="6034785" y="2911401"/>
              <a:ext cx="74050" cy="49824"/>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8"/>
            <p:cNvSpPr/>
            <p:nvPr/>
          </p:nvSpPr>
          <p:spPr>
            <a:xfrm>
              <a:off x="6131870" y="2977900"/>
              <a:ext cx="966" cy="652"/>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8"/>
            <p:cNvSpPr/>
            <p:nvPr/>
          </p:nvSpPr>
          <p:spPr>
            <a:xfrm>
              <a:off x="6134005" y="2979631"/>
              <a:ext cx="337" cy="494"/>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8"/>
            <p:cNvSpPr/>
            <p:nvPr/>
          </p:nvSpPr>
          <p:spPr>
            <a:xfrm>
              <a:off x="6137152" y="2988912"/>
              <a:ext cx="22" cy="247"/>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8"/>
            <p:cNvSpPr/>
            <p:nvPr/>
          </p:nvSpPr>
          <p:spPr>
            <a:xfrm>
              <a:off x="6137152" y="2989295"/>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8"/>
            <p:cNvSpPr/>
            <p:nvPr/>
          </p:nvSpPr>
          <p:spPr>
            <a:xfrm>
              <a:off x="6147602" y="2989137"/>
              <a:ext cx="112" cy="22"/>
            </a:xfrm>
            <a:custGeom>
              <a:avLst/>
              <a:gdLst/>
              <a:ahLst/>
              <a:cxnLst/>
              <a:rect l="l" t="t" r="r" b="b"/>
              <a:pathLst>
                <a:path w="5" h="1" extrusionOk="0">
                  <a:moveTo>
                    <a:pt x="1" y="1"/>
                  </a:moveTo>
                  <a:lnTo>
                    <a:pt x="4"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8"/>
            <p:cNvSpPr/>
            <p:nvPr/>
          </p:nvSpPr>
          <p:spPr>
            <a:xfrm>
              <a:off x="6136837" y="2986306"/>
              <a:ext cx="90" cy="337"/>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8"/>
            <p:cNvSpPr/>
            <p:nvPr/>
          </p:nvSpPr>
          <p:spPr>
            <a:xfrm>
              <a:off x="6135736" y="2982620"/>
              <a:ext cx="180" cy="247"/>
            </a:xfrm>
            <a:custGeom>
              <a:avLst/>
              <a:gdLst/>
              <a:ahLst/>
              <a:cxnLst/>
              <a:rect l="l" t="t" r="r" b="b"/>
              <a:pathLst>
                <a:path w="8" h="11" extrusionOk="0">
                  <a:moveTo>
                    <a:pt x="7"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8"/>
            <p:cNvSpPr/>
            <p:nvPr/>
          </p:nvSpPr>
          <p:spPr>
            <a:xfrm>
              <a:off x="5957207" y="3064828"/>
              <a:ext cx="180" cy="2540"/>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8"/>
            <p:cNvSpPr/>
            <p:nvPr/>
          </p:nvSpPr>
          <p:spPr>
            <a:xfrm>
              <a:off x="5957207" y="3072694"/>
              <a:ext cx="22" cy="899"/>
            </a:xfrm>
            <a:custGeom>
              <a:avLst/>
              <a:gdLst/>
              <a:ahLst/>
              <a:cxnLst/>
              <a:rect l="l" t="t" r="r" b="b"/>
              <a:pathLst>
                <a:path w="1" h="40" extrusionOk="0">
                  <a:moveTo>
                    <a:pt x="1" y="3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8"/>
            <p:cNvSpPr/>
            <p:nvPr/>
          </p:nvSpPr>
          <p:spPr>
            <a:xfrm>
              <a:off x="5946195" y="3044242"/>
              <a:ext cx="2697" cy="447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8"/>
            <p:cNvSpPr/>
            <p:nvPr/>
          </p:nvSpPr>
          <p:spPr>
            <a:xfrm>
              <a:off x="6004963" y="3095661"/>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8"/>
            <p:cNvSpPr/>
            <p:nvPr/>
          </p:nvSpPr>
          <p:spPr>
            <a:xfrm>
              <a:off x="6007884" y="3098179"/>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8"/>
            <p:cNvSpPr/>
            <p:nvPr/>
          </p:nvSpPr>
          <p:spPr>
            <a:xfrm>
              <a:off x="6023930" y="3095819"/>
              <a:ext cx="742" cy="427"/>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8"/>
            <p:cNvSpPr/>
            <p:nvPr/>
          </p:nvSpPr>
          <p:spPr>
            <a:xfrm>
              <a:off x="5997884" y="3097954"/>
              <a:ext cx="1214" cy="494"/>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8"/>
            <p:cNvSpPr/>
            <p:nvPr/>
          </p:nvSpPr>
          <p:spPr>
            <a:xfrm>
              <a:off x="5999614" y="3095347"/>
              <a:ext cx="2472" cy="2540"/>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8"/>
            <p:cNvSpPr/>
            <p:nvPr/>
          </p:nvSpPr>
          <p:spPr>
            <a:xfrm>
              <a:off x="6004176" y="3095437"/>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8"/>
            <p:cNvSpPr/>
            <p:nvPr/>
          </p:nvSpPr>
          <p:spPr>
            <a:xfrm>
              <a:off x="5999457" y="3097954"/>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8"/>
            <p:cNvSpPr/>
            <p:nvPr/>
          </p:nvSpPr>
          <p:spPr>
            <a:xfrm>
              <a:off x="6007165" y="3097482"/>
              <a:ext cx="270" cy="247"/>
            </a:xfrm>
            <a:custGeom>
              <a:avLst/>
              <a:gdLst/>
              <a:ahLst/>
              <a:cxnLst/>
              <a:rect l="l" t="t" r="r" b="b"/>
              <a:pathLst>
                <a:path w="12" h="11" extrusionOk="0">
                  <a:moveTo>
                    <a:pt x="1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8"/>
            <p:cNvSpPr/>
            <p:nvPr/>
          </p:nvSpPr>
          <p:spPr>
            <a:xfrm>
              <a:off x="6006536" y="3096853"/>
              <a:ext cx="270" cy="247"/>
            </a:xfrm>
            <a:custGeom>
              <a:avLst/>
              <a:gdLst/>
              <a:ahLst/>
              <a:cxnLst/>
              <a:rect l="l" t="t" r="r" b="b"/>
              <a:pathLst>
                <a:path w="12" h="11" extrusionOk="0">
                  <a:moveTo>
                    <a:pt x="1"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8"/>
            <p:cNvSpPr/>
            <p:nvPr/>
          </p:nvSpPr>
          <p:spPr>
            <a:xfrm>
              <a:off x="6003322" y="3095279"/>
              <a:ext cx="405" cy="22"/>
            </a:xfrm>
            <a:custGeom>
              <a:avLst/>
              <a:gdLst/>
              <a:ahLst/>
              <a:cxnLst/>
              <a:rect l="l" t="t" r="r" b="b"/>
              <a:pathLst>
                <a:path w="18" h="1" extrusionOk="0">
                  <a:moveTo>
                    <a:pt x="1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8"/>
            <p:cNvSpPr/>
            <p:nvPr/>
          </p:nvSpPr>
          <p:spPr>
            <a:xfrm>
              <a:off x="5999142" y="3098336"/>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8"/>
            <p:cNvSpPr/>
            <p:nvPr/>
          </p:nvSpPr>
          <p:spPr>
            <a:xfrm>
              <a:off x="6021795" y="3096223"/>
              <a:ext cx="2157" cy="1191"/>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8"/>
            <p:cNvSpPr/>
            <p:nvPr/>
          </p:nvSpPr>
          <p:spPr>
            <a:xfrm>
              <a:off x="6024717" y="3095190"/>
              <a:ext cx="2472" cy="584"/>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8"/>
            <p:cNvSpPr/>
            <p:nvPr/>
          </p:nvSpPr>
          <p:spPr>
            <a:xfrm>
              <a:off x="6005749" y="3096223"/>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8"/>
            <p:cNvSpPr/>
            <p:nvPr/>
          </p:nvSpPr>
          <p:spPr>
            <a:xfrm>
              <a:off x="5957296" y="3070334"/>
              <a:ext cx="90" cy="2000"/>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8"/>
            <p:cNvSpPr/>
            <p:nvPr/>
          </p:nvSpPr>
          <p:spPr>
            <a:xfrm>
              <a:off x="5996558" y="3096605"/>
              <a:ext cx="1348" cy="1371"/>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8"/>
            <p:cNvSpPr/>
            <p:nvPr/>
          </p:nvSpPr>
          <p:spPr>
            <a:xfrm>
              <a:off x="5957207" y="3074357"/>
              <a:ext cx="494" cy="1438"/>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8"/>
            <p:cNvSpPr/>
            <p:nvPr/>
          </p:nvSpPr>
          <p:spPr>
            <a:xfrm>
              <a:off x="5957678" y="3075772"/>
              <a:ext cx="584" cy="1124"/>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8"/>
            <p:cNvSpPr/>
            <p:nvPr/>
          </p:nvSpPr>
          <p:spPr>
            <a:xfrm>
              <a:off x="5997501" y="3097707"/>
              <a:ext cx="652" cy="494"/>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8"/>
            <p:cNvSpPr/>
            <p:nvPr/>
          </p:nvSpPr>
          <p:spPr>
            <a:xfrm>
              <a:off x="5946284" y="3043905"/>
              <a:ext cx="1191" cy="247"/>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8"/>
            <p:cNvSpPr/>
            <p:nvPr/>
          </p:nvSpPr>
          <p:spPr>
            <a:xfrm>
              <a:off x="5949745" y="3042399"/>
              <a:ext cx="719" cy="584"/>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8"/>
            <p:cNvSpPr/>
            <p:nvPr/>
          </p:nvSpPr>
          <p:spPr>
            <a:xfrm>
              <a:off x="5947543" y="3043590"/>
              <a:ext cx="966" cy="337"/>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8"/>
            <p:cNvSpPr/>
            <p:nvPr/>
          </p:nvSpPr>
          <p:spPr>
            <a:xfrm>
              <a:off x="5948712" y="3043029"/>
              <a:ext cx="899" cy="494"/>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8"/>
            <p:cNvSpPr/>
            <p:nvPr/>
          </p:nvSpPr>
          <p:spPr>
            <a:xfrm>
              <a:off x="5950532" y="3041703"/>
              <a:ext cx="562" cy="652"/>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8"/>
            <p:cNvSpPr/>
            <p:nvPr/>
          </p:nvSpPr>
          <p:spPr>
            <a:xfrm>
              <a:off x="5951633" y="3039972"/>
              <a:ext cx="337" cy="876"/>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8"/>
            <p:cNvSpPr/>
            <p:nvPr/>
          </p:nvSpPr>
          <p:spPr>
            <a:xfrm>
              <a:off x="5965544" y="3035949"/>
              <a:ext cx="2315" cy="337"/>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8"/>
            <p:cNvSpPr/>
            <p:nvPr/>
          </p:nvSpPr>
          <p:spPr>
            <a:xfrm>
              <a:off x="5951948" y="3038871"/>
              <a:ext cx="90" cy="966"/>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8"/>
            <p:cNvSpPr/>
            <p:nvPr/>
          </p:nvSpPr>
          <p:spPr>
            <a:xfrm>
              <a:off x="5951161" y="3040916"/>
              <a:ext cx="494" cy="719"/>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8"/>
            <p:cNvSpPr/>
            <p:nvPr/>
          </p:nvSpPr>
          <p:spPr>
            <a:xfrm>
              <a:off x="6030380" y="3039770"/>
              <a:ext cx="96883" cy="65533"/>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8"/>
            <p:cNvSpPr/>
            <p:nvPr/>
          </p:nvSpPr>
          <p:spPr>
            <a:xfrm>
              <a:off x="6106543" y="3088110"/>
              <a:ext cx="1124" cy="22"/>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8"/>
            <p:cNvSpPr/>
            <p:nvPr/>
          </p:nvSpPr>
          <p:spPr>
            <a:xfrm>
              <a:off x="6127308" y="3078514"/>
              <a:ext cx="112" cy="180"/>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8"/>
            <p:cNvSpPr/>
            <p:nvPr/>
          </p:nvSpPr>
          <p:spPr>
            <a:xfrm>
              <a:off x="6127308" y="3078986"/>
              <a:ext cx="22" cy="112"/>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8"/>
            <p:cNvSpPr/>
            <p:nvPr/>
          </p:nvSpPr>
          <p:spPr>
            <a:xfrm>
              <a:off x="6127398" y="3078761"/>
              <a:ext cx="22" cy="180"/>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8"/>
            <p:cNvSpPr/>
            <p:nvPr/>
          </p:nvSpPr>
          <p:spPr>
            <a:xfrm>
              <a:off x="6126994" y="3079301"/>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8"/>
            <p:cNvSpPr/>
            <p:nvPr/>
          </p:nvSpPr>
          <p:spPr>
            <a:xfrm>
              <a:off x="6126679" y="307945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8"/>
            <p:cNvSpPr/>
            <p:nvPr/>
          </p:nvSpPr>
          <p:spPr>
            <a:xfrm>
              <a:off x="6127151" y="3079143"/>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8"/>
            <p:cNvSpPr/>
            <p:nvPr/>
          </p:nvSpPr>
          <p:spPr>
            <a:xfrm>
              <a:off x="6107869" y="308804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8"/>
            <p:cNvSpPr/>
            <p:nvPr/>
          </p:nvSpPr>
          <p:spPr>
            <a:xfrm>
              <a:off x="6126297" y="3079705"/>
              <a:ext cx="337" cy="247"/>
            </a:xfrm>
            <a:custGeom>
              <a:avLst/>
              <a:gdLst/>
              <a:ahLst/>
              <a:cxnLst/>
              <a:rect l="l" t="t" r="r" b="b"/>
              <a:pathLst>
                <a:path w="15" h="11" extrusionOk="0">
                  <a:moveTo>
                    <a:pt x="1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8"/>
            <p:cNvSpPr/>
            <p:nvPr/>
          </p:nvSpPr>
          <p:spPr>
            <a:xfrm>
              <a:off x="6101913" y="3087324"/>
              <a:ext cx="4652" cy="80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8"/>
            <p:cNvSpPr/>
            <p:nvPr/>
          </p:nvSpPr>
          <p:spPr>
            <a:xfrm>
              <a:off x="6093958" y="3087099"/>
              <a:ext cx="562" cy="405"/>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8"/>
            <p:cNvSpPr/>
            <p:nvPr/>
          </p:nvSpPr>
          <p:spPr>
            <a:xfrm>
              <a:off x="6096789" y="30864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8"/>
            <p:cNvSpPr/>
            <p:nvPr/>
          </p:nvSpPr>
          <p:spPr>
            <a:xfrm>
              <a:off x="6105914" y="3088110"/>
              <a:ext cx="1034" cy="22"/>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8"/>
            <p:cNvSpPr/>
            <p:nvPr/>
          </p:nvSpPr>
          <p:spPr>
            <a:xfrm>
              <a:off x="6035414" y="3099842"/>
              <a:ext cx="2000" cy="2292"/>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8"/>
            <p:cNvSpPr/>
            <p:nvPr/>
          </p:nvSpPr>
          <p:spPr>
            <a:xfrm>
              <a:off x="6030155" y="3095661"/>
              <a:ext cx="4585" cy="3169"/>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8"/>
            <p:cNvSpPr/>
            <p:nvPr/>
          </p:nvSpPr>
          <p:spPr>
            <a:xfrm>
              <a:off x="6054539" y="3101167"/>
              <a:ext cx="6158" cy="1753"/>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8"/>
            <p:cNvSpPr/>
            <p:nvPr/>
          </p:nvSpPr>
          <p:spPr>
            <a:xfrm>
              <a:off x="6060674" y="3102898"/>
              <a:ext cx="1124" cy="80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6034718" y="3098898"/>
              <a:ext cx="405" cy="494"/>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8"/>
            <p:cNvSpPr/>
            <p:nvPr/>
          </p:nvSpPr>
          <p:spPr>
            <a:xfrm>
              <a:off x="6091913" y="3089459"/>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8"/>
            <p:cNvSpPr/>
            <p:nvPr/>
          </p:nvSpPr>
          <p:spPr>
            <a:xfrm>
              <a:off x="6091351" y="3089301"/>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8"/>
            <p:cNvSpPr/>
            <p:nvPr/>
          </p:nvSpPr>
          <p:spPr>
            <a:xfrm>
              <a:off x="6090721" y="3089144"/>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8"/>
            <p:cNvSpPr/>
            <p:nvPr/>
          </p:nvSpPr>
          <p:spPr>
            <a:xfrm>
              <a:off x="6061776" y="3102673"/>
              <a:ext cx="405" cy="1034"/>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8"/>
            <p:cNvSpPr/>
            <p:nvPr/>
          </p:nvSpPr>
          <p:spPr>
            <a:xfrm>
              <a:off x="6060270" y="3087841"/>
              <a:ext cx="15372" cy="1798"/>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8"/>
            <p:cNvSpPr/>
            <p:nvPr/>
          </p:nvSpPr>
          <p:spPr>
            <a:xfrm>
              <a:off x="6095531" y="3086065"/>
              <a:ext cx="1281" cy="584"/>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8"/>
            <p:cNvSpPr/>
            <p:nvPr/>
          </p:nvSpPr>
          <p:spPr>
            <a:xfrm>
              <a:off x="6090025" y="308898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6096475" y="30864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8"/>
            <p:cNvSpPr/>
            <p:nvPr/>
          </p:nvSpPr>
          <p:spPr>
            <a:xfrm>
              <a:off x="6061776" y="3103685"/>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8"/>
            <p:cNvSpPr/>
            <p:nvPr/>
          </p:nvSpPr>
          <p:spPr>
            <a:xfrm>
              <a:off x="6089553" y="3039725"/>
              <a:ext cx="1438" cy="427"/>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6031729" y="309094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6030470" y="3094336"/>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6030942" y="3093077"/>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8"/>
            <p:cNvSpPr/>
            <p:nvPr/>
          </p:nvSpPr>
          <p:spPr>
            <a:xfrm>
              <a:off x="6064450" y="3050737"/>
              <a:ext cx="1596" cy="270"/>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8"/>
            <p:cNvSpPr/>
            <p:nvPr/>
          </p:nvSpPr>
          <p:spPr>
            <a:xfrm>
              <a:off x="6031414" y="3091976"/>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6032740" y="3088358"/>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8"/>
            <p:cNvSpPr/>
            <p:nvPr/>
          </p:nvSpPr>
          <p:spPr>
            <a:xfrm>
              <a:off x="6066091" y="305089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8"/>
            <p:cNvSpPr/>
            <p:nvPr/>
          </p:nvSpPr>
          <p:spPr>
            <a:xfrm>
              <a:off x="6032111" y="3089931"/>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6032425" y="3089054"/>
              <a:ext cx="112" cy="180"/>
            </a:xfrm>
            <a:custGeom>
              <a:avLst/>
              <a:gdLst/>
              <a:ahLst/>
              <a:cxnLst/>
              <a:rect l="l" t="t" r="r" b="b"/>
              <a:pathLst>
                <a:path w="5"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6030155" y="309566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8"/>
            <p:cNvSpPr/>
            <p:nvPr/>
          </p:nvSpPr>
          <p:spPr>
            <a:xfrm>
              <a:off x="6030155" y="3095661"/>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8"/>
            <p:cNvSpPr/>
            <p:nvPr/>
          </p:nvSpPr>
          <p:spPr>
            <a:xfrm>
              <a:off x="6102048" y="2931470"/>
              <a:ext cx="185698" cy="145269"/>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6150681" y="2988441"/>
              <a:ext cx="405" cy="90"/>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8"/>
            <p:cNvSpPr/>
            <p:nvPr/>
          </p:nvSpPr>
          <p:spPr>
            <a:xfrm>
              <a:off x="6260284" y="2933605"/>
              <a:ext cx="494" cy="180"/>
            </a:xfrm>
            <a:custGeom>
              <a:avLst/>
              <a:gdLst/>
              <a:ahLst/>
              <a:cxnLst/>
              <a:rect l="l" t="t" r="r" b="b"/>
              <a:pathLst>
                <a:path w="22" h="8" extrusionOk="0">
                  <a:moveTo>
                    <a:pt x="0" y="0"/>
                  </a:moveTo>
                  <a:lnTo>
                    <a:pt x="2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8"/>
            <p:cNvSpPr/>
            <p:nvPr/>
          </p:nvSpPr>
          <p:spPr>
            <a:xfrm>
              <a:off x="6245406" y="2931403"/>
              <a:ext cx="4180" cy="247"/>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6249969" y="2931628"/>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6257138" y="2932729"/>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6261228" y="2933987"/>
              <a:ext cx="337" cy="270"/>
            </a:xfrm>
            <a:custGeom>
              <a:avLst/>
              <a:gdLst/>
              <a:ahLst/>
              <a:cxnLst/>
              <a:rect l="l" t="t" r="r" b="b"/>
              <a:pathLst>
                <a:path w="15"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8"/>
            <p:cNvSpPr/>
            <p:nvPr/>
          </p:nvSpPr>
          <p:spPr>
            <a:xfrm>
              <a:off x="6256036" y="2932504"/>
              <a:ext cx="472" cy="90"/>
            </a:xfrm>
            <a:custGeom>
              <a:avLst/>
              <a:gdLst/>
              <a:ahLst/>
              <a:cxnLst/>
              <a:rect l="l" t="t" r="r" b="b"/>
              <a:pathLst>
                <a:path w="21" h="4" extrusionOk="0">
                  <a:moveTo>
                    <a:pt x="0" y="0"/>
                  </a:moveTo>
                  <a:lnTo>
                    <a:pt x="2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8"/>
            <p:cNvSpPr/>
            <p:nvPr/>
          </p:nvSpPr>
          <p:spPr>
            <a:xfrm>
              <a:off x="6259250" y="2933291"/>
              <a:ext cx="584" cy="180"/>
            </a:xfrm>
            <a:custGeom>
              <a:avLst/>
              <a:gdLst/>
              <a:ahLst/>
              <a:cxnLst/>
              <a:rect l="l" t="t" r="r" b="b"/>
              <a:pathLst>
                <a:path w="26" h="8" extrusionOk="0">
                  <a:moveTo>
                    <a:pt x="1" y="0"/>
                  </a:moveTo>
                  <a:lnTo>
                    <a:pt x="2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6258239" y="2932976"/>
              <a:ext cx="562" cy="180"/>
            </a:xfrm>
            <a:custGeom>
              <a:avLst/>
              <a:gdLst/>
              <a:ahLst/>
              <a:cxnLst/>
              <a:rect l="l" t="t" r="r" b="b"/>
              <a:pathLst>
                <a:path w="25" h="8" extrusionOk="0">
                  <a:moveTo>
                    <a:pt x="0" y="0"/>
                  </a:moveTo>
                  <a:lnTo>
                    <a:pt x="2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6270352" y="2942168"/>
              <a:ext cx="1753" cy="966"/>
            </a:xfrm>
            <a:custGeom>
              <a:avLst/>
              <a:gdLst/>
              <a:ahLst/>
              <a:cxnLst/>
              <a:rect l="l" t="t" r="r" b="b"/>
              <a:pathLst>
                <a:path w="78" h="43" extrusionOk="0">
                  <a:moveTo>
                    <a:pt x="77" y="1"/>
                  </a:moveTo>
                  <a:lnTo>
                    <a:pt x="0" y="43"/>
                  </a:lnTo>
                  <a:lnTo>
                    <a:pt x="0"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6254913" y="2932257"/>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8"/>
            <p:cNvSpPr/>
            <p:nvPr/>
          </p:nvSpPr>
          <p:spPr>
            <a:xfrm>
              <a:off x="6253744" y="2932100"/>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8"/>
            <p:cNvSpPr/>
            <p:nvPr/>
          </p:nvSpPr>
          <p:spPr>
            <a:xfrm>
              <a:off x="6251227" y="2931785"/>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6252553" y="2931942"/>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6219202" y="3058603"/>
              <a:ext cx="7416" cy="4203"/>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6140680" y="3075615"/>
              <a:ext cx="22" cy="405"/>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6140208" y="3075997"/>
              <a:ext cx="494" cy="80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8"/>
            <p:cNvSpPr/>
            <p:nvPr/>
          </p:nvSpPr>
          <p:spPr>
            <a:xfrm>
              <a:off x="6127241" y="3074267"/>
              <a:ext cx="90" cy="427"/>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8"/>
            <p:cNvSpPr/>
            <p:nvPr/>
          </p:nvSpPr>
          <p:spPr>
            <a:xfrm>
              <a:off x="6128881" y="3071053"/>
              <a:ext cx="652" cy="494"/>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6127870" y="3072536"/>
              <a:ext cx="180" cy="427"/>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6127466" y="3073480"/>
              <a:ext cx="180" cy="270"/>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6138478" y="3076784"/>
              <a:ext cx="1753" cy="20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8"/>
            <p:cNvSpPr/>
            <p:nvPr/>
          </p:nvSpPr>
          <p:spPr>
            <a:xfrm>
              <a:off x="6128252" y="3071525"/>
              <a:ext cx="652" cy="652"/>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8"/>
            <p:cNvSpPr/>
            <p:nvPr/>
          </p:nvSpPr>
          <p:spPr>
            <a:xfrm>
              <a:off x="6137691" y="3076469"/>
              <a:ext cx="809" cy="337"/>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6132028" y="3070334"/>
              <a:ext cx="584" cy="22"/>
            </a:xfrm>
            <a:custGeom>
              <a:avLst/>
              <a:gdLst/>
              <a:ahLst/>
              <a:cxnLst/>
              <a:rect l="l" t="t" r="r" b="b"/>
              <a:pathLst>
                <a:path w="26" h="1" extrusionOk="0">
                  <a:moveTo>
                    <a:pt x="1"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6131174" y="3070334"/>
              <a:ext cx="652" cy="22"/>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8"/>
            <p:cNvSpPr/>
            <p:nvPr/>
          </p:nvSpPr>
          <p:spPr>
            <a:xfrm>
              <a:off x="6132747" y="3070424"/>
              <a:ext cx="3708" cy="2922"/>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8"/>
            <p:cNvSpPr/>
            <p:nvPr/>
          </p:nvSpPr>
          <p:spPr>
            <a:xfrm>
              <a:off x="6129668" y="3070648"/>
              <a:ext cx="584" cy="337"/>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6130297" y="3070424"/>
              <a:ext cx="809" cy="247"/>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6139983" y="3076716"/>
              <a:ext cx="494" cy="247"/>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6150681" y="2992441"/>
              <a:ext cx="90" cy="966"/>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6150591" y="2989542"/>
              <a:ext cx="112" cy="1124"/>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6150748" y="2995048"/>
              <a:ext cx="22" cy="876"/>
            </a:xfrm>
            <a:custGeom>
              <a:avLst/>
              <a:gdLst/>
              <a:ahLst/>
              <a:cxnLst/>
              <a:rect l="l" t="t" r="r" b="b"/>
              <a:pathLst>
                <a:path w="1" h="39" extrusionOk="0">
                  <a:moveTo>
                    <a:pt x="1" y="0"/>
                  </a:moveTo>
                  <a:lnTo>
                    <a:pt x="1"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8"/>
            <p:cNvSpPr/>
            <p:nvPr/>
          </p:nvSpPr>
          <p:spPr>
            <a:xfrm>
              <a:off x="6150434" y="3015027"/>
              <a:ext cx="112" cy="405"/>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8"/>
            <p:cNvSpPr/>
            <p:nvPr/>
          </p:nvSpPr>
          <p:spPr>
            <a:xfrm>
              <a:off x="6150591" y="3011790"/>
              <a:ext cx="22" cy="427"/>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6150119" y="3019027"/>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6150209" y="301855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6150681" y="3010465"/>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6150276" y="3018016"/>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6150051" y="301943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6149804" y="3020285"/>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8"/>
            <p:cNvSpPr/>
            <p:nvPr/>
          </p:nvSpPr>
          <p:spPr>
            <a:xfrm>
              <a:off x="6149962" y="3019813"/>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8"/>
            <p:cNvSpPr/>
            <p:nvPr/>
          </p:nvSpPr>
          <p:spPr>
            <a:xfrm>
              <a:off x="6149894" y="302006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6150748" y="3005745"/>
              <a:ext cx="22" cy="652"/>
            </a:xfrm>
            <a:custGeom>
              <a:avLst/>
              <a:gdLst/>
              <a:ahLst/>
              <a:cxnLst/>
              <a:rect l="l" t="t" r="r" b="b"/>
              <a:pathLst>
                <a:path w="1" h="29" extrusionOk="0">
                  <a:moveTo>
                    <a:pt x="1" y="0"/>
                  </a:move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6150748" y="30074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6150681" y="3009049"/>
              <a:ext cx="90" cy="562"/>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8"/>
            <p:cNvSpPr/>
            <p:nvPr/>
          </p:nvSpPr>
          <p:spPr>
            <a:xfrm>
              <a:off x="6150591" y="3012982"/>
              <a:ext cx="22" cy="405"/>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8"/>
            <p:cNvSpPr/>
            <p:nvPr/>
          </p:nvSpPr>
          <p:spPr>
            <a:xfrm>
              <a:off x="6150434" y="3015881"/>
              <a:ext cx="22" cy="427"/>
            </a:xfrm>
            <a:custGeom>
              <a:avLst/>
              <a:gdLst/>
              <a:ahLst/>
              <a:cxnLst/>
              <a:rect l="l" t="t" r="r" b="b"/>
              <a:pathLst>
                <a:path w="1" h="19" extrusionOk="0">
                  <a:moveTo>
                    <a:pt x="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6150366" y="3016757"/>
              <a:ext cx="22" cy="247"/>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6150523" y="3014083"/>
              <a:ext cx="22" cy="405"/>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6150276" y="3017386"/>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8"/>
            <p:cNvSpPr/>
            <p:nvPr/>
          </p:nvSpPr>
          <p:spPr>
            <a:xfrm>
              <a:off x="6100947" y="3041613"/>
              <a:ext cx="2697" cy="112"/>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6150748" y="2997565"/>
              <a:ext cx="22" cy="719"/>
            </a:xfrm>
            <a:custGeom>
              <a:avLst/>
              <a:gdLst/>
              <a:ahLst/>
              <a:cxnLst/>
              <a:rect l="l" t="t" r="r" b="b"/>
              <a:pathLst>
                <a:path w="1" h="32" extrusionOk="0">
                  <a:moveTo>
                    <a:pt x="1" y="0"/>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6150748" y="2999767"/>
              <a:ext cx="22" cy="809"/>
            </a:xfrm>
            <a:custGeom>
              <a:avLst/>
              <a:gdLst/>
              <a:ahLst/>
              <a:cxnLst/>
              <a:rect l="l" t="t" r="r" b="b"/>
              <a:pathLst>
                <a:path w="1" h="36" extrusionOk="0">
                  <a:moveTo>
                    <a:pt x="1" y="0"/>
                  </a:moveTo>
                  <a:lnTo>
                    <a:pt x="1"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8"/>
            <p:cNvSpPr/>
            <p:nvPr/>
          </p:nvSpPr>
          <p:spPr>
            <a:xfrm>
              <a:off x="6107801" y="3040984"/>
              <a:ext cx="405" cy="180"/>
            </a:xfrm>
            <a:custGeom>
              <a:avLst/>
              <a:gdLst/>
              <a:ahLst/>
              <a:cxnLst/>
              <a:rect l="l" t="t" r="r" b="b"/>
              <a:pathLst>
                <a:path w="18" h="8" extrusionOk="0">
                  <a:moveTo>
                    <a:pt x="18"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8"/>
            <p:cNvSpPr/>
            <p:nvPr/>
          </p:nvSpPr>
          <p:spPr>
            <a:xfrm>
              <a:off x="6150748" y="3003925"/>
              <a:ext cx="22" cy="652"/>
            </a:xfrm>
            <a:custGeom>
              <a:avLst/>
              <a:gdLst/>
              <a:ahLst/>
              <a:cxnLst/>
              <a:rect l="l" t="t" r="r" b="b"/>
              <a:pathLst>
                <a:path w="1" h="29" extrusionOk="0">
                  <a:moveTo>
                    <a:pt x="1" y="1"/>
                  </a:moveTo>
                  <a:lnTo>
                    <a:pt x="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6150748" y="300188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8"/>
            <p:cNvSpPr/>
            <p:nvPr/>
          </p:nvSpPr>
          <p:spPr>
            <a:xfrm>
              <a:off x="6119600" y="3036893"/>
              <a:ext cx="9776" cy="1056"/>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8"/>
            <p:cNvSpPr/>
            <p:nvPr/>
          </p:nvSpPr>
          <p:spPr>
            <a:xfrm>
              <a:off x="6149580" y="3020847"/>
              <a:ext cx="22" cy="90"/>
            </a:xfrm>
            <a:custGeom>
              <a:avLst/>
              <a:gdLst/>
              <a:ahLst/>
              <a:cxnLst/>
              <a:rect l="l" t="t" r="r" b="b"/>
              <a:pathLst>
                <a:path w="1" h="4"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8"/>
            <p:cNvSpPr/>
            <p:nvPr/>
          </p:nvSpPr>
          <p:spPr>
            <a:xfrm>
              <a:off x="6149737" y="3020533"/>
              <a:ext cx="22" cy="90"/>
            </a:xfrm>
            <a:custGeom>
              <a:avLst/>
              <a:gdLst/>
              <a:ahLst/>
              <a:cxnLst/>
              <a:rect l="l" t="t" r="r" b="b"/>
              <a:pathLst>
                <a:path w="1" h="4"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6149647" y="3020690"/>
              <a:ext cx="22" cy="90"/>
            </a:xfrm>
            <a:custGeom>
              <a:avLst/>
              <a:gdLst/>
              <a:ahLst/>
              <a:cxnLst/>
              <a:rect l="l" t="t" r="r" b="b"/>
              <a:pathLst>
                <a:path w="1" h="4"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6149490" y="3020937"/>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6149422" y="302100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8"/>
            <p:cNvSpPr/>
            <p:nvPr/>
          </p:nvSpPr>
          <p:spPr>
            <a:xfrm>
              <a:off x="6149175" y="3021162"/>
              <a:ext cx="180" cy="90"/>
            </a:xfrm>
            <a:custGeom>
              <a:avLst/>
              <a:gdLst/>
              <a:ahLst/>
              <a:cxnLst/>
              <a:rect l="l" t="t" r="r" b="b"/>
              <a:pathLst>
                <a:path w="8" h="4"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8"/>
            <p:cNvSpPr/>
            <p:nvPr/>
          </p:nvSpPr>
          <p:spPr>
            <a:xfrm>
              <a:off x="6117173" y="3067502"/>
              <a:ext cx="3169" cy="674"/>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6100947" y="304170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8"/>
            <p:cNvSpPr/>
            <p:nvPr/>
          </p:nvSpPr>
          <p:spPr>
            <a:xfrm>
              <a:off x="6100722" y="304460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8"/>
            <p:cNvSpPr/>
            <p:nvPr/>
          </p:nvSpPr>
          <p:spPr>
            <a:xfrm>
              <a:off x="6126679" y="3074671"/>
              <a:ext cx="494" cy="247"/>
            </a:xfrm>
            <a:custGeom>
              <a:avLst/>
              <a:gdLst/>
              <a:ahLst/>
              <a:cxnLst/>
              <a:rect l="l" t="t" r="r" b="b"/>
              <a:pathLst>
                <a:path w="22" h="11" extrusionOk="0">
                  <a:moveTo>
                    <a:pt x="22"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6100790" y="304271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8"/>
            <p:cNvSpPr/>
            <p:nvPr/>
          </p:nvSpPr>
          <p:spPr>
            <a:xfrm>
              <a:off x="6125982" y="3074424"/>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8"/>
            <p:cNvSpPr/>
            <p:nvPr/>
          </p:nvSpPr>
          <p:spPr>
            <a:xfrm>
              <a:off x="6100722" y="304507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8"/>
            <p:cNvSpPr/>
            <p:nvPr/>
          </p:nvSpPr>
          <p:spPr>
            <a:xfrm>
              <a:off x="6100722" y="30453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6100722" y="30456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8"/>
            <p:cNvSpPr/>
            <p:nvPr/>
          </p:nvSpPr>
          <p:spPr>
            <a:xfrm>
              <a:off x="6124634" y="3074042"/>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8"/>
            <p:cNvSpPr/>
            <p:nvPr/>
          </p:nvSpPr>
          <p:spPr>
            <a:xfrm>
              <a:off x="6100722" y="304413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6125353" y="3074267"/>
              <a:ext cx="494" cy="112"/>
            </a:xfrm>
            <a:custGeom>
              <a:avLst/>
              <a:gdLst/>
              <a:ahLst/>
              <a:cxnLst/>
              <a:rect l="l" t="t" r="r" b="b"/>
              <a:pathLst>
                <a:path w="22" h="5" extrusionOk="0">
                  <a:moveTo>
                    <a:pt x="2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8"/>
            <p:cNvSpPr/>
            <p:nvPr/>
          </p:nvSpPr>
          <p:spPr>
            <a:xfrm>
              <a:off x="6100722" y="304350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8"/>
            <p:cNvSpPr/>
            <p:nvPr/>
          </p:nvSpPr>
          <p:spPr>
            <a:xfrm>
              <a:off x="6263970" y="2931560"/>
              <a:ext cx="120233" cy="200868"/>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6288039" y="3132181"/>
              <a:ext cx="652" cy="247"/>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8"/>
            <p:cNvSpPr/>
            <p:nvPr/>
          </p:nvSpPr>
          <p:spPr>
            <a:xfrm>
              <a:off x="6287342" y="3131304"/>
              <a:ext cx="562" cy="80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8"/>
            <p:cNvSpPr/>
            <p:nvPr/>
          </p:nvSpPr>
          <p:spPr>
            <a:xfrm>
              <a:off x="6369235" y="3086695"/>
              <a:ext cx="427" cy="180"/>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6368449" y="3086537"/>
              <a:ext cx="494" cy="112"/>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6358066" y="3086537"/>
              <a:ext cx="8765" cy="4742"/>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6367662" y="3086470"/>
              <a:ext cx="584" cy="22"/>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a:off x="6366808" y="3086470"/>
              <a:ext cx="719" cy="90"/>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a:off x="6271925" y="30615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a:off x="6264284" y="3054288"/>
              <a:ext cx="2157" cy="245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a:off x="6266419" y="3056715"/>
              <a:ext cx="4427" cy="467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8"/>
            <p:cNvSpPr/>
            <p:nvPr/>
          </p:nvSpPr>
          <p:spPr>
            <a:xfrm>
              <a:off x="6279791" y="3103999"/>
              <a:ext cx="1820" cy="112"/>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8"/>
            <p:cNvSpPr/>
            <p:nvPr/>
          </p:nvSpPr>
          <p:spPr>
            <a:xfrm>
              <a:off x="6283881" y="3122809"/>
              <a:ext cx="3483" cy="8517"/>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287027" y="3130832"/>
              <a:ext cx="562" cy="899"/>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269880" y="3061277"/>
              <a:ext cx="966" cy="180"/>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82780" y="2950595"/>
              <a:ext cx="22" cy="247"/>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282690" y="2948235"/>
              <a:ext cx="22" cy="652"/>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282847" y="29511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282690" y="2947202"/>
              <a:ext cx="22" cy="809"/>
            </a:xfrm>
            <a:custGeom>
              <a:avLst/>
              <a:gdLst/>
              <a:ahLst/>
              <a:cxnLst/>
              <a:rect l="l" t="t" r="r" b="b"/>
              <a:pathLst>
                <a:path w="1" h="36" extrusionOk="0">
                  <a:moveTo>
                    <a:pt x="1" y="1"/>
                  </a:moveTo>
                  <a:lnTo>
                    <a:pt x="1" y="3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282780" y="2949876"/>
              <a:ext cx="22" cy="427"/>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264284" y="3051299"/>
              <a:ext cx="22" cy="1348"/>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264284" y="3052872"/>
              <a:ext cx="22" cy="1438"/>
            </a:xfrm>
            <a:custGeom>
              <a:avLst/>
              <a:gdLst/>
              <a:ahLst/>
              <a:cxnLst/>
              <a:rect l="l" t="t" r="r" b="b"/>
              <a:pathLst>
                <a:path w="1" h="64" extrusionOk="0">
                  <a:moveTo>
                    <a:pt x="1" y="63"/>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282623" y="2946190"/>
              <a:ext cx="22" cy="966"/>
            </a:xfrm>
            <a:custGeom>
              <a:avLst/>
              <a:gdLst/>
              <a:ahLst/>
              <a:cxnLst/>
              <a:rect l="l" t="t" r="r" b="b"/>
              <a:pathLst>
                <a:path w="1" h="43" extrusionOk="0">
                  <a:moveTo>
                    <a:pt x="0" y="0"/>
                  </a:moveTo>
                  <a:lnTo>
                    <a:pt x="0"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282780" y="2949089"/>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282151" y="2936752"/>
              <a:ext cx="494" cy="9461"/>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264441" y="3042085"/>
              <a:ext cx="2225" cy="6472"/>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264284" y="305428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396159" y="2819350"/>
              <a:ext cx="129425" cy="130166"/>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400001" y="2819350"/>
              <a:ext cx="180" cy="427"/>
            </a:xfrm>
            <a:custGeom>
              <a:avLst/>
              <a:gdLst/>
              <a:ahLst/>
              <a:cxnLst/>
              <a:rect l="l" t="t" r="r" b="b"/>
              <a:pathLst>
                <a:path w="8" h="19" extrusionOk="0">
                  <a:moveTo>
                    <a:pt x="8"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208348" y="3198972"/>
              <a:ext cx="64611" cy="73264"/>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240844" y="3198972"/>
              <a:ext cx="16473" cy="719"/>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214101" y="3200231"/>
              <a:ext cx="22518" cy="13484"/>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235563" y="3200388"/>
              <a:ext cx="270" cy="90"/>
            </a:xfrm>
            <a:custGeom>
              <a:avLst/>
              <a:gdLst/>
              <a:ahLst/>
              <a:cxnLst/>
              <a:rect l="l" t="t" r="r" b="b"/>
              <a:pathLst>
                <a:path w="12" h="4" extrusionOk="0">
                  <a:moveTo>
                    <a:pt x="11" y="0"/>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8"/>
            <p:cNvSpPr/>
            <p:nvPr/>
          </p:nvSpPr>
          <p:spPr>
            <a:xfrm>
              <a:off x="6236979" y="3206276"/>
              <a:ext cx="22" cy="652"/>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8"/>
            <p:cNvSpPr/>
            <p:nvPr/>
          </p:nvSpPr>
          <p:spPr>
            <a:xfrm>
              <a:off x="6236979" y="3200141"/>
              <a:ext cx="22" cy="270"/>
            </a:xfrm>
            <a:custGeom>
              <a:avLst/>
              <a:gdLst/>
              <a:ahLst/>
              <a:cxnLst/>
              <a:rect l="l" t="t" r="r" b="b"/>
              <a:pathLst>
                <a:path w="1" h="12" extrusionOk="0">
                  <a:moveTo>
                    <a:pt x="1" y="1"/>
                  </a:moveTo>
                  <a:lnTo>
                    <a:pt x="1" y="1"/>
                  </a:ln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6237069" y="3204074"/>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6237069" y="3200927"/>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6237069" y="3202028"/>
              <a:ext cx="22" cy="427"/>
            </a:xfrm>
            <a:custGeom>
              <a:avLst/>
              <a:gdLst/>
              <a:ahLst/>
              <a:cxnLst/>
              <a:rect l="l" t="t" r="r" b="b"/>
              <a:pathLst>
                <a:path w="1" h="19" extrusionOk="0">
                  <a:moveTo>
                    <a:pt x="0"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8"/>
            <p:cNvSpPr/>
            <p:nvPr/>
          </p:nvSpPr>
          <p:spPr>
            <a:xfrm>
              <a:off x="6237069" y="3205017"/>
              <a:ext cx="22" cy="966"/>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8"/>
            <p:cNvSpPr/>
            <p:nvPr/>
          </p:nvSpPr>
          <p:spPr>
            <a:xfrm>
              <a:off x="6237069" y="3203062"/>
              <a:ext cx="22" cy="494"/>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6236979" y="3207242"/>
              <a:ext cx="22" cy="562"/>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6236597" y="3211557"/>
              <a:ext cx="90" cy="584"/>
            </a:xfrm>
            <a:custGeom>
              <a:avLst/>
              <a:gdLst/>
              <a:ahLst/>
              <a:cxnLst/>
              <a:rect l="l" t="t" r="r" b="b"/>
              <a:pathLst>
                <a:path w="4" h="26" extrusionOk="0">
                  <a:moveTo>
                    <a:pt x="4"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6236597" y="321211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6219832" y="3213378"/>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6236754" y="3211018"/>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6236754" y="321038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6221023" y="32132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6221180" y="32132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6220236" y="3213288"/>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6220551" y="3213288"/>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6236911" y="3208096"/>
              <a:ext cx="22" cy="584"/>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8"/>
            <p:cNvSpPr/>
            <p:nvPr/>
          </p:nvSpPr>
          <p:spPr>
            <a:xfrm>
              <a:off x="6218663" y="3213445"/>
              <a:ext cx="494" cy="112"/>
            </a:xfrm>
            <a:custGeom>
              <a:avLst/>
              <a:gdLst/>
              <a:ahLst/>
              <a:cxnLst/>
              <a:rect l="l" t="t" r="r" b="b"/>
              <a:pathLst>
                <a:path w="22" h="5" extrusionOk="0">
                  <a:moveTo>
                    <a:pt x="2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8"/>
            <p:cNvSpPr/>
            <p:nvPr/>
          </p:nvSpPr>
          <p:spPr>
            <a:xfrm>
              <a:off x="6236822" y="3209669"/>
              <a:ext cx="22" cy="494"/>
            </a:xfrm>
            <a:custGeom>
              <a:avLst/>
              <a:gdLst/>
              <a:ahLst/>
              <a:cxnLst/>
              <a:rect l="l" t="t" r="r" b="b"/>
              <a:pathLst>
                <a:path w="1" h="22" extrusionOk="0">
                  <a:moveTo>
                    <a:pt x="1"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6217876" y="3213535"/>
              <a:ext cx="652" cy="90"/>
            </a:xfrm>
            <a:custGeom>
              <a:avLst/>
              <a:gdLst/>
              <a:ahLst/>
              <a:cxnLst/>
              <a:rect l="l" t="t" r="r" b="b"/>
              <a:pathLst>
                <a:path w="29" h="4" extrusionOk="0">
                  <a:moveTo>
                    <a:pt x="28"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8"/>
            <p:cNvSpPr/>
            <p:nvPr/>
          </p:nvSpPr>
          <p:spPr>
            <a:xfrm>
              <a:off x="6236822" y="3208883"/>
              <a:ext cx="112" cy="584"/>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8"/>
            <p:cNvSpPr/>
            <p:nvPr/>
          </p:nvSpPr>
          <p:spPr>
            <a:xfrm>
              <a:off x="6219292" y="3213378"/>
              <a:ext cx="494" cy="90"/>
            </a:xfrm>
            <a:custGeom>
              <a:avLst/>
              <a:gdLst/>
              <a:ahLst/>
              <a:cxnLst/>
              <a:rect l="l" t="t" r="r" b="b"/>
              <a:pathLst>
                <a:path w="22" h="4" extrusionOk="0">
                  <a:moveTo>
                    <a:pt x="2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6235720" y="3181420"/>
              <a:ext cx="82568" cy="104906"/>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6294960" y="3193062"/>
              <a:ext cx="652" cy="1056"/>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8"/>
            <p:cNvSpPr/>
            <p:nvPr/>
          </p:nvSpPr>
          <p:spPr>
            <a:xfrm>
              <a:off x="6292129" y="3194095"/>
              <a:ext cx="2854" cy="10248"/>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6260194" y="3199759"/>
              <a:ext cx="2944" cy="90"/>
            </a:xfrm>
            <a:custGeom>
              <a:avLst/>
              <a:gdLst/>
              <a:ahLst/>
              <a:cxnLst/>
              <a:rect l="l" t="t" r="r" b="b"/>
              <a:pathLst>
                <a:path w="131" h="4" extrusionOk="0">
                  <a:moveTo>
                    <a:pt x="1" y="0"/>
                  </a:moveTo>
                  <a:lnTo>
                    <a:pt x="13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6263902" y="319991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6294736" y="3193466"/>
              <a:ext cx="652" cy="1124"/>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6235563" y="3274101"/>
              <a:ext cx="112" cy="112"/>
            </a:xfrm>
            <a:custGeom>
              <a:avLst/>
              <a:gdLst/>
              <a:ahLst/>
              <a:cxnLst/>
              <a:rect l="l" t="t" r="r" b="b"/>
              <a:pathLst>
                <a:path w="5" h="5" extrusionOk="0">
                  <a:moveTo>
                    <a:pt x="1" y="4"/>
                  </a:moveTo>
                  <a:lnTo>
                    <a:pt x="1" y="4"/>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6259093" y="3209512"/>
              <a:ext cx="112" cy="80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6236350" y="3273157"/>
              <a:ext cx="494" cy="337"/>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8"/>
            <p:cNvSpPr/>
            <p:nvPr/>
          </p:nvSpPr>
          <p:spPr>
            <a:xfrm>
              <a:off x="6238170" y="3272528"/>
              <a:ext cx="405" cy="112"/>
            </a:xfrm>
            <a:custGeom>
              <a:avLst/>
              <a:gdLst/>
              <a:ahLst/>
              <a:cxnLst/>
              <a:rect l="l" t="t" r="r" b="b"/>
              <a:pathLst>
                <a:path w="18" h="5" extrusionOk="0">
                  <a:moveTo>
                    <a:pt x="0"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8"/>
            <p:cNvSpPr/>
            <p:nvPr/>
          </p:nvSpPr>
          <p:spPr>
            <a:xfrm>
              <a:off x="6235810" y="3273629"/>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6237541" y="3272618"/>
              <a:ext cx="405" cy="180"/>
            </a:xfrm>
            <a:custGeom>
              <a:avLst/>
              <a:gdLst/>
              <a:ahLst/>
              <a:cxnLst/>
              <a:rect l="l" t="t" r="r" b="b"/>
              <a:pathLst>
                <a:path w="18" h="8" extrusionOk="0">
                  <a:moveTo>
                    <a:pt x="0"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8"/>
            <p:cNvSpPr/>
            <p:nvPr/>
          </p:nvSpPr>
          <p:spPr>
            <a:xfrm>
              <a:off x="6238799" y="3272460"/>
              <a:ext cx="652" cy="22"/>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8"/>
            <p:cNvSpPr/>
            <p:nvPr/>
          </p:nvSpPr>
          <p:spPr>
            <a:xfrm>
              <a:off x="6254059" y="3250504"/>
              <a:ext cx="1820" cy="3011"/>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6259565" y="3204388"/>
              <a:ext cx="180" cy="1281"/>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8"/>
            <p:cNvSpPr/>
            <p:nvPr/>
          </p:nvSpPr>
          <p:spPr>
            <a:xfrm>
              <a:off x="6259722" y="3202590"/>
              <a:ext cx="180" cy="1506"/>
            </a:xfrm>
            <a:custGeom>
              <a:avLst/>
              <a:gdLst/>
              <a:ahLst/>
              <a:cxnLst/>
              <a:rect l="l" t="t" r="r" b="b"/>
              <a:pathLst>
                <a:path w="8" h="67" extrusionOk="0">
                  <a:moveTo>
                    <a:pt x="1" y="6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8"/>
            <p:cNvSpPr/>
            <p:nvPr/>
          </p:nvSpPr>
          <p:spPr>
            <a:xfrm>
              <a:off x="6236822" y="3272842"/>
              <a:ext cx="584" cy="337"/>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6259407" y="3205961"/>
              <a:ext cx="112" cy="1056"/>
            </a:xfrm>
            <a:custGeom>
              <a:avLst/>
              <a:gdLst/>
              <a:ahLst/>
              <a:cxnLst/>
              <a:rect l="l" t="t" r="r" b="b"/>
              <a:pathLst>
                <a:path w="5" h="47" extrusionOk="0">
                  <a:moveTo>
                    <a:pt x="1" y="47"/>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8"/>
            <p:cNvSpPr/>
            <p:nvPr/>
          </p:nvSpPr>
          <p:spPr>
            <a:xfrm>
              <a:off x="6259969" y="3199759"/>
              <a:ext cx="247" cy="2607"/>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8"/>
            <p:cNvSpPr/>
            <p:nvPr/>
          </p:nvSpPr>
          <p:spPr>
            <a:xfrm>
              <a:off x="6259340" y="3207310"/>
              <a:ext cx="90" cy="966"/>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6242103" y="3257178"/>
              <a:ext cx="5214" cy="899"/>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8"/>
            <p:cNvSpPr/>
            <p:nvPr/>
          </p:nvSpPr>
          <p:spPr>
            <a:xfrm>
              <a:off x="6259183" y="3208501"/>
              <a:ext cx="90" cy="80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8"/>
            <p:cNvSpPr/>
            <p:nvPr/>
          </p:nvSpPr>
          <p:spPr>
            <a:xfrm>
              <a:off x="6362246" y="2934617"/>
              <a:ext cx="198036" cy="245186"/>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6372854" y="3088110"/>
              <a:ext cx="8765" cy="11911"/>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8"/>
            <p:cNvSpPr/>
            <p:nvPr/>
          </p:nvSpPr>
          <p:spPr>
            <a:xfrm>
              <a:off x="6422655" y="3152317"/>
              <a:ext cx="652" cy="1034"/>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8"/>
            <p:cNvSpPr/>
            <p:nvPr/>
          </p:nvSpPr>
          <p:spPr>
            <a:xfrm>
              <a:off x="6367977" y="3076087"/>
              <a:ext cx="112" cy="247"/>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6372629" y="3086784"/>
              <a:ext cx="405" cy="1191"/>
            </a:xfrm>
            <a:custGeom>
              <a:avLst/>
              <a:gdLst/>
              <a:ahLst/>
              <a:cxnLst/>
              <a:rect l="l" t="t" r="r" b="b"/>
              <a:pathLst>
                <a:path w="18" h="53" extrusionOk="0">
                  <a:moveTo>
                    <a:pt x="0" y="53"/>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8"/>
            <p:cNvSpPr/>
            <p:nvPr/>
          </p:nvSpPr>
          <p:spPr>
            <a:xfrm>
              <a:off x="6362313" y="3063322"/>
              <a:ext cx="22" cy="427"/>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8"/>
            <p:cNvSpPr/>
            <p:nvPr/>
          </p:nvSpPr>
          <p:spPr>
            <a:xfrm>
              <a:off x="6368606" y="3077660"/>
              <a:ext cx="1596" cy="1978"/>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6373101" y="3081750"/>
              <a:ext cx="90" cy="22"/>
            </a:xfrm>
            <a:custGeom>
              <a:avLst/>
              <a:gdLst/>
              <a:ahLst/>
              <a:cxnLst/>
              <a:rect l="l" t="t" r="r" b="b"/>
              <a:pathLst>
                <a:path w="4" h="1" extrusionOk="0">
                  <a:moveTo>
                    <a:pt x="4" y="0"/>
                  </a:moveTo>
                  <a:lnTo>
                    <a:pt x="4"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6368381" y="3077098"/>
              <a:ext cx="180" cy="494"/>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8"/>
            <p:cNvSpPr/>
            <p:nvPr/>
          </p:nvSpPr>
          <p:spPr>
            <a:xfrm>
              <a:off x="6368134" y="3076626"/>
              <a:ext cx="180" cy="427"/>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8"/>
            <p:cNvSpPr/>
            <p:nvPr/>
          </p:nvSpPr>
          <p:spPr>
            <a:xfrm>
              <a:off x="6374427" y="3090155"/>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6525493" y="2934864"/>
              <a:ext cx="652" cy="809"/>
            </a:xfrm>
            <a:custGeom>
              <a:avLst/>
              <a:gdLst/>
              <a:ahLst/>
              <a:cxnLst/>
              <a:rect l="l" t="t" r="r" b="b"/>
              <a:pathLst>
                <a:path w="29" h="36" extrusionOk="0">
                  <a:moveTo>
                    <a:pt x="0" y="35"/>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6522572" y="2937695"/>
              <a:ext cx="584" cy="180"/>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8"/>
            <p:cNvSpPr/>
            <p:nvPr/>
          </p:nvSpPr>
          <p:spPr>
            <a:xfrm>
              <a:off x="6523763" y="2937066"/>
              <a:ext cx="494" cy="337"/>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8"/>
            <p:cNvSpPr/>
            <p:nvPr/>
          </p:nvSpPr>
          <p:spPr>
            <a:xfrm>
              <a:off x="6523201" y="2937448"/>
              <a:ext cx="584" cy="270"/>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6524302" y="2936594"/>
              <a:ext cx="494" cy="494"/>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6524864" y="2935808"/>
              <a:ext cx="562" cy="652"/>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8"/>
            <p:cNvSpPr/>
            <p:nvPr/>
          </p:nvSpPr>
          <p:spPr>
            <a:xfrm>
              <a:off x="6521875" y="2937853"/>
              <a:ext cx="652" cy="90"/>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8"/>
            <p:cNvSpPr/>
            <p:nvPr/>
          </p:nvSpPr>
          <p:spPr>
            <a:xfrm>
              <a:off x="6521718" y="29379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6602038" y="3069480"/>
              <a:ext cx="19529" cy="19372"/>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6615095" y="3085436"/>
              <a:ext cx="2944" cy="3416"/>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8"/>
            <p:cNvSpPr/>
            <p:nvPr/>
          </p:nvSpPr>
          <p:spPr>
            <a:xfrm>
              <a:off x="6538011" y="3002352"/>
              <a:ext cx="77826" cy="66746"/>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8"/>
            <p:cNvSpPr/>
            <p:nvPr/>
          </p:nvSpPr>
          <p:spPr>
            <a:xfrm>
              <a:off x="6558462" y="3005588"/>
              <a:ext cx="1034" cy="1124"/>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6553113" y="3010217"/>
              <a:ext cx="809" cy="584"/>
            </a:xfrm>
            <a:custGeom>
              <a:avLst/>
              <a:gdLst/>
              <a:ahLst/>
              <a:cxnLst/>
              <a:rect l="l" t="t" r="r" b="b"/>
              <a:pathLst>
                <a:path w="36" h="26" extrusionOk="0">
                  <a:moveTo>
                    <a:pt x="0" y="25"/>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8"/>
            <p:cNvSpPr/>
            <p:nvPr/>
          </p:nvSpPr>
          <p:spPr>
            <a:xfrm>
              <a:off x="6556170" y="3007790"/>
              <a:ext cx="1056" cy="80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6554057" y="3009521"/>
              <a:ext cx="876" cy="652"/>
            </a:xfrm>
            <a:custGeom>
              <a:avLst/>
              <a:gdLst/>
              <a:ahLst/>
              <a:cxnLst/>
              <a:rect l="l" t="t" r="r" b="b"/>
              <a:pathLst>
                <a:path w="39" h="29" extrusionOk="0">
                  <a:moveTo>
                    <a:pt x="0" y="28"/>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6555068" y="3008734"/>
              <a:ext cx="966" cy="719"/>
            </a:xfrm>
            <a:custGeom>
              <a:avLst/>
              <a:gdLst/>
              <a:ahLst/>
              <a:cxnLst/>
              <a:rect l="l" t="t" r="r" b="b"/>
              <a:pathLst>
                <a:path w="43" h="32" extrusionOk="0">
                  <a:moveTo>
                    <a:pt x="1" y="32"/>
                  </a:moveTo>
                  <a:lnTo>
                    <a:pt x="4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6559720" y="3004239"/>
              <a:ext cx="1034" cy="1214"/>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6557271" y="3006756"/>
              <a:ext cx="1124" cy="966"/>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6560889" y="3002756"/>
              <a:ext cx="1124" cy="1281"/>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8"/>
            <p:cNvSpPr/>
            <p:nvPr/>
          </p:nvSpPr>
          <p:spPr>
            <a:xfrm>
              <a:off x="6538483" y="3031073"/>
              <a:ext cx="1438" cy="2697"/>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8"/>
            <p:cNvSpPr/>
            <p:nvPr/>
          </p:nvSpPr>
          <p:spPr>
            <a:xfrm>
              <a:off x="6538955" y="3043748"/>
              <a:ext cx="337" cy="1438"/>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6538236" y="3034938"/>
              <a:ext cx="22" cy="337"/>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8"/>
            <p:cNvSpPr/>
            <p:nvPr/>
          </p:nvSpPr>
          <p:spPr>
            <a:xfrm>
              <a:off x="6538326" y="3033837"/>
              <a:ext cx="180" cy="652"/>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8"/>
            <p:cNvSpPr/>
            <p:nvPr/>
          </p:nvSpPr>
          <p:spPr>
            <a:xfrm>
              <a:off x="6614713" y="3068221"/>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6615724" y="3067502"/>
              <a:ext cx="180" cy="180"/>
            </a:xfrm>
            <a:custGeom>
              <a:avLst/>
              <a:gdLst/>
              <a:ahLst/>
              <a:cxnLst/>
              <a:rect l="l" t="t" r="r" b="b"/>
              <a:pathLst>
                <a:path w="8" h="8" extrusionOk="0">
                  <a:moveTo>
                    <a:pt x="8" y="1"/>
                  </a:moveTo>
                  <a:lnTo>
                    <a:pt x="8" y="1"/>
                  </a:ln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8"/>
            <p:cNvSpPr/>
            <p:nvPr/>
          </p:nvSpPr>
          <p:spPr>
            <a:xfrm>
              <a:off x="6614084" y="306876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8"/>
            <p:cNvSpPr/>
            <p:nvPr/>
          </p:nvSpPr>
          <p:spPr>
            <a:xfrm>
              <a:off x="6615095" y="3067907"/>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6614398" y="30685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8"/>
            <p:cNvSpPr/>
            <p:nvPr/>
          </p:nvSpPr>
          <p:spPr>
            <a:xfrm>
              <a:off x="6613837" y="306900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6495199" y="3042242"/>
              <a:ext cx="178934" cy="138886"/>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6612668" y="3092290"/>
              <a:ext cx="247" cy="337"/>
            </a:xfrm>
            <a:custGeom>
              <a:avLst/>
              <a:gdLst/>
              <a:ahLst/>
              <a:cxnLst/>
              <a:rect l="l" t="t" r="r" b="b"/>
              <a:pathLst>
                <a:path w="11" h="15" extrusionOk="0">
                  <a:moveTo>
                    <a:pt x="11"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8"/>
            <p:cNvSpPr/>
            <p:nvPr/>
          </p:nvSpPr>
          <p:spPr>
            <a:xfrm>
              <a:off x="6614241" y="3100066"/>
              <a:ext cx="6225" cy="8046"/>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8"/>
            <p:cNvSpPr/>
            <p:nvPr/>
          </p:nvSpPr>
          <p:spPr>
            <a:xfrm>
              <a:off x="6611949" y="309559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6612983" y="3091257"/>
              <a:ext cx="494" cy="80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6602757" y="3173083"/>
              <a:ext cx="247" cy="22"/>
            </a:xfrm>
            <a:custGeom>
              <a:avLst/>
              <a:gdLst/>
              <a:ahLst/>
              <a:cxnLst/>
              <a:rect l="l" t="t" r="r" b="b"/>
              <a:pathLst>
                <a:path w="11" h="1" extrusionOk="0">
                  <a:moveTo>
                    <a:pt x="0" y="1"/>
                  </a:moveTo>
                  <a:lnTo>
                    <a:pt x="7" y="1"/>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6602128" y="3173173"/>
              <a:ext cx="494" cy="90"/>
            </a:xfrm>
            <a:custGeom>
              <a:avLst/>
              <a:gdLst/>
              <a:ahLst/>
              <a:cxnLst/>
              <a:rect l="l" t="t" r="r" b="b"/>
              <a:pathLst>
                <a:path w="22" h="4" extrusionOk="0">
                  <a:moveTo>
                    <a:pt x="0" y="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6606286" y="3171509"/>
              <a:ext cx="6315" cy="899"/>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6537696" y="3053973"/>
              <a:ext cx="405" cy="966"/>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6537135" y="3055142"/>
              <a:ext cx="427" cy="899"/>
            </a:xfrm>
            <a:custGeom>
              <a:avLst/>
              <a:gdLst/>
              <a:ahLst/>
              <a:cxnLst/>
              <a:rect l="l" t="t" r="r" b="b"/>
              <a:pathLst>
                <a:path w="19" h="40" extrusionOk="0">
                  <a:moveTo>
                    <a:pt x="1" y="39"/>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6538168" y="3052872"/>
              <a:ext cx="405" cy="966"/>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6538550" y="3051771"/>
              <a:ext cx="337" cy="1034"/>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8"/>
            <p:cNvSpPr/>
            <p:nvPr/>
          </p:nvSpPr>
          <p:spPr>
            <a:xfrm>
              <a:off x="6536595" y="3056243"/>
              <a:ext cx="405" cy="809"/>
            </a:xfrm>
            <a:custGeom>
              <a:avLst/>
              <a:gdLst/>
              <a:ahLst/>
              <a:cxnLst/>
              <a:rect l="l" t="t" r="r" b="b"/>
              <a:pathLst>
                <a:path w="18" h="36" extrusionOk="0">
                  <a:moveTo>
                    <a:pt x="0" y="36"/>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8"/>
            <p:cNvSpPr/>
            <p:nvPr/>
          </p:nvSpPr>
          <p:spPr>
            <a:xfrm>
              <a:off x="6538955" y="3050580"/>
              <a:ext cx="337" cy="966"/>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6506773" y="3133664"/>
              <a:ext cx="3236" cy="4045"/>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8"/>
            <p:cNvSpPr/>
            <p:nvPr/>
          </p:nvSpPr>
          <p:spPr>
            <a:xfrm>
              <a:off x="6539494" y="3048220"/>
              <a:ext cx="112" cy="966"/>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8"/>
            <p:cNvSpPr/>
            <p:nvPr/>
          </p:nvSpPr>
          <p:spPr>
            <a:xfrm>
              <a:off x="6539270" y="3049321"/>
              <a:ext cx="247" cy="1056"/>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6529112" y="3164588"/>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6528078" y="3155621"/>
              <a:ext cx="2225" cy="6248"/>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6528797" y="316688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6513380" y="3094493"/>
              <a:ext cx="22" cy="494"/>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6611095" y="308999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6603386" y="3075997"/>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6605656" y="3072851"/>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6602600" y="3077098"/>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6610848" y="308999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6604083" y="3075053"/>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6610623" y="309008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6611724" y="309008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6606218" y="3071997"/>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6612735" y="3090717"/>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6612196" y="3090313"/>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6604802" y="3073885"/>
              <a:ext cx="337" cy="405"/>
            </a:xfrm>
            <a:custGeom>
              <a:avLst/>
              <a:gdLst/>
              <a:ahLst/>
              <a:cxnLst/>
              <a:rect l="l" t="t" r="r" b="b"/>
              <a:pathLst>
                <a:path w="15" h="18" extrusionOk="0">
                  <a:moveTo>
                    <a:pt x="14"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6606915" y="30711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6613455" y="3091257"/>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6545944" y="3048063"/>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8"/>
            <p:cNvSpPr/>
            <p:nvPr/>
          </p:nvSpPr>
          <p:spPr>
            <a:xfrm>
              <a:off x="6604555" y="3067502"/>
              <a:ext cx="2854" cy="2944"/>
            </a:xfrm>
            <a:custGeom>
              <a:avLst/>
              <a:gdLst/>
              <a:ahLst/>
              <a:cxnLst/>
              <a:rect l="l" t="t" r="r" b="b"/>
              <a:pathLst>
                <a:path w="127" h="131" extrusionOk="0">
                  <a:moveTo>
                    <a:pt x="127" y="13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8"/>
            <p:cNvSpPr/>
            <p:nvPr/>
          </p:nvSpPr>
          <p:spPr>
            <a:xfrm>
              <a:off x="6547203" y="3048310"/>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6547135" y="3048310"/>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6546821" y="3048220"/>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6539584" y="3047995"/>
              <a:ext cx="3079" cy="90"/>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6546259" y="3048153"/>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6547045" y="3048220"/>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6546574" y="3048153"/>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6582846" y="3046422"/>
              <a:ext cx="21507" cy="20855"/>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6554911" y="3041927"/>
              <a:ext cx="1528" cy="742"/>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6544371" y="304799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6545000" y="3047995"/>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6543674" y="30479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6542731" y="30479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6577722" y="3046332"/>
              <a:ext cx="4203" cy="180"/>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6545472" y="3048063"/>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6523516" y="2778201"/>
              <a:ext cx="13731" cy="19147"/>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6529336" y="2743839"/>
              <a:ext cx="79331" cy="64139"/>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6537539" y="2776943"/>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6536123" y="2788764"/>
              <a:ext cx="315" cy="337"/>
            </a:xfrm>
            <a:custGeom>
              <a:avLst/>
              <a:gdLst/>
              <a:ahLst/>
              <a:cxnLst/>
              <a:rect l="l" t="t" r="r" b="b"/>
              <a:pathLst>
                <a:path w="14"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6539270" y="2778988"/>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6539022" y="2778673"/>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6535651" y="2775841"/>
              <a:ext cx="405" cy="270"/>
            </a:xfrm>
            <a:custGeom>
              <a:avLst/>
              <a:gdLst/>
              <a:ahLst/>
              <a:cxnLst/>
              <a:rect l="l" t="t" r="r" b="b"/>
              <a:pathLst>
                <a:path w="18" h="12" extrusionOk="0">
                  <a:moveTo>
                    <a:pt x="18"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6536595" y="2788292"/>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6537382" y="2787415"/>
              <a:ext cx="337" cy="247"/>
            </a:xfrm>
            <a:custGeom>
              <a:avLst/>
              <a:gdLst/>
              <a:ahLst/>
              <a:cxnLst/>
              <a:rect l="l" t="t" r="r" b="b"/>
              <a:pathLst>
                <a:path w="15" h="11"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6536191" y="2776089"/>
              <a:ext cx="405" cy="247"/>
            </a:xfrm>
            <a:custGeom>
              <a:avLst/>
              <a:gdLst/>
              <a:ahLst/>
              <a:cxnLst/>
              <a:rect l="l" t="t" r="r" b="b"/>
              <a:pathLst>
                <a:path w="18" h="11" extrusionOk="0">
                  <a:moveTo>
                    <a:pt x="1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6536663" y="2776403"/>
              <a:ext cx="742" cy="494"/>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6538798" y="2778291"/>
              <a:ext cx="90" cy="180"/>
            </a:xfrm>
            <a:custGeom>
              <a:avLst/>
              <a:gdLst/>
              <a:ahLst/>
              <a:cxnLst/>
              <a:rect l="l" t="t" r="r" b="b"/>
              <a:pathLst>
                <a:path w="4" h="8" extrusionOk="0">
                  <a:moveTo>
                    <a:pt x="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6538550" y="2777976"/>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6538236" y="2777572"/>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6536977" y="2787730"/>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6531157" y="2794966"/>
              <a:ext cx="562" cy="899"/>
            </a:xfrm>
            <a:custGeom>
              <a:avLst/>
              <a:gdLst/>
              <a:ahLst/>
              <a:cxnLst/>
              <a:rect l="l" t="t" r="r" b="b"/>
              <a:pathLst>
                <a:path w="25" h="40" extrusionOk="0">
                  <a:moveTo>
                    <a:pt x="0" y="39"/>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6530438" y="2795910"/>
              <a:ext cx="652" cy="1056"/>
            </a:xfrm>
            <a:custGeom>
              <a:avLst/>
              <a:gdLst/>
              <a:ahLst/>
              <a:cxnLst/>
              <a:rect l="l" t="t" r="r" b="b"/>
              <a:pathLst>
                <a:path w="29" h="47" extrusionOk="0">
                  <a:moveTo>
                    <a:pt x="1" y="46"/>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6529336" y="2798113"/>
              <a:ext cx="427" cy="652"/>
            </a:xfrm>
            <a:custGeom>
              <a:avLst/>
              <a:gdLst/>
              <a:ahLst/>
              <a:cxnLst/>
              <a:rect l="l" t="t" r="r" b="b"/>
              <a:pathLst>
                <a:path w="19" h="29" extrusionOk="0">
                  <a:moveTo>
                    <a:pt x="1" y="29"/>
                  </a:moveTo>
                  <a:lnTo>
                    <a:pt x="1" y="29"/>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6535562" y="2789303"/>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6531853" y="2794022"/>
              <a:ext cx="494" cy="652"/>
            </a:xfrm>
            <a:custGeom>
              <a:avLst/>
              <a:gdLst/>
              <a:ahLst/>
              <a:cxnLst/>
              <a:rect l="l" t="t" r="r" b="b"/>
              <a:pathLst>
                <a:path w="22" h="29" extrusionOk="0">
                  <a:moveTo>
                    <a:pt x="1" y="29"/>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6537921" y="2777257"/>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6535000" y="2790022"/>
              <a:ext cx="427" cy="405"/>
            </a:xfrm>
            <a:custGeom>
              <a:avLst/>
              <a:gdLst/>
              <a:ahLst/>
              <a:cxnLst/>
              <a:rect l="l" t="t" r="r" b="b"/>
              <a:pathLst>
                <a:path w="19" h="18" extrusionOk="0">
                  <a:moveTo>
                    <a:pt x="1" y="18"/>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6534460" y="2790719"/>
              <a:ext cx="405" cy="494"/>
            </a:xfrm>
            <a:custGeom>
              <a:avLst/>
              <a:gdLst/>
              <a:ahLst/>
              <a:cxnLst/>
              <a:rect l="l" t="t" r="r" b="b"/>
              <a:pathLst>
                <a:path w="18" h="22" extrusionOk="0">
                  <a:moveTo>
                    <a:pt x="0" y="22"/>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6533831" y="2791505"/>
              <a:ext cx="405" cy="494"/>
            </a:xfrm>
            <a:custGeom>
              <a:avLst/>
              <a:gdLst/>
              <a:ahLst/>
              <a:cxnLst/>
              <a:rect l="l" t="t" r="r" b="b"/>
              <a:pathLst>
                <a:path w="18" h="22" extrusionOk="0">
                  <a:moveTo>
                    <a:pt x="0" y="22"/>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6533202" y="2792292"/>
              <a:ext cx="405" cy="584"/>
            </a:xfrm>
            <a:custGeom>
              <a:avLst/>
              <a:gdLst/>
              <a:ahLst/>
              <a:cxnLst/>
              <a:rect l="l" t="t" r="r" b="b"/>
              <a:pathLst>
                <a:path w="18" h="26" extrusionOk="0">
                  <a:moveTo>
                    <a:pt x="0" y="2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6532573" y="2793168"/>
              <a:ext cx="405" cy="562"/>
            </a:xfrm>
            <a:custGeom>
              <a:avLst/>
              <a:gdLst/>
              <a:ahLst/>
              <a:cxnLst/>
              <a:rect l="l" t="t" r="r" b="b"/>
              <a:pathLst>
                <a:path w="18" h="25" extrusionOk="0">
                  <a:moveTo>
                    <a:pt x="0"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6529808" y="2796944"/>
              <a:ext cx="652" cy="966"/>
            </a:xfrm>
            <a:custGeom>
              <a:avLst/>
              <a:gdLst/>
              <a:ahLst/>
              <a:cxnLst/>
              <a:rect l="l" t="t" r="r" b="b"/>
              <a:pathLst>
                <a:path w="29" h="43" extrusionOk="0">
                  <a:moveTo>
                    <a:pt x="1" y="42"/>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6533427" y="2775369"/>
              <a:ext cx="652" cy="112"/>
            </a:xfrm>
            <a:custGeom>
              <a:avLst/>
              <a:gdLst/>
              <a:ahLst/>
              <a:cxnLst/>
              <a:rect l="l" t="t" r="r" b="b"/>
              <a:pathLst>
                <a:path w="29" h="5" extrusionOk="0">
                  <a:moveTo>
                    <a:pt x="29"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6534213" y="2775459"/>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6532640" y="2775212"/>
              <a:ext cx="652" cy="112"/>
            </a:xfrm>
            <a:custGeom>
              <a:avLst/>
              <a:gdLst/>
              <a:ahLst/>
              <a:cxnLst/>
              <a:rect l="l" t="t" r="r" b="b"/>
              <a:pathLst>
                <a:path w="29" h="5" extrusionOk="0">
                  <a:moveTo>
                    <a:pt x="29"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6534932" y="2775684"/>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7637032" y="2729186"/>
              <a:ext cx="40857" cy="53554"/>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7175831" y="2896187"/>
              <a:ext cx="48475" cy="64881"/>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6937275" y="2770111"/>
              <a:ext cx="337619" cy="356901"/>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7180236" y="2937538"/>
              <a:ext cx="180" cy="652"/>
            </a:xfrm>
            <a:custGeom>
              <a:avLst/>
              <a:gdLst/>
              <a:ahLst/>
              <a:cxnLst/>
              <a:rect l="l" t="t" r="r" b="b"/>
              <a:pathLst>
                <a:path w="8" h="29" extrusionOk="0">
                  <a:moveTo>
                    <a:pt x="0" y="0"/>
                  </a:moveTo>
                  <a:lnTo>
                    <a:pt x="7"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7225700" y="2941786"/>
              <a:ext cx="337" cy="2135"/>
            </a:xfrm>
            <a:custGeom>
              <a:avLst/>
              <a:gdLst/>
              <a:ahLst/>
              <a:cxnLst/>
              <a:rect l="l" t="t" r="r" b="b"/>
              <a:pathLst>
                <a:path w="15" h="95" extrusionOk="0">
                  <a:moveTo>
                    <a:pt x="15" y="9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7180550" y="2938864"/>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7179517" y="2935088"/>
              <a:ext cx="180" cy="652"/>
            </a:xfrm>
            <a:custGeom>
              <a:avLst/>
              <a:gdLst/>
              <a:ahLst/>
              <a:cxnLst/>
              <a:rect l="l" t="t" r="r" b="b"/>
              <a:pathLst>
                <a:path w="8" h="29" extrusionOk="0">
                  <a:moveTo>
                    <a:pt x="1" y="1"/>
                  </a:moveTo>
                  <a:lnTo>
                    <a:pt x="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7178348" y="2931875"/>
              <a:ext cx="337" cy="80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7226171" y="2944527"/>
              <a:ext cx="270" cy="1596"/>
            </a:xfrm>
            <a:custGeom>
              <a:avLst/>
              <a:gdLst/>
              <a:ahLst/>
              <a:cxnLst/>
              <a:rect l="l" t="t" r="r" b="b"/>
              <a:pathLst>
                <a:path w="12" h="71" extrusionOk="0">
                  <a:moveTo>
                    <a:pt x="11" y="7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7226576" y="2946977"/>
              <a:ext cx="247" cy="1663"/>
            </a:xfrm>
            <a:custGeom>
              <a:avLst/>
              <a:gdLst/>
              <a:ahLst/>
              <a:cxnLst/>
              <a:rect l="l" t="t" r="r" b="b"/>
              <a:pathLst>
                <a:path w="11" h="74" extrusionOk="0">
                  <a:moveTo>
                    <a:pt x="11" y="7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7179202" y="2933987"/>
              <a:ext cx="180" cy="584"/>
            </a:xfrm>
            <a:custGeom>
              <a:avLst/>
              <a:gdLst/>
              <a:ahLst/>
              <a:cxnLst/>
              <a:rect l="l" t="t" r="r" b="b"/>
              <a:pathLst>
                <a:path w="8" h="26" extrusionOk="0">
                  <a:moveTo>
                    <a:pt x="1" y="1"/>
                  </a:moveTo>
                  <a:lnTo>
                    <a:pt x="8"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7181494" y="2943201"/>
              <a:ext cx="90" cy="719"/>
            </a:xfrm>
            <a:custGeom>
              <a:avLst/>
              <a:gdLst/>
              <a:ahLst/>
              <a:cxnLst/>
              <a:rect l="l" t="t" r="r" b="b"/>
              <a:pathLst>
                <a:path w="4" h="32" extrusionOk="0">
                  <a:moveTo>
                    <a:pt x="0" y="0"/>
                  </a:moveTo>
                  <a:lnTo>
                    <a:pt x="4"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7181180" y="2941696"/>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7179831" y="2936347"/>
              <a:ext cx="270" cy="584"/>
            </a:xfrm>
            <a:custGeom>
              <a:avLst/>
              <a:gdLst/>
              <a:ahLst/>
              <a:cxnLst/>
              <a:rect l="l" t="t" r="r" b="b"/>
              <a:pathLst>
                <a:path w="12" h="26" extrusionOk="0">
                  <a:moveTo>
                    <a:pt x="1"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7226958" y="2949337"/>
              <a:ext cx="22" cy="180"/>
            </a:xfrm>
            <a:custGeom>
              <a:avLst/>
              <a:gdLst/>
              <a:ahLst/>
              <a:cxnLst/>
              <a:rect l="l" t="t" r="r" b="b"/>
              <a:pathLst>
                <a:path w="1" h="8" extrusionOk="0">
                  <a:moveTo>
                    <a:pt x="1" y="7"/>
                  </a:moveTo>
                  <a:lnTo>
                    <a:pt x="1" y="7"/>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7175112" y="2915334"/>
              <a:ext cx="3259" cy="16563"/>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7182348" y="2949337"/>
              <a:ext cx="112" cy="876"/>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7172999" y="2897490"/>
              <a:ext cx="494" cy="1978"/>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7180865" y="2940280"/>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7181966" y="2946258"/>
              <a:ext cx="90" cy="80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7182438" y="2950820"/>
              <a:ext cx="90" cy="899"/>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7182123" y="2947764"/>
              <a:ext cx="180" cy="80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7182506" y="2952326"/>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7181719" y="2944685"/>
              <a:ext cx="112" cy="80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7178820" y="2932976"/>
              <a:ext cx="247" cy="562"/>
            </a:xfrm>
            <a:custGeom>
              <a:avLst/>
              <a:gdLst/>
              <a:ahLst/>
              <a:cxnLst/>
              <a:rect l="l" t="t" r="r" b="b"/>
              <a:pathLst>
                <a:path w="11" h="25" extrusionOk="0">
                  <a:moveTo>
                    <a:pt x="0" y="0"/>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7173628" y="2518475"/>
              <a:ext cx="382701" cy="161764"/>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6521875" y="2808967"/>
              <a:ext cx="3169" cy="11664"/>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6511560" y="2798899"/>
              <a:ext cx="14653" cy="43778"/>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6511492" y="2824474"/>
              <a:ext cx="7326" cy="17956"/>
            </a:xfrm>
            <a:custGeom>
              <a:avLst/>
              <a:gdLst/>
              <a:ahLst/>
              <a:cxnLst/>
              <a:rect l="l" t="t" r="r" b="b"/>
              <a:pathLst>
                <a:path w="326" h="799" extrusionOk="0">
                  <a:moveTo>
                    <a:pt x="0" y="0"/>
                  </a:moveTo>
                  <a:lnTo>
                    <a:pt x="326" y="799"/>
                  </a:lnTo>
                  <a:lnTo>
                    <a:pt x="326" y="79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6518954" y="2817080"/>
              <a:ext cx="270" cy="719"/>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6525021" y="280597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6522504" y="2806293"/>
              <a:ext cx="90" cy="22"/>
            </a:xfrm>
            <a:custGeom>
              <a:avLst/>
              <a:gdLst/>
              <a:ahLst/>
              <a:cxnLst/>
              <a:rect l="l" t="t" r="r" b="b"/>
              <a:pathLst>
                <a:path w="4" h="1" extrusionOk="0">
                  <a:moveTo>
                    <a:pt x="0" y="1"/>
                  </a:move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8"/>
            <p:cNvSpPr/>
            <p:nvPr/>
          </p:nvSpPr>
          <p:spPr>
            <a:xfrm>
              <a:off x="6522976" y="2806136"/>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6519987" y="2819979"/>
              <a:ext cx="562" cy="966"/>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6519201" y="2817867"/>
              <a:ext cx="337" cy="876"/>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a:off x="6521403" y="2822339"/>
              <a:ext cx="876" cy="1124"/>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p:nvPr/>
          </p:nvSpPr>
          <p:spPr>
            <a:xfrm>
              <a:off x="6522347" y="2823598"/>
              <a:ext cx="1034" cy="1214"/>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8"/>
            <p:cNvSpPr/>
            <p:nvPr/>
          </p:nvSpPr>
          <p:spPr>
            <a:xfrm>
              <a:off x="6520617" y="2821081"/>
              <a:ext cx="719" cy="1124"/>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8"/>
            <p:cNvSpPr/>
            <p:nvPr/>
          </p:nvSpPr>
          <p:spPr>
            <a:xfrm>
              <a:off x="6522662" y="2806226"/>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8"/>
            <p:cNvSpPr/>
            <p:nvPr/>
          </p:nvSpPr>
          <p:spPr>
            <a:xfrm>
              <a:off x="6523291" y="280606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8"/>
            <p:cNvSpPr/>
            <p:nvPr/>
          </p:nvSpPr>
          <p:spPr>
            <a:xfrm>
              <a:off x="6518954" y="2816518"/>
              <a:ext cx="22" cy="584"/>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8"/>
            <p:cNvSpPr/>
            <p:nvPr/>
          </p:nvSpPr>
          <p:spPr>
            <a:xfrm>
              <a:off x="6519515" y="2818811"/>
              <a:ext cx="494" cy="966"/>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8"/>
            <p:cNvSpPr/>
            <p:nvPr/>
          </p:nvSpPr>
          <p:spPr>
            <a:xfrm>
              <a:off x="6521471" y="2798203"/>
              <a:ext cx="48498" cy="5312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8"/>
            <p:cNvSpPr/>
            <p:nvPr/>
          </p:nvSpPr>
          <p:spPr>
            <a:xfrm>
              <a:off x="6561294" y="2798203"/>
              <a:ext cx="4967" cy="2540"/>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8"/>
            <p:cNvSpPr/>
            <p:nvPr/>
          </p:nvSpPr>
          <p:spPr>
            <a:xfrm>
              <a:off x="6542169" y="2809372"/>
              <a:ext cx="966" cy="652"/>
            </a:xfrm>
            <a:custGeom>
              <a:avLst/>
              <a:gdLst/>
              <a:ahLst/>
              <a:cxnLst/>
              <a:rect l="l" t="t" r="r" b="b"/>
              <a:pathLst>
                <a:path w="43" h="29" extrusionOk="0">
                  <a:moveTo>
                    <a:pt x="1" y="28"/>
                  </a:moveTo>
                  <a:lnTo>
                    <a:pt x="4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8"/>
            <p:cNvSpPr/>
            <p:nvPr/>
          </p:nvSpPr>
          <p:spPr>
            <a:xfrm>
              <a:off x="6527853" y="2809844"/>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8"/>
            <p:cNvSpPr/>
            <p:nvPr/>
          </p:nvSpPr>
          <p:spPr>
            <a:xfrm>
              <a:off x="6526595" y="2821800"/>
              <a:ext cx="90" cy="1034"/>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8"/>
            <p:cNvSpPr/>
            <p:nvPr/>
          </p:nvSpPr>
          <p:spPr>
            <a:xfrm>
              <a:off x="6528325" y="2806136"/>
              <a:ext cx="90" cy="652"/>
            </a:xfrm>
            <a:custGeom>
              <a:avLst/>
              <a:gdLst/>
              <a:ahLst/>
              <a:cxnLst/>
              <a:rect l="l" t="t" r="r" b="b"/>
              <a:pathLst>
                <a:path w="4" h="29" extrusionOk="0">
                  <a:moveTo>
                    <a:pt x="4" y="1"/>
                  </a:moveTo>
                  <a:lnTo>
                    <a:pt x="4" y="1"/>
                  </a:lnTo>
                  <a:lnTo>
                    <a:pt x="0"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8"/>
            <p:cNvSpPr/>
            <p:nvPr/>
          </p:nvSpPr>
          <p:spPr>
            <a:xfrm>
              <a:off x="6527134" y="2810226"/>
              <a:ext cx="584" cy="63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8"/>
            <p:cNvSpPr/>
            <p:nvPr/>
          </p:nvSpPr>
          <p:spPr>
            <a:xfrm>
              <a:off x="6525965" y="2824541"/>
              <a:ext cx="494" cy="3011"/>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8"/>
            <p:cNvSpPr/>
            <p:nvPr/>
          </p:nvSpPr>
          <p:spPr>
            <a:xfrm>
              <a:off x="6526977" y="2817620"/>
              <a:ext cx="112" cy="1056"/>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8"/>
            <p:cNvSpPr/>
            <p:nvPr/>
          </p:nvSpPr>
          <p:spPr>
            <a:xfrm>
              <a:off x="6526752" y="2819283"/>
              <a:ext cx="180" cy="1663"/>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8"/>
            <p:cNvSpPr/>
            <p:nvPr/>
          </p:nvSpPr>
          <p:spPr>
            <a:xfrm>
              <a:off x="6523920" y="2832407"/>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8"/>
            <p:cNvSpPr/>
            <p:nvPr/>
          </p:nvSpPr>
          <p:spPr>
            <a:xfrm>
              <a:off x="6526437" y="2823845"/>
              <a:ext cx="90" cy="719"/>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8"/>
            <p:cNvSpPr/>
            <p:nvPr/>
          </p:nvSpPr>
          <p:spPr>
            <a:xfrm>
              <a:off x="6525561" y="2828407"/>
              <a:ext cx="180" cy="494"/>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8"/>
            <p:cNvSpPr/>
            <p:nvPr/>
          </p:nvSpPr>
          <p:spPr>
            <a:xfrm>
              <a:off x="6524235" y="2831463"/>
              <a:ext cx="180" cy="337"/>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8"/>
            <p:cNvSpPr/>
            <p:nvPr/>
          </p:nvSpPr>
          <p:spPr>
            <a:xfrm>
              <a:off x="6528010" y="2808743"/>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8"/>
            <p:cNvSpPr/>
            <p:nvPr/>
          </p:nvSpPr>
          <p:spPr>
            <a:xfrm>
              <a:off x="6525808" y="2827620"/>
              <a:ext cx="90" cy="494"/>
            </a:xfrm>
            <a:custGeom>
              <a:avLst/>
              <a:gdLst/>
              <a:ahLst/>
              <a:cxnLst/>
              <a:rect l="l" t="t" r="r" b="b"/>
              <a:pathLst>
                <a:path w="4" h="22" extrusionOk="0">
                  <a:moveTo>
                    <a:pt x="0" y="21"/>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8"/>
            <p:cNvSpPr/>
            <p:nvPr/>
          </p:nvSpPr>
          <p:spPr>
            <a:xfrm>
              <a:off x="6525336" y="2829104"/>
              <a:ext cx="180" cy="584"/>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8"/>
            <p:cNvSpPr/>
            <p:nvPr/>
          </p:nvSpPr>
          <p:spPr>
            <a:xfrm>
              <a:off x="6525089" y="2829665"/>
              <a:ext cx="270" cy="562"/>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8"/>
            <p:cNvSpPr/>
            <p:nvPr/>
          </p:nvSpPr>
          <p:spPr>
            <a:xfrm>
              <a:off x="6523673" y="2832969"/>
              <a:ext cx="180" cy="494"/>
            </a:xfrm>
            <a:custGeom>
              <a:avLst/>
              <a:gdLst/>
              <a:ahLst/>
              <a:cxnLst/>
              <a:rect l="l" t="t" r="r" b="b"/>
              <a:pathLst>
                <a:path w="8" h="22" extrusionOk="0">
                  <a:moveTo>
                    <a:pt x="1" y="2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8"/>
            <p:cNvSpPr/>
            <p:nvPr/>
          </p:nvSpPr>
          <p:spPr>
            <a:xfrm>
              <a:off x="6524078" y="2831868"/>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8"/>
            <p:cNvSpPr/>
            <p:nvPr/>
          </p:nvSpPr>
          <p:spPr>
            <a:xfrm>
              <a:off x="6522257" y="2838947"/>
              <a:ext cx="180" cy="809"/>
            </a:xfrm>
            <a:custGeom>
              <a:avLst/>
              <a:gdLst/>
              <a:ahLst/>
              <a:cxnLst/>
              <a:rect l="l" t="t" r="r" b="b"/>
              <a:pathLst>
                <a:path w="8" h="36" extrusionOk="0">
                  <a:moveTo>
                    <a:pt x="1" y="36"/>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8"/>
            <p:cNvSpPr/>
            <p:nvPr/>
          </p:nvSpPr>
          <p:spPr>
            <a:xfrm>
              <a:off x="6521089" y="2846813"/>
              <a:ext cx="22" cy="494"/>
            </a:xfrm>
            <a:custGeom>
              <a:avLst/>
              <a:gdLst/>
              <a:ahLst/>
              <a:cxnLst/>
              <a:rect l="l" t="t" r="r" b="b"/>
              <a:pathLst>
                <a:path w="1" h="22" extrusionOk="0">
                  <a:moveTo>
                    <a:pt x="0" y="22"/>
                  </a:moveTo>
                  <a:lnTo>
                    <a:pt x="0" y="22"/>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8"/>
            <p:cNvSpPr/>
            <p:nvPr/>
          </p:nvSpPr>
          <p:spPr>
            <a:xfrm>
              <a:off x="6521471" y="2843352"/>
              <a:ext cx="180" cy="966"/>
            </a:xfrm>
            <a:custGeom>
              <a:avLst/>
              <a:gdLst/>
              <a:ahLst/>
              <a:cxnLst/>
              <a:rect l="l" t="t" r="r" b="b"/>
              <a:pathLst>
                <a:path w="8" h="43" extrusionOk="0">
                  <a:moveTo>
                    <a:pt x="1" y="43"/>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8"/>
            <p:cNvSpPr/>
            <p:nvPr/>
          </p:nvSpPr>
          <p:spPr>
            <a:xfrm>
              <a:off x="6523044" y="2835486"/>
              <a:ext cx="180" cy="652"/>
            </a:xfrm>
            <a:custGeom>
              <a:avLst/>
              <a:gdLst/>
              <a:ahLst/>
              <a:cxnLst/>
              <a:rect l="l" t="t" r="r" b="b"/>
              <a:pathLst>
                <a:path w="8" h="29" extrusionOk="0">
                  <a:moveTo>
                    <a:pt x="1" y="29"/>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p:nvPr/>
          </p:nvSpPr>
          <p:spPr>
            <a:xfrm>
              <a:off x="6522819" y="2836520"/>
              <a:ext cx="180" cy="719"/>
            </a:xfrm>
            <a:custGeom>
              <a:avLst/>
              <a:gdLst/>
              <a:ahLst/>
              <a:cxnLst/>
              <a:rect l="l" t="t" r="r" b="b"/>
              <a:pathLst>
                <a:path w="8" h="32" extrusionOk="0">
                  <a:moveTo>
                    <a:pt x="0" y="32"/>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8"/>
            <p:cNvSpPr/>
            <p:nvPr/>
          </p:nvSpPr>
          <p:spPr>
            <a:xfrm>
              <a:off x="6521785" y="2841779"/>
              <a:ext cx="180" cy="966"/>
            </a:xfrm>
            <a:custGeom>
              <a:avLst/>
              <a:gdLst/>
              <a:ahLst/>
              <a:cxnLst/>
              <a:rect l="l" t="t" r="r" b="b"/>
              <a:pathLst>
                <a:path w="8" h="43" extrusionOk="0">
                  <a:moveTo>
                    <a:pt x="1" y="43"/>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8"/>
            <p:cNvSpPr/>
            <p:nvPr/>
          </p:nvSpPr>
          <p:spPr>
            <a:xfrm>
              <a:off x="6521246" y="2845082"/>
              <a:ext cx="180" cy="1056"/>
            </a:xfrm>
            <a:custGeom>
              <a:avLst/>
              <a:gdLst/>
              <a:ahLst/>
              <a:cxnLst/>
              <a:rect l="l" t="t" r="r" b="b"/>
              <a:pathLst>
                <a:path w="8" h="47" extrusionOk="0">
                  <a:moveTo>
                    <a:pt x="0" y="46"/>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8"/>
            <p:cNvSpPr/>
            <p:nvPr/>
          </p:nvSpPr>
          <p:spPr>
            <a:xfrm>
              <a:off x="6522032" y="2840295"/>
              <a:ext cx="180" cy="876"/>
            </a:xfrm>
            <a:custGeom>
              <a:avLst/>
              <a:gdLst/>
              <a:ahLst/>
              <a:cxnLst/>
              <a:rect l="l" t="t" r="r" b="b"/>
              <a:pathLst>
                <a:path w="8" h="39" extrusionOk="0">
                  <a:moveTo>
                    <a:pt x="0" y="39"/>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8"/>
            <p:cNvSpPr/>
            <p:nvPr/>
          </p:nvSpPr>
          <p:spPr>
            <a:xfrm>
              <a:off x="6522504" y="2837688"/>
              <a:ext cx="180" cy="809"/>
            </a:xfrm>
            <a:custGeom>
              <a:avLst/>
              <a:gdLst/>
              <a:ahLst/>
              <a:cxnLst/>
              <a:rect l="l" t="t" r="r" b="b"/>
              <a:pathLst>
                <a:path w="8" h="36" extrusionOk="0">
                  <a:moveTo>
                    <a:pt x="0" y="36"/>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8"/>
            <p:cNvSpPr/>
            <p:nvPr/>
          </p:nvSpPr>
          <p:spPr>
            <a:xfrm>
              <a:off x="6523448" y="2833756"/>
              <a:ext cx="180" cy="562"/>
            </a:xfrm>
            <a:custGeom>
              <a:avLst/>
              <a:gdLst/>
              <a:ahLst/>
              <a:cxnLst/>
              <a:rect l="l" t="t" r="r" b="b"/>
              <a:pathLst>
                <a:path w="8" h="25" extrusionOk="0">
                  <a:moveTo>
                    <a:pt x="0" y="25"/>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8"/>
            <p:cNvSpPr/>
            <p:nvPr/>
          </p:nvSpPr>
          <p:spPr>
            <a:xfrm>
              <a:off x="6523291" y="2834542"/>
              <a:ext cx="90" cy="652"/>
            </a:xfrm>
            <a:custGeom>
              <a:avLst/>
              <a:gdLst/>
              <a:ahLst/>
              <a:cxnLst/>
              <a:rect l="l" t="t" r="r" b="b"/>
              <a:pathLst>
                <a:path w="4" h="29" extrusionOk="0">
                  <a:moveTo>
                    <a:pt x="0" y="29"/>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8"/>
            <p:cNvSpPr/>
            <p:nvPr/>
          </p:nvSpPr>
          <p:spPr>
            <a:xfrm>
              <a:off x="6524392" y="2830205"/>
              <a:ext cx="719" cy="1281"/>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8"/>
            <p:cNvSpPr/>
            <p:nvPr/>
          </p:nvSpPr>
          <p:spPr>
            <a:xfrm>
              <a:off x="6525965" y="2826744"/>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8"/>
            <p:cNvSpPr/>
            <p:nvPr/>
          </p:nvSpPr>
          <p:spPr>
            <a:xfrm>
              <a:off x="6526190" y="2825643"/>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8"/>
            <p:cNvSpPr/>
            <p:nvPr/>
          </p:nvSpPr>
          <p:spPr>
            <a:xfrm>
              <a:off x="6526280" y="2824227"/>
              <a:ext cx="180" cy="742"/>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8"/>
            <p:cNvSpPr/>
            <p:nvPr/>
          </p:nvSpPr>
          <p:spPr>
            <a:xfrm>
              <a:off x="6950894" y="2658035"/>
              <a:ext cx="131020" cy="53262"/>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8"/>
            <p:cNvSpPr/>
            <p:nvPr/>
          </p:nvSpPr>
          <p:spPr>
            <a:xfrm>
              <a:off x="6583565" y="2650372"/>
              <a:ext cx="79241" cy="34497"/>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6414317" y="2673272"/>
              <a:ext cx="31575" cy="19440"/>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8"/>
            <p:cNvSpPr/>
            <p:nvPr/>
          </p:nvSpPr>
          <p:spPr>
            <a:xfrm>
              <a:off x="6413935" y="2673789"/>
              <a:ext cx="225589" cy="85961"/>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8"/>
            <p:cNvSpPr/>
            <p:nvPr/>
          </p:nvSpPr>
          <p:spPr>
            <a:xfrm>
              <a:off x="6537135" y="2755862"/>
              <a:ext cx="112" cy="337"/>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8"/>
            <p:cNvSpPr/>
            <p:nvPr/>
          </p:nvSpPr>
          <p:spPr>
            <a:xfrm>
              <a:off x="6537382" y="2754919"/>
              <a:ext cx="22" cy="337"/>
            </a:xfrm>
            <a:custGeom>
              <a:avLst/>
              <a:gdLst/>
              <a:ahLst/>
              <a:cxnLst/>
              <a:rect l="l" t="t" r="r" b="b"/>
              <a:pathLst>
                <a:path w="1" h="15" extrusionOk="0">
                  <a:moveTo>
                    <a:pt x="0"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8"/>
            <p:cNvSpPr/>
            <p:nvPr/>
          </p:nvSpPr>
          <p:spPr>
            <a:xfrm>
              <a:off x="6537539" y="2753907"/>
              <a:ext cx="22" cy="405"/>
            </a:xfrm>
            <a:custGeom>
              <a:avLst/>
              <a:gdLst/>
              <a:ahLst/>
              <a:cxnLst/>
              <a:rect l="l" t="t" r="r" b="b"/>
              <a:pathLst>
                <a:path w="1" h="18" extrusionOk="0">
                  <a:moveTo>
                    <a:pt x="0"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8"/>
            <p:cNvSpPr/>
            <p:nvPr/>
          </p:nvSpPr>
          <p:spPr>
            <a:xfrm>
              <a:off x="6537449" y="2754447"/>
              <a:ext cx="22" cy="337"/>
            </a:xfrm>
            <a:custGeom>
              <a:avLst/>
              <a:gdLst/>
              <a:ahLst/>
              <a:cxnLst/>
              <a:rect l="l" t="t" r="r" b="b"/>
              <a:pathLst>
                <a:path w="1" h="15" extrusionOk="0">
                  <a:moveTo>
                    <a:pt x="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8"/>
            <p:cNvSpPr/>
            <p:nvPr/>
          </p:nvSpPr>
          <p:spPr>
            <a:xfrm>
              <a:off x="6537225" y="2755391"/>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6536753" y="2756267"/>
              <a:ext cx="337" cy="876"/>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8"/>
            <p:cNvSpPr/>
            <p:nvPr/>
          </p:nvSpPr>
          <p:spPr>
            <a:xfrm>
              <a:off x="6534146" y="2759099"/>
              <a:ext cx="652" cy="247"/>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8"/>
            <p:cNvSpPr/>
            <p:nvPr/>
          </p:nvSpPr>
          <p:spPr>
            <a:xfrm>
              <a:off x="6536191" y="2757683"/>
              <a:ext cx="247" cy="247"/>
            </a:xfrm>
            <a:custGeom>
              <a:avLst/>
              <a:gdLst/>
              <a:ahLst/>
              <a:cxnLst/>
              <a:rect l="l" t="t" r="r" b="b"/>
              <a:pathLst>
                <a:path w="11"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6535809" y="2758065"/>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8"/>
            <p:cNvSpPr/>
            <p:nvPr/>
          </p:nvSpPr>
          <p:spPr>
            <a:xfrm>
              <a:off x="6576935" y="2745165"/>
              <a:ext cx="7663" cy="2382"/>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8"/>
            <p:cNvSpPr/>
            <p:nvPr/>
          </p:nvSpPr>
          <p:spPr>
            <a:xfrm>
              <a:off x="6533584" y="2759413"/>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6536505" y="2757278"/>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6534775" y="2758784"/>
              <a:ext cx="494" cy="247"/>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6606443" y="2740693"/>
              <a:ext cx="2225" cy="472"/>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8"/>
            <p:cNvSpPr/>
            <p:nvPr/>
          </p:nvSpPr>
          <p:spPr>
            <a:xfrm>
              <a:off x="6537696" y="2748087"/>
              <a:ext cx="3326" cy="4585"/>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8"/>
            <p:cNvSpPr/>
            <p:nvPr/>
          </p:nvSpPr>
          <p:spPr>
            <a:xfrm>
              <a:off x="6535404" y="2758469"/>
              <a:ext cx="337" cy="180"/>
            </a:xfrm>
            <a:custGeom>
              <a:avLst/>
              <a:gdLst/>
              <a:ahLst/>
              <a:cxnLst/>
              <a:rect l="l" t="t" r="r" b="b"/>
              <a:pathLst>
                <a:path w="15" h="8" extrusionOk="0">
                  <a:moveTo>
                    <a:pt x="1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8"/>
            <p:cNvSpPr/>
            <p:nvPr/>
          </p:nvSpPr>
          <p:spPr>
            <a:xfrm>
              <a:off x="6614151" y="2679947"/>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8"/>
            <p:cNvSpPr/>
            <p:nvPr/>
          </p:nvSpPr>
          <p:spPr>
            <a:xfrm>
              <a:off x="6613522" y="268010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8"/>
            <p:cNvSpPr/>
            <p:nvPr/>
          </p:nvSpPr>
          <p:spPr>
            <a:xfrm>
              <a:off x="6614781" y="2679700"/>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6619815" y="2683318"/>
              <a:ext cx="2000" cy="285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8"/>
            <p:cNvSpPr/>
            <p:nvPr/>
          </p:nvSpPr>
          <p:spPr>
            <a:xfrm>
              <a:off x="6610533" y="2680486"/>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8"/>
            <p:cNvSpPr/>
            <p:nvPr/>
          </p:nvSpPr>
          <p:spPr>
            <a:xfrm>
              <a:off x="6602982" y="2680329"/>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8"/>
            <p:cNvSpPr/>
            <p:nvPr/>
          </p:nvSpPr>
          <p:spPr>
            <a:xfrm>
              <a:off x="6601971" y="2680262"/>
              <a:ext cx="652" cy="22"/>
            </a:xfrm>
            <a:custGeom>
              <a:avLst/>
              <a:gdLst/>
              <a:ahLst/>
              <a:cxnLst/>
              <a:rect l="l" t="t" r="r" b="b"/>
              <a:pathLst>
                <a:path w="29"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6611320" y="2680419"/>
              <a:ext cx="427" cy="22"/>
            </a:xfrm>
            <a:custGeom>
              <a:avLst/>
              <a:gdLst/>
              <a:ahLst/>
              <a:cxnLst/>
              <a:rect l="l" t="t" r="r" b="b"/>
              <a:pathLst>
                <a:path w="19" h="1" extrusionOk="0">
                  <a:moveTo>
                    <a:pt x="1"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8"/>
            <p:cNvSpPr/>
            <p:nvPr/>
          </p:nvSpPr>
          <p:spPr>
            <a:xfrm>
              <a:off x="6622264" y="2686936"/>
              <a:ext cx="22" cy="22"/>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8"/>
            <p:cNvSpPr/>
            <p:nvPr/>
          </p:nvSpPr>
          <p:spPr>
            <a:xfrm>
              <a:off x="6604016" y="2680419"/>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6604960" y="268048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6608803" y="26805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6612106" y="2680329"/>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8"/>
            <p:cNvSpPr/>
            <p:nvPr/>
          </p:nvSpPr>
          <p:spPr>
            <a:xfrm>
              <a:off x="6609679" y="268048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8"/>
            <p:cNvSpPr/>
            <p:nvPr/>
          </p:nvSpPr>
          <p:spPr>
            <a:xfrm>
              <a:off x="6606915" y="268048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6612825" y="2680262"/>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6608173" y="26805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8"/>
            <p:cNvSpPr/>
            <p:nvPr/>
          </p:nvSpPr>
          <p:spPr>
            <a:xfrm>
              <a:off x="6605971" y="268048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8"/>
            <p:cNvSpPr/>
            <p:nvPr/>
          </p:nvSpPr>
          <p:spPr>
            <a:xfrm>
              <a:off x="7057104" y="2764357"/>
              <a:ext cx="24968" cy="23867"/>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8"/>
            <p:cNvSpPr/>
            <p:nvPr/>
          </p:nvSpPr>
          <p:spPr>
            <a:xfrm>
              <a:off x="7066318" y="2781909"/>
              <a:ext cx="1596" cy="4337"/>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8"/>
            <p:cNvSpPr/>
            <p:nvPr/>
          </p:nvSpPr>
          <p:spPr>
            <a:xfrm>
              <a:off x="7065913" y="2781595"/>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8"/>
            <p:cNvSpPr/>
            <p:nvPr/>
          </p:nvSpPr>
          <p:spPr>
            <a:xfrm>
              <a:off x="7057036" y="2770583"/>
              <a:ext cx="562" cy="80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7067644" y="2787977"/>
              <a:ext cx="22" cy="157"/>
            </a:xfrm>
            <a:custGeom>
              <a:avLst/>
              <a:gdLst/>
              <a:ahLst/>
              <a:cxnLst/>
              <a:rect l="l" t="t" r="r" b="b"/>
              <a:pathLst>
                <a:path w="1" h="7"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7058137" y="2772223"/>
              <a:ext cx="337" cy="652"/>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8"/>
            <p:cNvSpPr/>
            <p:nvPr/>
          </p:nvSpPr>
          <p:spPr>
            <a:xfrm>
              <a:off x="7067801" y="2786381"/>
              <a:ext cx="22" cy="337"/>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8"/>
            <p:cNvSpPr/>
            <p:nvPr/>
          </p:nvSpPr>
          <p:spPr>
            <a:xfrm>
              <a:off x="7057733" y="2771437"/>
              <a:ext cx="337" cy="652"/>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8"/>
            <p:cNvSpPr/>
            <p:nvPr/>
          </p:nvSpPr>
          <p:spPr>
            <a:xfrm>
              <a:off x="7058519" y="2773010"/>
              <a:ext cx="337" cy="80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7612648" y="2662081"/>
              <a:ext cx="78365" cy="75376"/>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8"/>
            <p:cNvSpPr/>
            <p:nvPr/>
          </p:nvSpPr>
          <p:spPr>
            <a:xfrm>
              <a:off x="7658426" y="2727861"/>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8"/>
            <p:cNvSpPr/>
            <p:nvPr/>
          </p:nvSpPr>
          <p:spPr>
            <a:xfrm>
              <a:off x="7651976" y="2728243"/>
              <a:ext cx="1034" cy="112"/>
            </a:xfrm>
            <a:custGeom>
              <a:avLst/>
              <a:gdLst/>
              <a:ahLst/>
              <a:cxnLst/>
              <a:rect l="l" t="t" r="r" b="b"/>
              <a:pathLst>
                <a:path w="46" h="5" extrusionOk="0">
                  <a:moveTo>
                    <a:pt x="46"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8"/>
            <p:cNvSpPr/>
            <p:nvPr/>
          </p:nvSpPr>
          <p:spPr>
            <a:xfrm>
              <a:off x="7659370" y="2727456"/>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8"/>
            <p:cNvSpPr/>
            <p:nvPr/>
          </p:nvSpPr>
          <p:spPr>
            <a:xfrm>
              <a:off x="7639773" y="2733209"/>
              <a:ext cx="1281" cy="966"/>
            </a:xfrm>
            <a:custGeom>
              <a:avLst/>
              <a:gdLst/>
              <a:ahLst/>
              <a:cxnLst/>
              <a:rect l="l" t="t" r="r" b="b"/>
              <a:pathLst>
                <a:path w="57" h="43" extrusionOk="0">
                  <a:moveTo>
                    <a:pt x="57"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8"/>
            <p:cNvSpPr/>
            <p:nvPr/>
          </p:nvSpPr>
          <p:spPr>
            <a:xfrm>
              <a:off x="7638133" y="2734378"/>
              <a:ext cx="1348" cy="966"/>
            </a:xfrm>
            <a:custGeom>
              <a:avLst/>
              <a:gdLst/>
              <a:ahLst/>
              <a:cxnLst/>
              <a:rect l="l" t="t" r="r" b="b"/>
              <a:pathLst>
                <a:path w="60" h="43" extrusionOk="0">
                  <a:moveTo>
                    <a:pt x="60" y="1"/>
                  </a:moveTo>
                  <a:lnTo>
                    <a:pt x="0"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8"/>
            <p:cNvSpPr/>
            <p:nvPr/>
          </p:nvSpPr>
          <p:spPr>
            <a:xfrm>
              <a:off x="7642695" y="2730445"/>
              <a:ext cx="1910" cy="1596"/>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8"/>
            <p:cNvSpPr/>
            <p:nvPr/>
          </p:nvSpPr>
          <p:spPr>
            <a:xfrm>
              <a:off x="7653932" y="2728085"/>
              <a:ext cx="2315" cy="22"/>
            </a:xfrm>
            <a:custGeom>
              <a:avLst/>
              <a:gdLst/>
              <a:ahLst/>
              <a:cxnLst/>
              <a:rect l="l" t="t" r="r" b="b"/>
              <a:pathLst>
                <a:path w="103" h="1" extrusionOk="0">
                  <a:moveTo>
                    <a:pt x="103"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8"/>
            <p:cNvSpPr/>
            <p:nvPr/>
          </p:nvSpPr>
          <p:spPr>
            <a:xfrm>
              <a:off x="7660471" y="272691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8"/>
            <p:cNvSpPr/>
            <p:nvPr/>
          </p:nvSpPr>
          <p:spPr>
            <a:xfrm>
              <a:off x="7657258" y="2728085"/>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8"/>
            <p:cNvSpPr/>
            <p:nvPr/>
          </p:nvSpPr>
          <p:spPr>
            <a:xfrm>
              <a:off x="7082678" y="2841913"/>
              <a:ext cx="90186" cy="4966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8"/>
            <p:cNvSpPr/>
            <p:nvPr/>
          </p:nvSpPr>
          <p:spPr>
            <a:xfrm>
              <a:off x="7084566" y="2845329"/>
              <a:ext cx="4967" cy="5596"/>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8"/>
            <p:cNvSpPr/>
            <p:nvPr/>
          </p:nvSpPr>
          <p:spPr>
            <a:xfrm>
              <a:off x="7171426" y="2876478"/>
              <a:ext cx="22" cy="652"/>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8"/>
            <p:cNvSpPr/>
            <p:nvPr/>
          </p:nvSpPr>
          <p:spPr>
            <a:xfrm>
              <a:off x="7093915" y="2866252"/>
              <a:ext cx="4764" cy="3236"/>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8"/>
            <p:cNvSpPr/>
            <p:nvPr/>
          </p:nvSpPr>
          <p:spPr>
            <a:xfrm>
              <a:off x="7171494" y="2875758"/>
              <a:ext cx="112" cy="584"/>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8"/>
            <p:cNvSpPr/>
            <p:nvPr/>
          </p:nvSpPr>
          <p:spPr>
            <a:xfrm>
              <a:off x="7107309" y="2873331"/>
              <a:ext cx="9619" cy="5596"/>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8"/>
            <p:cNvSpPr/>
            <p:nvPr/>
          </p:nvSpPr>
          <p:spPr>
            <a:xfrm>
              <a:off x="7220036" y="2867286"/>
              <a:ext cx="99153" cy="22493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8"/>
            <p:cNvSpPr/>
            <p:nvPr/>
          </p:nvSpPr>
          <p:spPr>
            <a:xfrm>
              <a:off x="7222868" y="2961450"/>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8"/>
            <p:cNvSpPr/>
            <p:nvPr/>
          </p:nvSpPr>
          <p:spPr>
            <a:xfrm>
              <a:off x="7223812" y="2960416"/>
              <a:ext cx="22" cy="112"/>
            </a:xfrm>
            <a:custGeom>
              <a:avLst/>
              <a:gdLst/>
              <a:ahLst/>
              <a:cxnLst/>
              <a:rect l="l" t="t" r="r" b="b"/>
              <a:pathLst>
                <a:path w="1" h="5" extrusionOk="0">
                  <a:moveTo>
                    <a:pt x="1" y="1"/>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8"/>
            <p:cNvSpPr/>
            <p:nvPr/>
          </p:nvSpPr>
          <p:spPr>
            <a:xfrm>
              <a:off x="7222014" y="296198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8"/>
            <p:cNvSpPr/>
            <p:nvPr/>
          </p:nvSpPr>
          <p:spPr>
            <a:xfrm>
              <a:off x="7223115" y="2961293"/>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8"/>
            <p:cNvSpPr/>
            <p:nvPr/>
          </p:nvSpPr>
          <p:spPr>
            <a:xfrm>
              <a:off x="7222486" y="2961675"/>
              <a:ext cx="247" cy="180"/>
            </a:xfrm>
            <a:custGeom>
              <a:avLst/>
              <a:gdLst/>
              <a:ahLst/>
              <a:cxnLst/>
              <a:rect l="l" t="t" r="r" b="b"/>
              <a:pathLst>
                <a:path w="11" h="8" extrusionOk="0">
                  <a:moveTo>
                    <a:pt x="0"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8"/>
            <p:cNvSpPr/>
            <p:nvPr/>
          </p:nvSpPr>
          <p:spPr>
            <a:xfrm>
              <a:off x="7220665" y="2962866"/>
              <a:ext cx="494" cy="405"/>
            </a:xfrm>
            <a:custGeom>
              <a:avLst/>
              <a:gdLst/>
              <a:ahLst/>
              <a:cxnLst/>
              <a:rect l="l" t="t" r="r" b="b"/>
              <a:pathLst>
                <a:path w="22" h="18" extrusionOk="0">
                  <a:moveTo>
                    <a:pt x="1" y="18"/>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8"/>
            <p:cNvSpPr/>
            <p:nvPr/>
          </p:nvSpPr>
          <p:spPr>
            <a:xfrm>
              <a:off x="7221385" y="2962394"/>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8"/>
            <p:cNvSpPr/>
            <p:nvPr/>
          </p:nvSpPr>
          <p:spPr>
            <a:xfrm>
              <a:off x="7219811" y="2963405"/>
              <a:ext cx="652" cy="652"/>
            </a:xfrm>
            <a:custGeom>
              <a:avLst/>
              <a:gdLst/>
              <a:ahLst/>
              <a:cxnLst/>
              <a:rect l="l" t="t" r="r" b="b"/>
              <a:pathLst>
                <a:path w="29" h="29" extrusionOk="0">
                  <a:moveTo>
                    <a:pt x="0" y="29"/>
                  </a:moveTo>
                  <a:lnTo>
                    <a:pt x="0" y="29"/>
                  </a:ln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8"/>
            <p:cNvSpPr/>
            <p:nvPr/>
          </p:nvSpPr>
          <p:spPr>
            <a:xfrm>
              <a:off x="7223902" y="2952955"/>
              <a:ext cx="3169" cy="7169"/>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8"/>
            <p:cNvSpPr/>
            <p:nvPr/>
          </p:nvSpPr>
          <p:spPr>
            <a:xfrm>
              <a:off x="7231138" y="294657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8"/>
            <p:cNvSpPr/>
            <p:nvPr/>
          </p:nvSpPr>
          <p:spPr>
            <a:xfrm>
              <a:off x="7275276" y="2874343"/>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8"/>
            <p:cNvSpPr/>
            <p:nvPr/>
          </p:nvSpPr>
          <p:spPr>
            <a:xfrm>
              <a:off x="7275658" y="287396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8"/>
            <p:cNvSpPr/>
            <p:nvPr/>
          </p:nvSpPr>
          <p:spPr>
            <a:xfrm>
              <a:off x="7276287" y="2873017"/>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8"/>
            <p:cNvSpPr/>
            <p:nvPr/>
          </p:nvSpPr>
          <p:spPr>
            <a:xfrm>
              <a:off x="7274872" y="2874657"/>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8"/>
            <p:cNvSpPr/>
            <p:nvPr/>
          </p:nvSpPr>
          <p:spPr>
            <a:xfrm>
              <a:off x="7275973" y="2873489"/>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8"/>
            <p:cNvSpPr/>
            <p:nvPr/>
          </p:nvSpPr>
          <p:spPr>
            <a:xfrm>
              <a:off x="7276602" y="2872545"/>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8"/>
            <p:cNvSpPr/>
            <p:nvPr/>
          </p:nvSpPr>
          <p:spPr>
            <a:xfrm>
              <a:off x="7266938" y="288301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8"/>
            <p:cNvSpPr/>
            <p:nvPr/>
          </p:nvSpPr>
          <p:spPr>
            <a:xfrm>
              <a:off x="7232307" y="2930369"/>
              <a:ext cx="1753" cy="8293"/>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8"/>
            <p:cNvSpPr/>
            <p:nvPr/>
          </p:nvSpPr>
          <p:spPr>
            <a:xfrm>
              <a:off x="7228217" y="2952326"/>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8"/>
            <p:cNvSpPr/>
            <p:nvPr/>
          </p:nvSpPr>
          <p:spPr>
            <a:xfrm>
              <a:off x="7276602" y="2883647"/>
              <a:ext cx="337" cy="1191"/>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8"/>
            <p:cNvSpPr/>
            <p:nvPr/>
          </p:nvSpPr>
          <p:spPr>
            <a:xfrm>
              <a:off x="7267320" y="2882770"/>
              <a:ext cx="337" cy="112"/>
            </a:xfrm>
            <a:custGeom>
              <a:avLst/>
              <a:gdLst/>
              <a:ahLst/>
              <a:cxnLst/>
              <a:rect l="l" t="t" r="r" b="b"/>
              <a:pathLst>
                <a:path w="15" h="5" extrusionOk="0">
                  <a:moveTo>
                    <a:pt x="1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8"/>
            <p:cNvSpPr/>
            <p:nvPr/>
          </p:nvSpPr>
          <p:spPr>
            <a:xfrm>
              <a:off x="7278018" y="2868994"/>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8"/>
            <p:cNvSpPr/>
            <p:nvPr/>
          </p:nvSpPr>
          <p:spPr>
            <a:xfrm>
              <a:off x="7278108" y="28686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8"/>
            <p:cNvSpPr/>
            <p:nvPr/>
          </p:nvSpPr>
          <p:spPr>
            <a:xfrm>
              <a:off x="7229565" y="2951606"/>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8"/>
            <p:cNvSpPr/>
            <p:nvPr/>
          </p:nvSpPr>
          <p:spPr>
            <a:xfrm>
              <a:off x="7277860" y="2869398"/>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8"/>
            <p:cNvSpPr/>
            <p:nvPr/>
          </p:nvSpPr>
          <p:spPr>
            <a:xfrm>
              <a:off x="7276917" y="287207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8"/>
            <p:cNvSpPr/>
            <p:nvPr/>
          </p:nvSpPr>
          <p:spPr>
            <a:xfrm>
              <a:off x="7228689" y="295216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8"/>
            <p:cNvSpPr/>
            <p:nvPr/>
          </p:nvSpPr>
          <p:spPr>
            <a:xfrm>
              <a:off x="7277793" y="2869870"/>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8"/>
            <p:cNvSpPr/>
            <p:nvPr/>
          </p:nvSpPr>
          <p:spPr>
            <a:xfrm>
              <a:off x="7277164" y="2871354"/>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8"/>
            <p:cNvSpPr/>
            <p:nvPr/>
          </p:nvSpPr>
          <p:spPr>
            <a:xfrm>
              <a:off x="7277389" y="2870814"/>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8"/>
            <p:cNvSpPr/>
            <p:nvPr/>
          </p:nvSpPr>
          <p:spPr>
            <a:xfrm>
              <a:off x="7277546" y="2870342"/>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8"/>
            <p:cNvSpPr/>
            <p:nvPr/>
          </p:nvSpPr>
          <p:spPr>
            <a:xfrm>
              <a:off x="7229160" y="2951921"/>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8"/>
            <p:cNvSpPr/>
            <p:nvPr/>
          </p:nvSpPr>
          <p:spPr>
            <a:xfrm>
              <a:off x="7227048" y="2952326"/>
              <a:ext cx="719" cy="652"/>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8"/>
            <p:cNvSpPr/>
            <p:nvPr/>
          </p:nvSpPr>
          <p:spPr>
            <a:xfrm>
              <a:off x="7267882" y="2882703"/>
              <a:ext cx="337" cy="22"/>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8"/>
            <p:cNvSpPr/>
            <p:nvPr/>
          </p:nvSpPr>
          <p:spPr>
            <a:xfrm>
              <a:off x="7226576" y="2952483"/>
              <a:ext cx="966" cy="1034"/>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8"/>
            <p:cNvSpPr/>
            <p:nvPr/>
          </p:nvSpPr>
          <p:spPr>
            <a:xfrm>
              <a:off x="7184011" y="2870814"/>
              <a:ext cx="33373" cy="16878"/>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8"/>
            <p:cNvSpPr/>
            <p:nvPr/>
          </p:nvSpPr>
          <p:spPr>
            <a:xfrm>
              <a:off x="7197226" y="2886388"/>
              <a:ext cx="809" cy="270"/>
            </a:xfrm>
            <a:custGeom>
              <a:avLst/>
              <a:gdLst/>
              <a:ahLst/>
              <a:cxnLst/>
              <a:rect l="l" t="t" r="r" b="b"/>
              <a:pathLst>
                <a:path w="36" h="12" extrusionOk="0">
                  <a:moveTo>
                    <a:pt x="36"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8"/>
            <p:cNvSpPr/>
            <p:nvPr/>
          </p:nvSpPr>
          <p:spPr>
            <a:xfrm>
              <a:off x="7195338" y="2886164"/>
              <a:ext cx="809" cy="90"/>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8"/>
            <p:cNvSpPr/>
            <p:nvPr/>
          </p:nvSpPr>
          <p:spPr>
            <a:xfrm>
              <a:off x="7198259" y="2886703"/>
              <a:ext cx="809" cy="270"/>
            </a:xfrm>
            <a:custGeom>
              <a:avLst/>
              <a:gdLst/>
              <a:ahLst/>
              <a:cxnLst/>
              <a:rect l="l" t="t" r="r" b="b"/>
              <a:pathLst>
                <a:path w="36" h="12" extrusionOk="0">
                  <a:moveTo>
                    <a:pt x="35"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8"/>
            <p:cNvSpPr/>
            <p:nvPr/>
          </p:nvSpPr>
          <p:spPr>
            <a:xfrm>
              <a:off x="7194484" y="2886164"/>
              <a:ext cx="652" cy="22"/>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8"/>
            <p:cNvSpPr/>
            <p:nvPr/>
          </p:nvSpPr>
          <p:spPr>
            <a:xfrm>
              <a:off x="7214148" y="2875691"/>
              <a:ext cx="652" cy="1124"/>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7185427" y="2884343"/>
              <a:ext cx="3483" cy="1056"/>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8"/>
            <p:cNvSpPr/>
            <p:nvPr/>
          </p:nvSpPr>
          <p:spPr>
            <a:xfrm>
              <a:off x="7193383" y="2886231"/>
              <a:ext cx="876" cy="180"/>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8"/>
            <p:cNvSpPr/>
            <p:nvPr/>
          </p:nvSpPr>
          <p:spPr>
            <a:xfrm>
              <a:off x="7196214" y="2886231"/>
              <a:ext cx="966" cy="180"/>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8"/>
            <p:cNvSpPr/>
            <p:nvPr/>
          </p:nvSpPr>
          <p:spPr>
            <a:xfrm>
              <a:off x="7338854" y="2935560"/>
              <a:ext cx="86163" cy="183473"/>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8"/>
            <p:cNvSpPr/>
            <p:nvPr/>
          </p:nvSpPr>
          <p:spPr>
            <a:xfrm>
              <a:off x="7339865" y="3049186"/>
              <a:ext cx="67533" cy="48790"/>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8"/>
            <p:cNvSpPr/>
            <p:nvPr/>
          </p:nvSpPr>
          <p:spPr>
            <a:xfrm>
              <a:off x="7368586" y="3096133"/>
              <a:ext cx="337" cy="270"/>
            </a:xfrm>
            <a:custGeom>
              <a:avLst/>
              <a:gdLst/>
              <a:ahLst/>
              <a:cxnLst/>
              <a:rect l="l" t="t" r="r" b="b"/>
              <a:pathLst>
                <a:path w="15" h="12" extrusionOk="0">
                  <a:moveTo>
                    <a:pt x="1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8"/>
            <p:cNvSpPr/>
            <p:nvPr/>
          </p:nvSpPr>
          <p:spPr>
            <a:xfrm>
              <a:off x="7367080" y="3097010"/>
              <a:ext cx="494" cy="247"/>
            </a:xfrm>
            <a:custGeom>
              <a:avLst/>
              <a:gdLst/>
              <a:ahLst/>
              <a:cxnLst/>
              <a:rect l="l" t="t" r="r" b="b"/>
              <a:pathLst>
                <a:path w="22" h="11" extrusionOk="0">
                  <a:moveTo>
                    <a:pt x="22"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8"/>
            <p:cNvSpPr/>
            <p:nvPr/>
          </p:nvSpPr>
          <p:spPr>
            <a:xfrm>
              <a:off x="7369125" y="3095751"/>
              <a:ext cx="337" cy="247"/>
            </a:xfrm>
            <a:custGeom>
              <a:avLst/>
              <a:gdLst/>
              <a:ahLst/>
              <a:cxnLst/>
              <a:rect l="l" t="t" r="r" b="b"/>
              <a:pathLst>
                <a:path w="15" h="11" extrusionOk="0">
                  <a:moveTo>
                    <a:pt x="15"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8"/>
            <p:cNvSpPr/>
            <p:nvPr/>
          </p:nvSpPr>
          <p:spPr>
            <a:xfrm>
              <a:off x="7365979" y="3097482"/>
              <a:ext cx="742" cy="337"/>
            </a:xfrm>
            <a:custGeom>
              <a:avLst/>
              <a:gdLst/>
              <a:ahLst/>
              <a:cxnLst/>
              <a:rect l="l" t="t" r="r" b="b"/>
              <a:pathLst>
                <a:path w="33" h="15" extrusionOk="0">
                  <a:moveTo>
                    <a:pt x="32"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8"/>
            <p:cNvSpPr/>
            <p:nvPr/>
          </p:nvSpPr>
          <p:spPr>
            <a:xfrm>
              <a:off x="7367867" y="3096538"/>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8"/>
            <p:cNvSpPr/>
            <p:nvPr/>
          </p:nvSpPr>
          <p:spPr>
            <a:xfrm>
              <a:off x="7371328" y="309393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8"/>
            <p:cNvSpPr/>
            <p:nvPr/>
          </p:nvSpPr>
          <p:spPr>
            <a:xfrm>
              <a:off x="7404072" y="3061052"/>
              <a:ext cx="1034" cy="1753"/>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8"/>
            <p:cNvSpPr/>
            <p:nvPr/>
          </p:nvSpPr>
          <p:spPr>
            <a:xfrm>
              <a:off x="7371328" y="3093931"/>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7371328" y="309393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8"/>
            <p:cNvSpPr/>
            <p:nvPr/>
          </p:nvSpPr>
          <p:spPr>
            <a:xfrm>
              <a:off x="7400678" y="3049254"/>
              <a:ext cx="3416" cy="11821"/>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8"/>
            <p:cNvSpPr/>
            <p:nvPr/>
          </p:nvSpPr>
          <p:spPr>
            <a:xfrm>
              <a:off x="7369687" y="3095437"/>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7371328" y="3092133"/>
              <a:ext cx="899" cy="1663"/>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8"/>
            <p:cNvSpPr/>
            <p:nvPr/>
          </p:nvSpPr>
          <p:spPr>
            <a:xfrm>
              <a:off x="7370946" y="3094336"/>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8"/>
            <p:cNvSpPr/>
            <p:nvPr/>
          </p:nvSpPr>
          <p:spPr>
            <a:xfrm>
              <a:off x="7370474" y="3094875"/>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7370069" y="3095122"/>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8"/>
            <p:cNvSpPr/>
            <p:nvPr/>
          </p:nvSpPr>
          <p:spPr>
            <a:xfrm>
              <a:off x="7370698" y="3094560"/>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8"/>
            <p:cNvSpPr/>
            <p:nvPr/>
          </p:nvSpPr>
          <p:spPr>
            <a:xfrm>
              <a:off x="7371103" y="3094178"/>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7371260" y="309402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7314852" y="2947606"/>
              <a:ext cx="86793" cy="105828"/>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a:off x="7318627" y="2964439"/>
              <a:ext cx="90" cy="337"/>
            </a:xfrm>
            <a:custGeom>
              <a:avLst/>
              <a:gdLst/>
              <a:ahLst/>
              <a:cxnLst/>
              <a:rect l="l" t="t" r="r" b="b"/>
              <a:pathLst>
                <a:path w="4" h="15" extrusionOk="0">
                  <a:moveTo>
                    <a:pt x="4"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8"/>
            <p:cNvSpPr/>
            <p:nvPr/>
          </p:nvSpPr>
          <p:spPr>
            <a:xfrm>
              <a:off x="7321212" y="2960349"/>
              <a:ext cx="270" cy="337"/>
            </a:xfrm>
            <a:custGeom>
              <a:avLst/>
              <a:gdLst/>
              <a:ahLst/>
              <a:cxnLst/>
              <a:rect l="l" t="t" r="r" b="b"/>
              <a:pathLst>
                <a:path w="12" h="15" extrusionOk="0">
                  <a:moveTo>
                    <a:pt x="1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8"/>
            <p:cNvSpPr/>
            <p:nvPr/>
          </p:nvSpPr>
          <p:spPr>
            <a:xfrm>
              <a:off x="7317122" y="2968596"/>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8"/>
            <p:cNvSpPr/>
            <p:nvPr/>
          </p:nvSpPr>
          <p:spPr>
            <a:xfrm>
              <a:off x="7322718" y="2958461"/>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8"/>
            <p:cNvSpPr/>
            <p:nvPr/>
          </p:nvSpPr>
          <p:spPr>
            <a:xfrm>
              <a:off x="7321684" y="2959719"/>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8"/>
            <p:cNvSpPr/>
            <p:nvPr/>
          </p:nvSpPr>
          <p:spPr>
            <a:xfrm>
              <a:off x="7318066" y="2966169"/>
              <a:ext cx="22" cy="247"/>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8"/>
            <p:cNvSpPr/>
            <p:nvPr/>
          </p:nvSpPr>
          <p:spPr>
            <a:xfrm>
              <a:off x="7318380" y="2964978"/>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7318223" y="2965383"/>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8"/>
            <p:cNvSpPr/>
            <p:nvPr/>
          </p:nvSpPr>
          <p:spPr>
            <a:xfrm>
              <a:off x="7320740" y="2960978"/>
              <a:ext cx="270" cy="337"/>
            </a:xfrm>
            <a:custGeom>
              <a:avLst/>
              <a:gdLst/>
              <a:ahLst/>
              <a:cxnLst/>
              <a:rect l="l" t="t" r="r" b="b"/>
              <a:pathLst>
                <a:path w="12" h="15" extrusionOk="0">
                  <a:moveTo>
                    <a:pt x="1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8"/>
            <p:cNvSpPr/>
            <p:nvPr/>
          </p:nvSpPr>
          <p:spPr>
            <a:xfrm>
              <a:off x="7322156" y="2959090"/>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8"/>
            <p:cNvSpPr/>
            <p:nvPr/>
          </p:nvSpPr>
          <p:spPr>
            <a:xfrm>
              <a:off x="7318066" y="2965765"/>
              <a:ext cx="112" cy="270"/>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8"/>
            <p:cNvSpPr/>
            <p:nvPr/>
          </p:nvSpPr>
          <p:spPr>
            <a:xfrm>
              <a:off x="7316582" y="2969158"/>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8"/>
            <p:cNvSpPr/>
            <p:nvPr/>
          </p:nvSpPr>
          <p:spPr>
            <a:xfrm>
              <a:off x="7317841" y="2967270"/>
              <a:ext cx="90" cy="247"/>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8"/>
            <p:cNvSpPr/>
            <p:nvPr/>
          </p:nvSpPr>
          <p:spPr>
            <a:xfrm>
              <a:off x="7317526" y="2967967"/>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8"/>
            <p:cNvSpPr/>
            <p:nvPr/>
          </p:nvSpPr>
          <p:spPr>
            <a:xfrm>
              <a:off x="7320358" y="2961607"/>
              <a:ext cx="180" cy="337"/>
            </a:xfrm>
            <a:custGeom>
              <a:avLst/>
              <a:gdLst/>
              <a:ahLst/>
              <a:cxnLst/>
              <a:rect l="l" t="t" r="r" b="b"/>
              <a:pathLst>
                <a:path w="8" h="15" extrusionOk="0">
                  <a:moveTo>
                    <a:pt x="7"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7323189" y="2957989"/>
              <a:ext cx="90" cy="180"/>
            </a:xfrm>
            <a:custGeom>
              <a:avLst/>
              <a:gdLst/>
              <a:ahLst/>
              <a:cxnLst/>
              <a:rect l="l" t="t" r="r" b="b"/>
              <a:pathLst>
                <a:path w="4" h="8" extrusionOk="0">
                  <a:moveTo>
                    <a:pt x="0" y="7"/>
                  </a:moveTo>
                  <a:lnTo>
                    <a:pt x="4" y="0"/>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7319886" y="2962236"/>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7319481" y="2962776"/>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7319167" y="2963405"/>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7318942" y="2963967"/>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7400835" y="3041545"/>
              <a:ext cx="180" cy="876"/>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7400611" y="3042557"/>
              <a:ext cx="247" cy="3416"/>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7336089" y="2947516"/>
              <a:ext cx="22" cy="22"/>
            </a:xfrm>
            <a:custGeom>
              <a:avLst/>
              <a:gdLst/>
              <a:ahLst/>
              <a:cxnLst/>
              <a:rect l="l" t="t" r="r" b="b"/>
              <a:pathLst>
                <a:path w="1" h="1" extrusionOk="0">
                  <a:moveTo>
                    <a:pt x="1"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7382834" y="3051771"/>
              <a:ext cx="562" cy="1348"/>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7393914" y="3047051"/>
              <a:ext cx="584" cy="247"/>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7395487" y="3047366"/>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7382115" y="3052243"/>
              <a:ext cx="652" cy="1034"/>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7400296" y="3045950"/>
              <a:ext cx="247" cy="180"/>
            </a:xfrm>
            <a:custGeom>
              <a:avLst/>
              <a:gdLst/>
              <a:ahLst/>
              <a:cxnLst/>
              <a:rect l="l" t="t" r="r" b="b"/>
              <a:pathLst>
                <a:path w="11" h="8" extrusionOk="0">
                  <a:moveTo>
                    <a:pt x="0" y="7"/>
                  </a:moveTo>
                  <a:lnTo>
                    <a:pt x="11" y="0"/>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7396363" y="3047366"/>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7394633" y="3047276"/>
              <a:ext cx="562" cy="112"/>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7398318" y="3046804"/>
              <a:ext cx="584" cy="270"/>
            </a:xfrm>
            <a:custGeom>
              <a:avLst/>
              <a:gdLst/>
              <a:ahLst/>
              <a:cxnLst/>
              <a:rect l="l" t="t" r="r" b="b"/>
              <a:pathLst>
                <a:path w="26" h="12" extrusionOk="0">
                  <a:moveTo>
                    <a:pt x="25"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7397307" y="3047119"/>
              <a:ext cx="562" cy="180"/>
            </a:xfrm>
            <a:custGeom>
              <a:avLst/>
              <a:gdLst/>
              <a:ahLst/>
              <a:cxnLst/>
              <a:rect l="l" t="t" r="r" b="b"/>
              <a:pathLst>
                <a:path w="25" h="8" extrusionOk="0">
                  <a:moveTo>
                    <a:pt x="2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7399262" y="3046332"/>
              <a:ext cx="584" cy="337"/>
            </a:xfrm>
            <a:custGeom>
              <a:avLst/>
              <a:gdLst/>
              <a:ahLst/>
              <a:cxnLst/>
              <a:rect l="l" t="t" r="r" b="b"/>
              <a:pathLst>
                <a:path w="26" h="15" extrusionOk="0">
                  <a:moveTo>
                    <a:pt x="25"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7400611" y="3045950"/>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7282108" y="2971900"/>
              <a:ext cx="94591" cy="18279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7298491" y="3091414"/>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7298087" y="3092201"/>
              <a:ext cx="180" cy="337"/>
            </a:xfrm>
            <a:custGeom>
              <a:avLst/>
              <a:gdLst/>
              <a:ahLst/>
              <a:cxnLst/>
              <a:rect l="l" t="t" r="r" b="b"/>
              <a:pathLst>
                <a:path w="8" h="15" extrusionOk="0">
                  <a:moveTo>
                    <a:pt x="1" y="15"/>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8"/>
            <p:cNvSpPr/>
            <p:nvPr/>
          </p:nvSpPr>
          <p:spPr>
            <a:xfrm>
              <a:off x="7298873" y="3090717"/>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8"/>
            <p:cNvSpPr/>
            <p:nvPr/>
          </p:nvSpPr>
          <p:spPr>
            <a:xfrm>
              <a:off x="7300536" y="3087009"/>
              <a:ext cx="180" cy="427"/>
            </a:xfrm>
            <a:custGeom>
              <a:avLst/>
              <a:gdLst/>
              <a:ahLst/>
              <a:cxnLst/>
              <a:rect l="l" t="t" r="r" b="b"/>
              <a:pathLst>
                <a:path w="8" h="19" extrusionOk="0">
                  <a:moveTo>
                    <a:pt x="0" y="18"/>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7300064" y="3088043"/>
              <a:ext cx="247" cy="652"/>
            </a:xfrm>
            <a:custGeom>
              <a:avLst/>
              <a:gdLst/>
              <a:ahLst/>
              <a:cxnLst/>
              <a:rect l="l" t="t" r="r" b="b"/>
              <a:pathLst>
                <a:path w="11" h="29" extrusionOk="0">
                  <a:moveTo>
                    <a:pt x="0" y="2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8"/>
            <p:cNvSpPr/>
            <p:nvPr/>
          </p:nvSpPr>
          <p:spPr>
            <a:xfrm>
              <a:off x="7299660" y="3089054"/>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8"/>
            <p:cNvSpPr/>
            <p:nvPr/>
          </p:nvSpPr>
          <p:spPr>
            <a:xfrm>
              <a:off x="7299278" y="3089931"/>
              <a:ext cx="247" cy="405"/>
            </a:xfrm>
            <a:custGeom>
              <a:avLst/>
              <a:gdLst/>
              <a:ahLst/>
              <a:cxnLst/>
              <a:rect l="l" t="t" r="r" b="b"/>
              <a:pathLst>
                <a:path w="11" h="18" extrusionOk="0">
                  <a:moveTo>
                    <a:pt x="0"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7297705" y="3092920"/>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7295030" y="3096223"/>
              <a:ext cx="247" cy="180"/>
            </a:xfrm>
            <a:custGeom>
              <a:avLst/>
              <a:gdLst/>
              <a:ahLst/>
              <a:cxnLst/>
              <a:rect l="l" t="t" r="r" b="b"/>
              <a:pathLst>
                <a:path w="11" h="8" extrusionOk="0">
                  <a:moveTo>
                    <a:pt x="0"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7295974" y="3095279"/>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7294558" y="3096605"/>
              <a:ext cx="247" cy="112"/>
            </a:xfrm>
            <a:custGeom>
              <a:avLst/>
              <a:gdLst/>
              <a:ahLst/>
              <a:cxnLst/>
              <a:rect l="l" t="t" r="r" b="b"/>
              <a:pathLst>
                <a:path w="11" h="5" extrusionOk="0">
                  <a:moveTo>
                    <a:pt x="0"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8"/>
            <p:cNvSpPr/>
            <p:nvPr/>
          </p:nvSpPr>
          <p:spPr>
            <a:xfrm>
              <a:off x="7297233" y="3093616"/>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8"/>
            <p:cNvSpPr/>
            <p:nvPr/>
          </p:nvSpPr>
          <p:spPr>
            <a:xfrm>
              <a:off x="7296356" y="3094718"/>
              <a:ext cx="270" cy="337"/>
            </a:xfrm>
            <a:custGeom>
              <a:avLst/>
              <a:gdLst/>
              <a:ahLst/>
              <a:cxnLst/>
              <a:rect l="l" t="t" r="r" b="b"/>
              <a:pathLst>
                <a:path w="12" h="15" extrusionOk="0">
                  <a:moveTo>
                    <a:pt x="1"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7296828" y="3094178"/>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p:nvPr/>
          </p:nvSpPr>
          <p:spPr>
            <a:xfrm>
              <a:off x="7302491" y="3081818"/>
              <a:ext cx="112" cy="494"/>
            </a:xfrm>
            <a:custGeom>
              <a:avLst/>
              <a:gdLst/>
              <a:ahLst/>
              <a:cxnLst/>
              <a:rect l="l" t="t" r="r" b="b"/>
              <a:pathLst>
                <a:path w="5" h="22" extrusionOk="0">
                  <a:moveTo>
                    <a:pt x="1" y="22"/>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8"/>
            <p:cNvSpPr/>
            <p:nvPr/>
          </p:nvSpPr>
          <p:spPr>
            <a:xfrm>
              <a:off x="7303683" y="3077975"/>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7303907" y="3077256"/>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7302739" y="3081031"/>
              <a:ext cx="180" cy="427"/>
            </a:xfrm>
            <a:custGeom>
              <a:avLst/>
              <a:gdLst/>
              <a:ahLst/>
              <a:cxnLst/>
              <a:rect l="l" t="t" r="r" b="b"/>
              <a:pathLst>
                <a:path w="8" h="19" extrusionOk="0">
                  <a:moveTo>
                    <a:pt x="0" y="18"/>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p:nvPr/>
          </p:nvSpPr>
          <p:spPr>
            <a:xfrm>
              <a:off x="7303278" y="3079458"/>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7304154" y="3076626"/>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8"/>
            <p:cNvSpPr/>
            <p:nvPr/>
          </p:nvSpPr>
          <p:spPr>
            <a:xfrm>
              <a:off x="7302963" y="3080245"/>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8"/>
            <p:cNvSpPr/>
            <p:nvPr/>
          </p:nvSpPr>
          <p:spPr>
            <a:xfrm>
              <a:off x="7302177" y="3082694"/>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p:nvPr/>
          </p:nvSpPr>
          <p:spPr>
            <a:xfrm>
              <a:off x="7301548" y="308442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8"/>
            <p:cNvSpPr/>
            <p:nvPr/>
          </p:nvSpPr>
          <p:spPr>
            <a:xfrm>
              <a:off x="7301233" y="3085279"/>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p:nvPr/>
          </p:nvSpPr>
          <p:spPr>
            <a:xfrm>
              <a:off x="7301862" y="3083548"/>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8"/>
            <p:cNvSpPr/>
            <p:nvPr/>
          </p:nvSpPr>
          <p:spPr>
            <a:xfrm>
              <a:off x="7303525" y="3078672"/>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7295502" y="3095751"/>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8"/>
            <p:cNvSpPr/>
            <p:nvPr/>
          </p:nvSpPr>
          <p:spPr>
            <a:xfrm>
              <a:off x="7300918" y="308615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8"/>
            <p:cNvSpPr/>
            <p:nvPr/>
          </p:nvSpPr>
          <p:spPr>
            <a:xfrm>
              <a:off x="7294086" y="3096920"/>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8"/>
            <p:cNvSpPr/>
            <p:nvPr/>
          </p:nvSpPr>
          <p:spPr>
            <a:xfrm>
              <a:off x="7341595" y="3074424"/>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7341910" y="3075525"/>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8"/>
            <p:cNvSpPr/>
            <p:nvPr/>
          </p:nvSpPr>
          <p:spPr>
            <a:xfrm>
              <a:off x="7341910" y="307624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8"/>
            <p:cNvSpPr/>
            <p:nvPr/>
          </p:nvSpPr>
          <p:spPr>
            <a:xfrm>
              <a:off x="7375575" y="3048535"/>
              <a:ext cx="180" cy="180"/>
            </a:xfrm>
            <a:custGeom>
              <a:avLst/>
              <a:gdLst/>
              <a:ahLst/>
              <a:cxnLst/>
              <a:rect l="l" t="t" r="r" b="b"/>
              <a:pathLst>
                <a:path w="8" h="8" extrusionOk="0">
                  <a:moveTo>
                    <a:pt x="1" y="1"/>
                  </a:moveTo>
                  <a:lnTo>
                    <a:pt x="8" y="8"/>
                  </a:ln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8"/>
            <p:cNvSpPr/>
            <p:nvPr/>
          </p:nvSpPr>
          <p:spPr>
            <a:xfrm>
              <a:off x="7341842" y="307505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7313279" y="2973001"/>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8"/>
            <p:cNvSpPr/>
            <p:nvPr/>
          </p:nvSpPr>
          <p:spPr>
            <a:xfrm>
              <a:off x="7376699" y="3043815"/>
              <a:ext cx="0" cy="180"/>
            </a:xfrm>
            <a:custGeom>
              <a:avLst/>
              <a:gdLst/>
              <a:ahLst/>
              <a:cxnLst/>
              <a:rect l="l" t="t" r="r" b="b"/>
              <a:pathLst>
                <a:path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8"/>
            <p:cNvSpPr/>
            <p:nvPr/>
          </p:nvSpPr>
          <p:spPr>
            <a:xfrm>
              <a:off x="7376609" y="3042871"/>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7320043" y="2998037"/>
              <a:ext cx="1596" cy="3955"/>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7312649" y="2972372"/>
              <a:ext cx="337" cy="270"/>
            </a:xfrm>
            <a:custGeom>
              <a:avLst/>
              <a:gdLst/>
              <a:ahLst/>
              <a:cxnLst/>
              <a:rect l="l" t="t" r="r" b="b"/>
              <a:pathLst>
                <a:path w="15"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8"/>
            <p:cNvSpPr/>
            <p:nvPr/>
          </p:nvSpPr>
          <p:spPr>
            <a:xfrm>
              <a:off x="7313121" y="2972844"/>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8"/>
            <p:cNvSpPr/>
            <p:nvPr/>
          </p:nvSpPr>
          <p:spPr>
            <a:xfrm>
              <a:off x="7367395" y="3010375"/>
              <a:ext cx="494" cy="1686"/>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7376766" y="3044759"/>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7312088" y="297183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7312335" y="2972057"/>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7312964" y="2972619"/>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7313346" y="2973091"/>
              <a:ext cx="112" cy="90"/>
            </a:xfrm>
            <a:custGeom>
              <a:avLst/>
              <a:gdLst/>
              <a:ahLst/>
              <a:cxnLst/>
              <a:rect l="l" t="t" r="r" b="b"/>
              <a:pathLst>
                <a:path w="5" h="4" extrusionOk="0">
                  <a:moveTo>
                    <a:pt x="4"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7376227" y="3047995"/>
              <a:ext cx="0" cy="22"/>
            </a:xfrm>
            <a:custGeom>
              <a:avLst/>
              <a:gdLst/>
              <a:ahLst/>
              <a:cxnLst/>
              <a:rect l="l" t="t" r="r" b="b"/>
              <a:pathLst>
                <a:path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7376699" y="3046332"/>
              <a:ext cx="0" cy="112"/>
            </a:xfrm>
            <a:custGeom>
              <a:avLst/>
              <a:gdLst/>
              <a:ahLst/>
              <a:cxnLst/>
              <a:rect l="l" t="t" r="r" b="b"/>
              <a:pathLst>
                <a:path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7376766" y="3045478"/>
              <a:ext cx="22" cy="180"/>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7375755" y="3048624"/>
              <a:ext cx="0" cy="90"/>
            </a:xfrm>
            <a:custGeom>
              <a:avLst/>
              <a:gdLst/>
              <a:ahLst/>
              <a:cxnLst/>
              <a:rect l="l" t="t" r="r" b="b"/>
              <a:pathLst>
                <a:path h="4" extrusionOk="0">
                  <a:moveTo>
                    <a:pt x="0" y="4"/>
                  </a:moveTo>
                  <a:lnTo>
                    <a:pt x="0" y="4"/>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7376452" y="3047119"/>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6272150" y="2468899"/>
              <a:ext cx="114412" cy="90928"/>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6289072" y="2625067"/>
              <a:ext cx="41082" cy="37508"/>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6267363" y="2604818"/>
              <a:ext cx="61690" cy="51869"/>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6324873" y="262580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8"/>
            <p:cNvSpPr/>
            <p:nvPr/>
          </p:nvSpPr>
          <p:spPr>
            <a:xfrm>
              <a:off x="6326603" y="2626595"/>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6328491" y="2627696"/>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6323929" y="2625426"/>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6325727" y="2626213"/>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p:nvPr/>
          </p:nvSpPr>
          <p:spPr>
            <a:xfrm>
              <a:off x="6322580" y="262486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8"/>
            <p:cNvSpPr/>
            <p:nvPr/>
          </p:nvSpPr>
          <p:spPr>
            <a:xfrm>
              <a:off x="6323210" y="2625112"/>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8"/>
            <p:cNvSpPr/>
            <p:nvPr/>
          </p:nvSpPr>
          <p:spPr>
            <a:xfrm>
              <a:off x="6320693" y="262416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8"/>
            <p:cNvSpPr/>
            <p:nvPr/>
          </p:nvSpPr>
          <p:spPr>
            <a:xfrm>
              <a:off x="6307006" y="2655159"/>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8"/>
            <p:cNvSpPr/>
            <p:nvPr/>
          </p:nvSpPr>
          <p:spPr>
            <a:xfrm>
              <a:off x="6308512" y="2656665"/>
              <a:ext cx="90" cy="90"/>
            </a:xfrm>
            <a:custGeom>
              <a:avLst/>
              <a:gdLst/>
              <a:ahLst/>
              <a:cxnLst/>
              <a:rect l="l" t="t" r="r" b="b"/>
              <a:pathLst>
                <a:path w="4" h="4" extrusionOk="0">
                  <a:moveTo>
                    <a:pt x="4" y="4"/>
                  </a:moveTo>
                  <a:lnTo>
                    <a:pt x="0" y="0"/>
                  </a:ln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6327457" y="2627157"/>
              <a:ext cx="427" cy="180"/>
            </a:xfrm>
            <a:custGeom>
              <a:avLst/>
              <a:gdLst/>
              <a:ahLst/>
              <a:cxnLst/>
              <a:rect l="l" t="t" r="r" b="b"/>
              <a:pathLst>
                <a:path w="19" h="8" extrusionOk="0">
                  <a:moveTo>
                    <a:pt x="1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8"/>
            <p:cNvSpPr/>
            <p:nvPr/>
          </p:nvSpPr>
          <p:spPr>
            <a:xfrm>
              <a:off x="6294174" y="2624078"/>
              <a:ext cx="809" cy="270"/>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8"/>
            <p:cNvSpPr/>
            <p:nvPr/>
          </p:nvSpPr>
          <p:spPr>
            <a:xfrm>
              <a:off x="6320850" y="26242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6321569" y="262448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8"/>
            <p:cNvSpPr/>
            <p:nvPr/>
          </p:nvSpPr>
          <p:spPr>
            <a:xfrm>
              <a:off x="6321097" y="2624325"/>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8"/>
            <p:cNvSpPr/>
            <p:nvPr/>
          </p:nvSpPr>
          <p:spPr>
            <a:xfrm>
              <a:off x="6330918" y="2664598"/>
              <a:ext cx="18743" cy="41104"/>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8"/>
            <p:cNvSpPr/>
            <p:nvPr/>
          </p:nvSpPr>
          <p:spPr>
            <a:xfrm>
              <a:off x="6217247" y="2565153"/>
              <a:ext cx="87107" cy="38340"/>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8"/>
            <p:cNvSpPr/>
            <p:nvPr/>
          </p:nvSpPr>
          <p:spPr>
            <a:xfrm>
              <a:off x="6295747" y="2570748"/>
              <a:ext cx="75870" cy="41486"/>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8"/>
            <p:cNvSpPr/>
            <p:nvPr/>
          </p:nvSpPr>
          <p:spPr>
            <a:xfrm>
              <a:off x="6298511" y="2602526"/>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8"/>
            <p:cNvSpPr/>
            <p:nvPr/>
          </p:nvSpPr>
          <p:spPr>
            <a:xfrm>
              <a:off x="6299208" y="2602930"/>
              <a:ext cx="112" cy="90"/>
            </a:xfrm>
            <a:custGeom>
              <a:avLst/>
              <a:gdLst/>
              <a:ahLst/>
              <a:cxnLst/>
              <a:rect l="l" t="t" r="r" b="b"/>
              <a:pathLst>
                <a:path w="5" h="4" extrusionOk="0">
                  <a:moveTo>
                    <a:pt x="4"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8"/>
            <p:cNvSpPr/>
            <p:nvPr/>
          </p:nvSpPr>
          <p:spPr>
            <a:xfrm>
              <a:off x="6306849" y="2608661"/>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8"/>
            <p:cNvSpPr/>
            <p:nvPr/>
          </p:nvSpPr>
          <p:spPr>
            <a:xfrm>
              <a:off x="6318962" y="2610864"/>
              <a:ext cx="4203" cy="1214"/>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6307411" y="2609133"/>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8"/>
            <p:cNvSpPr/>
            <p:nvPr/>
          </p:nvSpPr>
          <p:spPr>
            <a:xfrm>
              <a:off x="6305748" y="2607560"/>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8"/>
            <p:cNvSpPr/>
            <p:nvPr/>
          </p:nvSpPr>
          <p:spPr>
            <a:xfrm>
              <a:off x="6305118" y="2607088"/>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8"/>
            <p:cNvSpPr/>
            <p:nvPr/>
          </p:nvSpPr>
          <p:spPr>
            <a:xfrm>
              <a:off x="6299927" y="2603402"/>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8"/>
            <p:cNvSpPr/>
            <p:nvPr/>
          </p:nvSpPr>
          <p:spPr>
            <a:xfrm>
              <a:off x="6304422" y="2606549"/>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8"/>
            <p:cNvSpPr/>
            <p:nvPr/>
          </p:nvSpPr>
          <p:spPr>
            <a:xfrm>
              <a:off x="6306310" y="2608122"/>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8"/>
            <p:cNvSpPr/>
            <p:nvPr/>
          </p:nvSpPr>
          <p:spPr>
            <a:xfrm>
              <a:off x="6300714" y="260394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8"/>
            <p:cNvSpPr/>
            <p:nvPr/>
          </p:nvSpPr>
          <p:spPr>
            <a:xfrm>
              <a:off x="6303073" y="2605515"/>
              <a:ext cx="90" cy="112"/>
            </a:xfrm>
            <a:custGeom>
              <a:avLst/>
              <a:gdLst/>
              <a:ahLst/>
              <a:cxnLst/>
              <a:rect l="l" t="t" r="r" b="b"/>
              <a:pathLst>
                <a:path w="4"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8"/>
            <p:cNvSpPr/>
            <p:nvPr/>
          </p:nvSpPr>
          <p:spPr>
            <a:xfrm>
              <a:off x="6303703" y="2605987"/>
              <a:ext cx="270" cy="180"/>
            </a:xfrm>
            <a:custGeom>
              <a:avLst/>
              <a:gdLst/>
              <a:ahLst/>
              <a:cxnLst/>
              <a:rect l="l" t="t" r="r" b="b"/>
              <a:pathLst>
                <a:path w="12" h="8" extrusionOk="0">
                  <a:moveTo>
                    <a:pt x="1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8"/>
            <p:cNvSpPr/>
            <p:nvPr/>
          </p:nvSpPr>
          <p:spPr>
            <a:xfrm>
              <a:off x="6306152" y="2581446"/>
              <a:ext cx="90" cy="494"/>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8"/>
            <p:cNvSpPr/>
            <p:nvPr/>
          </p:nvSpPr>
          <p:spPr>
            <a:xfrm>
              <a:off x="6295837" y="2596930"/>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8"/>
            <p:cNvSpPr/>
            <p:nvPr/>
          </p:nvSpPr>
          <p:spPr>
            <a:xfrm>
              <a:off x="6295522" y="2597649"/>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8"/>
            <p:cNvSpPr/>
            <p:nvPr/>
          </p:nvSpPr>
          <p:spPr>
            <a:xfrm>
              <a:off x="6295590" y="2597335"/>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p:nvPr/>
          </p:nvSpPr>
          <p:spPr>
            <a:xfrm>
              <a:off x="6296062" y="259677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8"/>
            <p:cNvSpPr/>
            <p:nvPr/>
          </p:nvSpPr>
          <p:spPr>
            <a:xfrm>
              <a:off x="6295994" y="259677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8"/>
            <p:cNvSpPr/>
            <p:nvPr/>
          </p:nvSpPr>
          <p:spPr>
            <a:xfrm>
              <a:off x="6295904" y="259686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8"/>
            <p:cNvSpPr/>
            <p:nvPr/>
          </p:nvSpPr>
          <p:spPr>
            <a:xfrm>
              <a:off x="6295680" y="2597087"/>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8"/>
            <p:cNvSpPr/>
            <p:nvPr/>
          </p:nvSpPr>
          <p:spPr>
            <a:xfrm>
              <a:off x="6306220" y="2581131"/>
              <a:ext cx="112" cy="180"/>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8"/>
            <p:cNvSpPr/>
            <p:nvPr/>
          </p:nvSpPr>
          <p:spPr>
            <a:xfrm>
              <a:off x="6250283" y="2533757"/>
              <a:ext cx="72162" cy="35283"/>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8"/>
            <p:cNvSpPr/>
            <p:nvPr/>
          </p:nvSpPr>
          <p:spPr>
            <a:xfrm>
              <a:off x="6319996" y="2550837"/>
              <a:ext cx="2540" cy="3955"/>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8"/>
            <p:cNvSpPr/>
            <p:nvPr/>
          </p:nvSpPr>
          <p:spPr>
            <a:xfrm>
              <a:off x="6284510" y="2535735"/>
              <a:ext cx="1281" cy="652"/>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8"/>
            <p:cNvSpPr/>
            <p:nvPr/>
          </p:nvSpPr>
          <p:spPr>
            <a:xfrm>
              <a:off x="6285926" y="2536431"/>
              <a:ext cx="1191" cy="494"/>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8"/>
            <p:cNvSpPr/>
            <p:nvPr/>
          </p:nvSpPr>
          <p:spPr>
            <a:xfrm>
              <a:off x="6319749" y="2550590"/>
              <a:ext cx="112" cy="112"/>
            </a:xfrm>
            <a:custGeom>
              <a:avLst/>
              <a:gdLst/>
              <a:ahLst/>
              <a:cxnLst/>
              <a:rect l="l" t="t" r="r" b="b"/>
              <a:pathLst>
                <a:path w="5" h="5" extrusionOk="0">
                  <a:moveTo>
                    <a:pt x="1" y="1"/>
                  </a:moveTo>
                  <a:lnTo>
                    <a:pt x="1" y="1"/>
                  </a:ln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p:cNvSpPr/>
            <p:nvPr/>
          </p:nvSpPr>
          <p:spPr>
            <a:xfrm>
              <a:off x="6282780" y="2534791"/>
              <a:ext cx="1348" cy="80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p:cNvSpPr/>
            <p:nvPr/>
          </p:nvSpPr>
          <p:spPr>
            <a:xfrm>
              <a:off x="6281274" y="2533757"/>
              <a:ext cx="1438" cy="966"/>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p:cNvSpPr/>
            <p:nvPr/>
          </p:nvSpPr>
          <p:spPr>
            <a:xfrm>
              <a:off x="6292129" y="2565310"/>
              <a:ext cx="337" cy="270"/>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8"/>
            <p:cNvSpPr/>
            <p:nvPr/>
          </p:nvSpPr>
          <p:spPr>
            <a:xfrm>
              <a:off x="6276397" y="2568861"/>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6276712" y="2568771"/>
              <a:ext cx="270" cy="112"/>
            </a:xfrm>
            <a:custGeom>
              <a:avLst/>
              <a:gdLst/>
              <a:ahLst/>
              <a:cxnLst/>
              <a:rect l="l" t="t" r="r" b="b"/>
              <a:pathLst>
                <a:path w="12" h="5" extrusionOk="0">
                  <a:moveTo>
                    <a:pt x="1"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p:nvPr/>
          </p:nvSpPr>
          <p:spPr>
            <a:xfrm>
              <a:off x="6275925" y="2568928"/>
              <a:ext cx="337" cy="112"/>
            </a:xfrm>
            <a:custGeom>
              <a:avLst/>
              <a:gdLst/>
              <a:ahLst/>
              <a:cxnLst/>
              <a:rect l="l" t="t" r="r" b="b"/>
              <a:pathLst>
                <a:path w="15" h="5" extrusionOk="0">
                  <a:moveTo>
                    <a:pt x="1" y="4"/>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8"/>
            <p:cNvSpPr/>
            <p:nvPr/>
          </p:nvSpPr>
          <p:spPr>
            <a:xfrm>
              <a:off x="6277274" y="2568456"/>
              <a:ext cx="247" cy="180"/>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8"/>
            <p:cNvSpPr/>
            <p:nvPr/>
          </p:nvSpPr>
          <p:spPr>
            <a:xfrm>
              <a:off x="6289926" y="2563984"/>
              <a:ext cx="1753" cy="966"/>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8"/>
            <p:cNvSpPr/>
            <p:nvPr/>
          </p:nvSpPr>
          <p:spPr>
            <a:xfrm>
              <a:off x="6277027" y="2568703"/>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8"/>
            <p:cNvSpPr/>
            <p:nvPr/>
          </p:nvSpPr>
          <p:spPr>
            <a:xfrm>
              <a:off x="6282533" y="2562164"/>
              <a:ext cx="2157" cy="337"/>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8"/>
            <p:cNvSpPr/>
            <p:nvPr/>
          </p:nvSpPr>
          <p:spPr>
            <a:xfrm>
              <a:off x="6288983" y="2563579"/>
              <a:ext cx="809" cy="337"/>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8"/>
            <p:cNvSpPr/>
            <p:nvPr/>
          </p:nvSpPr>
          <p:spPr>
            <a:xfrm>
              <a:off x="6285140" y="2562568"/>
              <a:ext cx="3641" cy="966"/>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8"/>
            <p:cNvSpPr/>
            <p:nvPr/>
          </p:nvSpPr>
          <p:spPr>
            <a:xfrm>
              <a:off x="6275386" y="2569085"/>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8"/>
            <p:cNvSpPr/>
            <p:nvPr/>
          </p:nvSpPr>
          <p:spPr>
            <a:xfrm>
              <a:off x="6272712" y="2569085"/>
              <a:ext cx="1978" cy="90"/>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8"/>
            <p:cNvSpPr/>
            <p:nvPr/>
          </p:nvSpPr>
          <p:spPr>
            <a:xfrm>
              <a:off x="6293163" y="2566254"/>
              <a:ext cx="4809" cy="184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8"/>
            <p:cNvSpPr/>
            <p:nvPr/>
          </p:nvSpPr>
          <p:spPr>
            <a:xfrm>
              <a:off x="6272082" y="2569085"/>
              <a:ext cx="652" cy="22"/>
            </a:xfrm>
            <a:custGeom>
              <a:avLst/>
              <a:gdLst/>
              <a:ahLst/>
              <a:cxnLst/>
              <a:rect l="l" t="t" r="r" b="b"/>
              <a:pathLst>
                <a:path w="29" h="1" extrusionOk="0">
                  <a:moveTo>
                    <a:pt x="0" y="1"/>
                  </a:move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8"/>
            <p:cNvSpPr/>
            <p:nvPr/>
          </p:nvSpPr>
          <p:spPr>
            <a:xfrm>
              <a:off x="6271363" y="2569018"/>
              <a:ext cx="584" cy="90"/>
            </a:xfrm>
            <a:custGeom>
              <a:avLst/>
              <a:gdLst/>
              <a:ahLst/>
              <a:cxnLst/>
              <a:rect l="l" t="t" r="r" b="b"/>
              <a:pathLst>
                <a:path w="26" h="4" extrusionOk="0">
                  <a:moveTo>
                    <a:pt x="1" y="0"/>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8"/>
            <p:cNvSpPr/>
            <p:nvPr/>
          </p:nvSpPr>
          <p:spPr>
            <a:xfrm>
              <a:off x="6270734" y="2568928"/>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8"/>
            <p:cNvSpPr/>
            <p:nvPr/>
          </p:nvSpPr>
          <p:spPr>
            <a:xfrm>
              <a:off x="6300871" y="2566501"/>
              <a:ext cx="1820" cy="876"/>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8"/>
            <p:cNvSpPr/>
            <p:nvPr/>
          </p:nvSpPr>
          <p:spPr>
            <a:xfrm>
              <a:off x="6269947" y="2568861"/>
              <a:ext cx="584" cy="90"/>
            </a:xfrm>
            <a:custGeom>
              <a:avLst/>
              <a:gdLst/>
              <a:ahLst/>
              <a:cxnLst/>
              <a:rect l="l" t="t" r="r" b="b"/>
              <a:pathLst>
                <a:path w="26" h="4" extrusionOk="0">
                  <a:moveTo>
                    <a:pt x="1" y="0"/>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8"/>
            <p:cNvSpPr/>
            <p:nvPr/>
          </p:nvSpPr>
          <p:spPr>
            <a:xfrm>
              <a:off x="6274757" y="2569085"/>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8"/>
            <p:cNvSpPr/>
            <p:nvPr/>
          </p:nvSpPr>
          <p:spPr>
            <a:xfrm>
              <a:off x="6269633" y="2568771"/>
              <a:ext cx="180" cy="22"/>
            </a:xfrm>
            <a:custGeom>
              <a:avLst/>
              <a:gdLst/>
              <a:ahLst/>
              <a:cxnLst/>
              <a:rect l="l" t="t" r="r" b="b"/>
              <a:pathLst>
                <a:path w="8" h="1" extrusionOk="0">
                  <a:moveTo>
                    <a:pt x="1" y="1"/>
                  </a:moveTo>
                  <a:lnTo>
                    <a:pt x="1" y="1"/>
                  </a:ln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8"/>
            <p:cNvSpPr/>
            <p:nvPr/>
          </p:nvSpPr>
          <p:spPr>
            <a:xfrm>
              <a:off x="6304175" y="2557174"/>
              <a:ext cx="64072" cy="24114"/>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8"/>
            <p:cNvSpPr/>
            <p:nvPr/>
          </p:nvSpPr>
          <p:spPr>
            <a:xfrm>
              <a:off x="6367123" y="2562883"/>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8"/>
            <p:cNvSpPr/>
            <p:nvPr/>
          </p:nvSpPr>
          <p:spPr>
            <a:xfrm>
              <a:off x="6363257" y="2561692"/>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8"/>
            <p:cNvSpPr/>
            <p:nvPr/>
          </p:nvSpPr>
          <p:spPr>
            <a:xfrm>
              <a:off x="6348380" y="2558703"/>
              <a:ext cx="4989" cy="80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8"/>
            <p:cNvSpPr/>
            <p:nvPr/>
          </p:nvSpPr>
          <p:spPr>
            <a:xfrm>
              <a:off x="6367819" y="2563040"/>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8"/>
            <p:cNvSpPr/>
            <p:nvPr/>
          </p:nvSpPr>
          <p:spPr>
            <a:xfrm>
              <a:off x="6364044" y="2562006"/>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8"/>
            <p:cNvSpPr/>
            <p:nvPr/>
          </p:nvSpPr>
          <p:spPr>
            <a:xfrm>
              <a:off x="6363505" y="2561782"/>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8"/>
            <p:cNvSpPr/>
            <p:nvPr/>
          </p:nvSpPr>
          <p:spPr>
            <a:xfrm>
              <a:off x="6363662" y="2561849"/>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8"/>
            <p:cNvSpPr/>
            <p:nvPr/>
          </p:nvSpPr>
          <p:spPr>
            <a:xfrm>
              <a:off x="6363190" y="2561534"/>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8"/>
            <p:cNvSpPr/>
            <p:nvPr/>
          </p:nvSpPr>
          <p:spPr>
            <a:xfrm>
              <a:off x="6364291" y="2562164"/>
              <a:ext cx="180" cy="112"/>
            </a:xfrm>
            <a:custGeom>
              <a:avLst/>
              <a:gdLst/>
              <a:ahLst/>
              <a:cxnLst/>
              <a:rect l="l" t="t" r="r" b="b"/>
              <a:pathLst>
                <a:path w="8" h="5" extrusionOk="0">
                  <a:moveTo>
                    <a:pt x="0" y="1"/>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8"/>
            <p:cNvSpPr/>
            <p:nvPr/>
          </p:nvSpPr>
          <p:spPr>
            <a:xfrm>
              <a:off x="6324311" y="2557130"/>
              <a:ext cx="584" cy="427"/>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8"/>
            <p:cNvSpPr/>
            <p:nvPr/>
          </p:nvSpPr>
          <p:spPr>
            <a:xfrm>
              <a:off x="6363033" y="256146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8"/>
            <p:cNvSpPr/>
            <p:nvPr/>
          </p:nvSpPr>
          <p:spPr>
            <a:xfrm>
              <a:off x="6364673" y="2562253"/>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8"/>
            <p:cNvSpPr/>
            <p:nvPr/>
          </p:nvSpPr>
          <p:spPr>
            <a:xfrm>
              <a:off x="6365145" y="256241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8"/>
            <p:cNvSpPr/>
            <p:nvPr/>
          </p:nvSpPr>
          <p:spPr>
            <a:xfrm>
              <a:off x="6344604" y="2558231"/>
              <a:ext cx="3798" cy="494"/>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8"/>
            <p:cNvSpPr/>
            <p:nvPr/>
          </p:nvSpPr>
          <p:spPr>
            <a:xfrm>
              <a:off x="6365617" y="2562568"/>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8"/>
            <p:cNvSpPr/>
            <p:nvPr/>
          </p:nvSpPr>
          <p:spPr>
            <a:xfrm>
              <a:off x="6303950" y="2570906"/>
              <a:ext cx="3551" cy="6944"/>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8"/>
            <p:cNvSpPr/>
            <p:nvPr/>
          </p:nvSpPr>
          <p:spPr>
            <a:xfrm>
              <a:off x="6361527" y="257200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8"/>
            <p:cNvSpPr/>
            <p:nvPr/>
          </p:nvSpPr>
          <p:spPr>
            <a:xfrm>
              <a:off x="6361370" y="257191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8"/>
            <p:cNvSpPr/>
            <p:nvPr/>
          </p:nvSpPr>
          <p:spPr>
            <a:xfrm>
              <a:off x="6364291" y="2573176"/>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8"/>
            <p:cNvSpPr/>
            <p:nvPr/>
          </p:nvSpPr>
          <p:spPr>
            <a:xfrm>
              <a:off x="6363415" y="2572861"/>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8"/>
            <p:cNvSpPr/>
            <p:nvPr/>
          </p:nvSpPr>
          <p:spPr>
            <a:xfrm>
              <a:off x="6361684" y="257216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8"/>
            <p:cNvSpPr/>
            <p:nvPr/>
          </p:nvSpPr>
          <p:spPr>
            <a:xfrm>
              <a:off x="6307478" y="2577828"/>
              <a:ext cx="1056" cy="1281"/>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8"/>
            <p:cNvSpPr/>
            <p:nvPr/>
          </p:nvSpPr>
          <p:spPr>
            <a:xfrm>
              <a:off x="6361931" y="2572232"/>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8"/>
            <p:cNvSpPr/>
            <p:nvPr/>
          </p:nvSpPr>
          <p:spPr>
            <a:xfrm>
              <a:off x="6362403" y="257247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8"/>
            <p:cNvSpPr/>
            <p:nvPr/>
          </p:nvSpPr>
          <p:spPr>
            <a:xfrm>
              <a:off x="6362785" y="2572704"/>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8"/>
            <p:cNvSpPr/>
            <p:nvPr/>
          </p:nvSpPr>
          <p:spPr>
            <a:xfrm>
              <a:off x="6307096" y="2577198"/>
              <a:ext cx="876" cy="1191"/>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8"/>
            <p:cNvSpPr/>
            <p:nvPr/>
          </p:nvSpPr>
          <p:spPr>
            <a:xfrm>
              <a:off x="6305590" y="256861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8"/>
            <p:cNvSpPr/>
            <p:nvPr/>
          </p:nvSpPr>
          <p:spPr>
            <a:xfrm>
              <a:off x="6305366" y="256886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8"/>
            <p:cNvSpPr/>
            <p:nvPr/>
          </p:nvSpPr>
          <p:spPr>
            <a:xfrm>
              <a:off x="6305051" y="256917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8"/>
            <p:cNvSpPr/>
            <p:nvPr/>
          </p:nvSpPr>
          <p:spPr>
            <a:xfrm>
              <a:off x="6305748" y="256845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8"/>
            <p:cNvSpPr/>
            <p:nvPr/>
          </p:nvSpPr>
          <p:spPr>
            <a:xfrm>
              <a:off x="6304332" y="257018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8"/>
            <p:cNvSpPr/>
            <p:nvPr/>
          </p:nvSpPr>
          <p:spPr>
            <a:xfrm>
              <a:off x="6304736" y="2569557"/>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8"/>
            <p:cNvSpPr/>
            <p:nvPr/>
          </p:nvSpPr>
          <p:spPr>
            <a:xfrm>
              <a:off x="6319524" y="2560366"/>
              <a:ext cx="562" cy="562"/>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8"/>
            <p:cNvSpPr/>
            <p:nvPr/>
          </p:nvSpPr>
          <p:spPr>
            <a:xfrm>
              <a:off x="6305905" y="256845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8"/>
            <p:cNvSpPr/>
            <p:nvPr/>
          </p:nvSpPr>
          <p:spPr>
            <a:xfrm>
              <a:off x="6323839" y="2557130"/>
              <a:ext cx="494" cy="270"/>
            </a:xfrm>
            <a:custGeom>
              <a:avLst/>
              <a:gdLst/>
              <a:ahLst/>
              <a:cxnLst/>
              <a:rect l="l" t="t" r="r" b="b"/>
              <a:pathLst>
                <a:path w="22" h="12" extrusionOk="0">
                  <a:moveTo>
                    <a:pt x="22" y="1"/>
                  </a:moveTo>
                  <a:lnTo>
                    <a:pt x="1" y="11"/>
                  </a:ln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8"/>
            <p:cNvSpPr/>
            <p:nvPr/>
          </p:nvSpPr>
          <p:spPr>
            <a:xfrm>
              <a:off x="6322828" y="2557534"/>
              <a:ext cx="809" cy="562"/>
            </a:xfrm>
            <a:custGeom>
              <a:avLst/>
              <a:gdLst/>
              <a:ahLst/>
              <a:cxnLst/>
              <a:rect l="l" t="t" r="r" b="b"/>
              <a:pathLst>
                <a:path w="36" h="25" extrusionOk="0">
                  <a:moveTo>
                    <a:pt x="0" y="25"/>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8"/>
            <p:cNvSpPr/>
            <p:nvPr/>
          </p:nvSpPr>
          <p:spPr>
            <a:xfrm>
              <a:off x="6303950" y="257090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8"/>
            <p:cNvSpPr/>
            <p:nvPr/>
          </p:nvSpPr>
          <p:spPr>
            <a:xfrm>
              <a:off x="6321951" y="2558231"/>
              <a:ext cx="584" cy="494"/>
            </a:xfrm>
            <a:custGeom>
              <a:avLst/>
              <a:gdLst/>
              <a:ahLst/>
              <a:cxnLst/>
              <a:rect l="l" t="t" r="r" b="b"/>
              <a:pathLst>
                <a:path w="26" h="22" extrusionOk="0">
                  <a:moveTo>
                    <a:pt x="1" y="22"/>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8"/>
            <p:cNvSpPr/>
            <p:nvPr/>
          </p:nvSpPr>
          <p:spPr>
            <a:xfrm>
              <a:off x="6318647" y="2561152"/>
              <a:ext cx="652" cy="80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8"/>
            <p:cNvSpPr/>
            <p:nvPr/>
          </p:nvSpPr>
          <p:spPr>
            <a:xfrm>
              <a:off x="6321097" y="2558950"/>
              <a:ext cx="562" cy="405"/>
            </a:xfrm>
            <a:custGeom>
              <a:avLst/>
              <a:gdLst/>
              <a:ahLst/>
              <a:cxnLst/>
              <a:rect l="l" t="t" r="r" b="b"/>
              <a:pathLst>
                <a:path w="25" h="18" extrusionOk="0">
                  <a:moveTo>
                    <a:pt x="0" y="18"/>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8"/>
            <p:cNvSpPr/>
            <p:nvPr/>
          </p:nvSpPr>
          <p:spPr>
            <a:xfrm>
              <a:off x="6320311" y="2559647"/>
              <a:ext cx="562" cy="427"/>
            </a:xfrm>
            <a:custGeom>
              <a:avLst/>
              <a:gdLst/>
              <a:ahLst/>
              <a:cxnLst/>
              <a:rect l="l" t="t" r="r" b="b"/>
              <a:pathLst>
                <a:path w="25" h="19" extrusionOk="0">
                  <a:moveTo>
                    <a:pt x="0" y="1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8"/>
            <p:cNvSpPr/>
            <p:nvPr/>
          </p:nvSpPr>
          <p:spPr>
            <a:xfrm>
              <a:off x="6303950" y="2570973"/>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8"/>
            <p:cNvSpPr/>
            <p:nvPr/>
          </p:nvSpPr>
          <p:spPr>
            <a:xfrm>
              <a:off x="5980040" y="2672149"/>
              <a:ext cx="37845" cy="72140"/>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8"/>
            <p:cNvSpPr/>
            <p:nvPr/>
          </p:nvSpPr>
          <p:spPr>
            <a:xfrm>
              <a:off x="6139197" y="2493485"/>
              <a:ext cx="45419" cy="38340"/>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8"/>
            <p:cNvSpPr/>
            <p:nvPr/>
          </p:nvSpPr>
          <p:spPr>
            <a:xfrm>
              <a:off x="6170120" y="2549017"/>
              <a:ext cx="4742" cy="6809"/>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8"/>
            <p:cNvSpPr/>
            <p:nvPr/>
          </p:nvSpPr>
          <p:spPr>
            <a:xfrm>
              <a:off x="6130769" y="2525487"/>
              <a:ext cx="43059" cy="3011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8"/>
            <p:cNvSpPr/>
            <p:nvPr/>
          </p:nvSpPr>
          <p:spPr>
            <a:xfrm>
              <a:off x="6138006" y="2530071"/>
              <a:ext cx="427" cy="90"/>
            </a:xfrm>
            <a:custGeom>
              <a:avLst/>
              <a:gdLst/>
              <a:ahLst/>
              <a:cxnLst/>
              <a:rect l="l" t="t" r="r" b="b"/>
              <a:pathLst>
                <a:path w="19" h="4" extrusionOk="0">
                  <a:moveTo>
                    <a:pt x="1" y="0"/>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8"/>
            <p:cNvSpPr/>
            <p:nvPr/>
          </p:nvSpPr>
          <p:spPr>
            <a:xfrm>
              <a:off x="6168300" y="2533532"/>
              <a:ext cx="899" cy="876"/>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8"/>
            <p:cNvSpPr/>
            <p:nvPr/>
          </p:nvSpPr>
          <p:spPr>
            <a:xfrm>
              <a:off x="6140051" y="253061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8"/>
            <p:cNvSpPr/>
            <p:nvPr/>
          </p:nvSpPr>
          <p:spPr>
            <a:xfrm>
              <a:off x="6137219" y="2529757"/>
              <a:ext cx="427" cy="180"/>
            </a:xfrm>
            <a:custGeom>
              <a:avLst/>
              <a:gdLst/>
              <a:ahLst/>
              <a:cxnLst/>
              <a:rect l="l" t="t" r="r" b="b"/>
              <a:pathLst>
                <a:path w="19" h="8" extrusionOk="0">
                  <a:moveTo>
                    <a:pt x="1"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8"/>
            <p:cNvSpPr/>
            <p:nvPr/>
          </p:nvSpPr>
          <p:spPr>
            <a:xfrm>
              <a:off x="6136365" y="2529352"/>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8"/>
            <p:cNvSpPr/>
            <p:nvPr/>
          </p:nvSpPr>
          <p:spPr>
            <a:xfrm>
              <a:off x="6139264" y="2530454"/>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8"/>
            <p:cNvSpPr/>
            <p:nvPr/>
          </p:nvSpPr>
          <p:spPr>
            <a:xfrm>
              <a:off x="6138725" y="2530296"/>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6139669" y="2530543"/>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8"/>
            <p:cNvSpPr/>
            <p:nvPr/>
          </p:nvSpPr>
          <p:spPr>
            <a:xfrm>
              <a:off x="6169401" y="2534544"/>
              <a:ext cx="1056" cy="899"/>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8"/>
            <p:cNvSpPr/>
            <p:nvPr/>
          </p:nvSpPr>
          <p:spPr>
            <a:xfrm>
              <a:off x="6167446" y="2551062"/>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8"/>
            <p:cNvSpPr/>
            <p:nvPr/>
          </p:nvSpPr>
          <p:spPr>
            <a:xfrm>
              <a:off x="6167671" y="2550208"/>
              <a:ext cx="180" cy="337"/>
            </a:xfrm>
            <a:custGeom>
              <a:avLst/>
              <a:gdLst/>
              <a:ahLst/>
              <a:cxnLst/>
              <a:rect l="l" t="t" r="r" b="b"/>
              <a:pathLst>
                <a:path w="8" h="15" extrusionOk="0">
                  <a:moveTo>
                    <a:pt x="8"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8"/>
            <p:cNvSpPr/>
            <p:nvPr/>
          </p:nvSpPr>
          <p:spPr>
            <a:xfrm>
              <a:off x="6168300" y="2548792"/>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8"/>
            <p:cNvSpPr/>
            <p:nvPr/>
          </p:nvSpPr>
          <p:spPr>
            <a:xfrm>
              <a:off x="6169648" y="2546904"/>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8"/>
            <p:cNvSpPr/>
            <p:nvPr/>
          </p:nvSpPr>
          <p:spPr>
            <a:xfrm>
              <a:off x="6169244" y="254753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8"/>
            <p:cNvSpPr/>
            <p:nvPr/>
          </p:nvSpPr>
          <p:spPr>
            <a:xfrm>
              <a:off x="6170120" y="2546432"/>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8"/>
            <p:cNvSpPr/>
            <p:nvPr/>
          </p:nvSpPr>
          <p:spPr>
            <a:xfrm>
              <a:off x="6168772" y="2548163"/>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8"/>
            <p:cNvSpPr/>
            <p:nvPr/>
          </p:nvSpPr>
          <p:spPr>
            <a:xfrm>
              <a:off x="6166974" y="2554388"/>
              <a:ext cx="22" cy="157"/>
            </a:xfrm>
            <a:custGeom>
              <a:avLst/>
              <a:gdLst/>
              <a:ahLst/>
              <a:cxnLst/>
              <a:rect l="l" t="t" r="r" b="b"/>
              <a:pathLst>
                <a:path w="1" h="7"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8"/>
            <p:cNvSpPr/>
            <p:nvPr/>
          </p:nvSpPr>
          <p:spPr>
            <a:xfrm>
              <a:off x="6171446" y="254533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8"/>
            <p:cNvSpPr/>
            <p:nvPr/>
          </p:nvSpPr>
          <p:spPr>
            <a:xfrm>
              <a:off x="6167289" y="2551938"/>
              <a:ext cx="90" cy="405"/>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8"/>
            <p:cNvSpPr/>
            <p:nvPr/>
          </p:nvSpPr>
          <p:spPr>
            <a:xfrm>
              <a:off x="6167131" y="2553039"/>
              <a:ext cx="22" cy="337"/>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8"/>
            <p:cNvSpPr/>
            <p:nvPr/>
          </p:nvSpPr>
          <p:spPr>
            <a:xfrm>
              <a:off x="6167985" y="2549489"/>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8"/>
            <p:cNvSpPr/>
            <p:nvPr/>
          </p:nvSpPr>
          <p:spPr>
            <a:xfrm>
              <a:off x="6170974" y="2545646"/>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8"/>
            <p:cNvSpPr/>
            <p:nvPr/>
          </p:nvSpPr>
          <p:spPr>
            <a:xfrm>
              <a:off x="6170502" y="254602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8"/>
            <p:cNvSpPr/>
            <p:nvPr/>
          </p:nvSpPr>
          <p:spPr>
            <a:xfrm>
              <a:off x="6346425" y="2575940"/>
              <a:ext cx="107805" cy="6858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8"/>
            <p:cNvSpPr/>
            <p:nvPr/>
          </p:nvSpPr>
          <p:spPr>
            <a:xfrm>
              <a:off x="6373955" y="2580187"/>
              <a:ext cx="584" cy="1191"/>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8"/>
            <p:cNvSpPr/>
            <p:nvPr/>
          </p:nvSpPr>
          <p:spPr>
            <a:xfrm>
              <a:off x="6372067" y="2582704"/>
              <a:ext cx="584" cy="405"/>
            </a:xfrm>
            <a:custGeom>
              <a:avLst/>
              <a:gdLst/>
              <a:ahLst/>
              <a:cxnLst/>
              <a:rect l="l" t="t" r="r" b="b"/>
              <a:pathLst>
                <a:path w="26" h="18" extrusionOk="0">
                  <a:moveTo>
                    <a:pt x="1" y="18"/>
                  </a:moveTo>
                  <a:lnTo>
                    <a:pt x="25" y="0"/>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8"/>
            <p:cNvSpPr/>
            <p:nvPr/>
          </p:nvSpPr>
          <p:spPr>
            <a:xfrm>
              <a:off x="6346335" y="2610482"/>
              <a:ext cx="1281" cy="80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8"/>
            <p:cNvSpPr/>
            <p:nvPr/>
          </p:nvSpPr>
          <p:spPr>
            <a:xfrm>
              <a:off x="6373168" y="2582143"/>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8"/>
            <p:cNvSpPr/>
            <p:nvPr/>
          </p:nvSpPr>
          <p:spPr>
            <a:xfrm>
              <a:off x="6370898" y="2583176"/>
              <a:ext cx="1124" cy="719"/>
            </a:xfrm>
            <a:custGeom>
              <a:avLst/>
              <a:gdLst/>
              <a:ahLst/>
              <a:cxnLst/>
              <a:rect l="l" t="t" r="r" b="b"/>
              <a:pathLst>
                <a:path w="50" h="32" extrusionOk="0">
                  <a:moveTo>
                    <a:pt x="49" y="0"/>
                  </a:moveTo>
                  <a:lnTo>
                    <a:pt x="0"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8"/>
            <p:cNvSpPr/>
            <p:nvPr/>
          </p:nvSpPr>
          <p:spPr>
            <a:xfrm>
              <a:off x="6373730" y="2581513"/>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8"/>
            <p:cNvSpPr/>
            <p:nvPr/>
          </p:nvSpPr>
          <p:spPr>
            <a:xfrm>
              <a:off x="6423913" y="2573423"/>
              <a:ext cx="34339" cy="43374"/>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8"/>
            <p:cNvSpPr/>
            <p:nvPr/>
          </p:nvSpPr>
          <p:spPr>
            <a:xfrm>
              <a:off x="6429824" y="2585446"/>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8"/>
            <p:cNvSpPr/>
            <p:nvPr/>
          </p:nvSpPr>
          <p:spPr>
            <a:xfrm>
              <a:off x="6429419" y="2584907"/>
              <a:ext cx="270" cy="337"/>
            </a:xfrm>
            <a:custGeom>
              <a:avLst/>
              <a:gdLst/>
              <a:ahLst/>
              <a:cxnLst/>
              <a:rect l="l" t="t" r="r" b="b"/>
              <a:pathLst>
                <a:path w="12" h="15" extrusionOk="0">
                  <a:moveTo>
                    <a:pt x="1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8"/>
            <p:cNvSpPr/>
            <p:nvPr/>
          </p:nvSpPr>
          <p:spPr>
            <a:xfrm>
              <a:off x="6438476" y="2613942"/>
              <a:ext cx="337" cy="966"/>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8"/>
            <p:cNvSpPr/>
            <p:nvPr/>
          </p:nvSpPr>
          <p:spPr>
            <a:xfrm>
              <a:off x="6438229" y="2612999"/>
              <a:ext cx="270" cy="1034"/>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8"/>
            <p:cNvSpPr/>
            <p:nvPr/>
          </p:nvSpPr>
          <p:spPr>
            <a:xfrm>
              <a:off x="6439263" y="2615988"/>
              <a:ext cx="405" cy="719"/>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8"/>
            <p:cNvSpPr/>
            <p:nvPr/>
          </p:nvSpPr>
          <p:spPr>
            <a:xfrm>
              <a:off x="6438072" y="2611897"/>
              <a:ext cx="180" cy="80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8"/>
            <p:cNvSpPr/>
            <p:nvPr/>
          </p:nvSpPr>
          <p:spPr>
            <a:xfrm>
              <a:off x="6430768" y="2586795"/>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8"/>
            <p:cNvSpPr/>
            <p:nvPr/>
          </p:nvSpPr>
          <p:spPr>
            <a:xfrm>
              <a:off x="6430453" y="2586390"/>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8"/>
            <p:cNvSpPr/>
            <p:nvPr/>
          </p:nvSpPr>
          <p:spPr>
            <a:xfrm>
              <a:off x="6437914" y="2610482"/>
              <a:ext cx="180" cy="1124"/>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8"/>
            <p:cNvSpPr/>
            <p:nvPr/>
          </p:nvSpPr>
          <p:spPr>
            <a:xfrm>
              <a:off x="6430138" y="2586008"/>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8"/>
            <p:cNvSpPr/>
            <p:nvPr/>
          </p:nvSpPr>
          <p:spPr>
            <a:xfrm>
              <a:off x="6438858" y="2615111"/>
              <a:ext cx="337" cy="652"/>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8"/>
            <p:cNvSpPr/>
            <p:nvPr/>
          </p:nvSpPr>
          <p:spPr>
            <a:xfrm>
              <a:off x="6427149" y="2580974"/>
              <a:ext cx="247" cy="494"/>
            </a:xfrm>
            <a:custGeom>
              <a:avLst/>
              <a:gdLst/>
              <a:ahLst/>
              <a:cxnLst/>
              <a:rect l="l" t="t" r="r" b="b"/>
              <a:pathLst>
                <a:path w="11" h="22" extrusionOk="0">
                  <a:moveTo>
                    <a:pt x="11"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8"/>
            <p:cNvSpPr/>
            <p:nvPr/>
          </p:nvSpPr>
          <p:spPr>
            <a:xfrm>
              <a:off x="6439645" y="26167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8"/>
            <p:cNvSpPr/>
            <p:nvPr/>
          </p:nvSpPr>
          <p:spPr>
            <a:xfrm>
              <a:off x="6427689" y="2581918"/>
              <a:ext cx="270" cy="405"/>
            </a:xfrm>
            <a:custGeom>
              <a:avLst/>
              <a:gdLst/>
              <a:ahLst/>
              <a:cxnLst/>
              <a:rect l="l" t="t" r="r" b="b"/>
              <a:pathLst>
                <a:path w="12" h="18" extrusionOk="0">
                  <a:moveTo>
                    <a:pt x="1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8"/>
            <p:cNvSpPr/>
            <p:nvPr/>
          </p:nvSpPr>
          <p:spPr>
            <a:xfrm>
              <a:off x="6423913" y="2575063"/>
              <a:ext cx="270" cy="584"/>
            </a:xfrm>
            <a:custGeom>
              <a:avLst/>
              <a:gdLst/>
              <a:ahLst/>
              <a:cxnLst/>
              <a:rect l="l" t="t" r="r" b="b"/>
              <a:pathLst>
                <a:path w="12" h="26" extrusionOk="0">
                  <a:moveTo>
                    <a:pt x="1" y="1"/>
                  </a:moveTo>
                  <a:lnTo>
                    <a:pt x="11" y="2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8"/>
            <p:cNvSpPr/>
            <p:nvPr/>
          </p:nvSpPr>
          <p:spPr>
            <a:xfrm>
              <a:off x="6426588" y="2580030"/>
              <a:ext cx="337" cy="562"/>
            </a:xfrm>
            <a:custGeom>
              <a:avLst/>
              <a:gdLst/>
              <a:ahLst/>
              <a:cxnLst/>
              <a:rect l="l" t="t" r="r" b="b"/>
              <a:pathLst>
                <a:path w="15" h="25" extrusionOk="0">
                  <a:moveTo>
                    <a:pt x="15"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8"/>
            <p:cNvSpPr/>
            <p:nvPr/>
          </p:nvSpPr>
          <p:spPr>
            <a:xfrm>
              <a:off x="6426048" y="2578996"/>
              <a:ext cx="247" cy="584"/>
            </a:xfrm>
            <a:custGeom>
              <a:avLst/>
              <a:gdLst/>
              <a:ahLst/>
              <a:cxnLst/>
              <a:rect l="l" t="t" r="r" b="b"/>
              <a:pathLst>
                <a:path w="11" h="26" extrusionOk="0">
                  <a:moveTo>
                    <a:pt x="11"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8"/>
            <p:cNvSpPr/>
            <p:nvPr/>
          </p:nvSpPr>
          <p:spPr>
            <a:xfrm>
              <a:off x="6425104" y="2577356"/>
              <a:ext cx="652" cy="1124"/>
            </a:xfrm>
            <a:custGeom>
              <a:avLst/>
              <a:gdLst/>
              <a:ahLst/>
              <a:cxnLst/>
              <a:rect l="l" t="t" r="r" b="b"/>
              <a:pathLst>
                <a:path w="29" h="50" extrusionOk="0">
                  <a:moveTo>
                    <a:pt x="28" y="49"/>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8"/>
            <p:cNvSpPr/>
            <p:nvPr/>
          </p:nvSpPr>
          <p:spPr>
            <a:xfrm>
              <a:off x="6424475" y="2576165"/>
              <a:ext cx="405" cy="742"/>
            </a:xfrm>
            <a:custGeom>
              <a:avLst/>
              <a:gdLst/>
              <a:ahLst/>
              <a:cxnLst/>
              <a:rect l="l" t="t" r="r" b="b"/>
              <a:pathLst>
                <a:path w="18" h="33" extrusionOk="0">
                  <a:moveTo>
                    <a:pt x="18" y="3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8"/>
            <p:cNvSpPr/>
            <p:nvPr/>
          </p:nvSpPr>
          <p:spPr>
            <a:xfrm>
              <a:off x="6429037" y="2584277"/>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8"/>
            <p:cNvSpPr/>
            <p:nvPr/>
          </p:nvSpPr>
          <p:spPr>
            <a:xfrm>
              <a:off x="6428633" y="2583558"/>
              <a:ext cx="270" cy="337"/>
            </a:xfrm>
            <a:custGeom>
              <a:avLst/>
              <a:gdLst/>
              <a:ahLst/>
              <a:cxnLst/>
              <a:rect l="l" t="t" r="r" b="b"/>
              <a:pathLst>
                <a:path w="12" h="15" extrusionOk="0">
                  <a:moveTo>
                    <a:pt x="1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8"/>
            <p:cNvSpPr/>
            <p:nvPr/>
          </p:nvSpPr>
          <p:spPr>
            <a:xfrm>
              <a:off x="6428161" y="2582772"/>
              <a:ext cx="270" cy="427"/>
            </a:xfrm>
            <a:custGeom>
              <a:avLst/>
              <a:gdLst/>
              <a:ahLst/>
              <a:cxnLst/>
              <a:rect l="l" t="t" r="r" b="b"/>
              <a:pathLst>
                <a:path w="12" h="19" extrusionOk="0">
                  <a:moveTo>
                    <a:pt x="1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8"/>
            <p:cNvSpPr/>
            <p:nvPr/>
          </p:nvSpPr>
          <p:spPr>
            <a:xfrm>
              <a:off x="6367752" y="2641270"/>
              <a:ext cx="72949" cy="38924"/>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8"/>
            <p:cNvSpPr/>
            <p:nvPr/>
          </p:nvSpPr>
          <p:spPr>
            <a:xfrm>
              <a:off x="6415665" y="2671520"/>
              <a:ext cx="562" cy="652"/>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8"/>
            <p:cNvSpPr/>
            <p:nvPr/>
          </p:nvSpPr>
          <p:spPr>
            <a:xfrm>
              <a:off x="6431869" y="2671295"/>
              <a:ext cx="337" cy="90"/>
            </a:xfrm>
            <a:custGeom>
              <a:avLst/>
              <a:gdLst/>
              <a:ahLst/>
              <a:cxnLst/>
              <a:rect l="l" t="t" r="r" b="b"/>
              <a:pathLst>
                <a:path w="15" h="4" extrusionOk="0">
                  <a:moveTo>
                    <a:pt x="1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8"/>
            <p:cNvSpPr/>
            <p:nvPr/>
          </p:nvSpPr>
          <p:spPr>
            <a:xfrm>
              <a:off x="6415418" y="2673340"/>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8"/>
            <p:cNvSpPr/>
            <p:nvPr/>
          </p:nvSpPr>
          <p:spPr>
            <a:xfrm>
              <a:off x="6432251" y="2671137"/>
              <a:ext cx="427" cy="180"/>
            </a:xfrm>
            <a:custGeom>
              <a:avLst/>
              <a:gdLst/>
              <a:ahLst/>
              <a:cxnLst/>
              <a:rect l="l" t="t" r="r" b="b"/>
              <a:pathLst>
                <a:path w="19" h="8" extrusionOk="0">
                  <a:moveTo>
                    <a:pt x="1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8"/>
            <p:cNvSpPr/>
            <p:nvPr/>
          </p:nvSpPr>
          <p:spPr>
            <a:xfrm>
              <a:off x="6432655" y="2671048"/>
              <a:ext cx="337" cy="180"/>
            </a:xfrm>
            <a:custGeom>
              <a:avLst/>
              <a:gdLst/>
              <a:ahLst/>
              <a:cxnLst/>
              <a:rect l="l" t="t" r="r" b="b"/>
              <a:pathLst>
                <a:path w="15" h="8" extrusionOk="0">
                  <a:moveTo>
                    <a:pt x="14" y="1"/>
                  </a:moveTo>
                  <a:lnTo>
                    <a:pt x="14" y="1"/>
                  </a:ln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p:nvPr/>
          </p:nvSpPr>
          <p:spPr>
            <a:xfrm>
              <a:off x="6416677" y="2670104"/>
              <a:ext cx="9079" cy="1124"/>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8"/>
            <p:cNvSpPr/>
            <p:nvPr/>
          </p:nvSpPr>
          <p:spPr>
            <a:xfrm>
              <a:off x="6416295" y="2671205"/>
              <a:ext cx="405" cy="270"/>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8"/>
            <p:cNvSpPr/>
            <p:nvPr/>
          </p:nvSpPr>
          <p:spPr>
            <a:xfrm>
              <a:off x="6431307" y="2671362"/>
              <a:ext cx="494" cy="112"/>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8"/>
            <p:cNvSpPr/>
            <p:nvPr/>
          </p:nvSpPr>
          <p:spPr>
            <a:xfrm>
              <a:off x="6430925" y="2671452"/>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8"/>
            <p:cNvSpPr/>
            <p:nvPr/>
          </p:nvSpPr>
          <p:spPr>
            <a:xfrm>
              <a:off x="6415508" y="2672239"/>
              <a:ext cx="180" cy="405"/>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8"/>
            <p:cNvSpPr/>
            <p:nvPr/>
          </p:nvSpPr>
          <p:spPr>
            <a:xfrm>
              <a:off x="6430453" y="2671295"/>
              <a:ext cx="405" cy="90"/>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8"/>
            <p:cNvSpPr/>
            <p:nvPr/>
          </p:nvSpPr>
          <p:spPr>
            <a:xfrm>
              <a:off x="6415418" y="2672621"/>
              <a:ext cx="22" cy="494"/>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8"/>
            <p:cNvSpPr/>
            <p:nvPr/>
          </p:nvSpPr>
          <p:spPr>
            <a:xfrm>
              <a:off x="6439892" y="2646821"/>
              <a:ext cx="494" cy="180"/>
            </a:xfrm>
            <a:custGeom>
              <a:avLst/>
              <a:gdLst/>
              <a:ahLst/>
              <a:cxnLst/>
              <a:rect l="l" t="t" r="r" b="b"/>
              <a:pathLst>
                <a:path w="22" h="8" extrusionOk="0">
                  <a:moveTo>
                    <a:pt x="2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8"/>
            <p:cNvSpPr/>
            <p:nvPr/>
          </p:nvSpPr>
          <p:spPr>
            <a:xfrm>
              <a:off x="6412115" y="2639899"/>
              <a:ext cx="13552" cy="3641"/>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8"/>
            <p:cNvSpPr/>
            <p:nvPr/>
          </p:nvSpPr>
          <p:spPr>
            <a:xfrm>
              <a:off x="6425644" y="2639899"/>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6369797" y="2641225"/>
              <a:ext cx="90" cy="22"/>
            </a:xfrm>
            <a:custGeom>
              <a:avLst/>
              <a:gdLst/>
              <a:ahLst/>
              <a:cxnLst/>
              <a:rect l="l" t="t" r="r" b="b"/>
              <a:pathLst>
                <a:path w="4" h="1" extrusionOk="0">
                  <a:moveTo>
                    <a:pt x="0" y="1"/>
                  </a:moveTo>
                  <a:lnTo>
                    <a:pt x="4"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8"/>
            <p:cNvSpPr/>
            <p:nvPr/>
          </p:nvSpPr>
          <p:spPr>
            <a:xfrm>
              <a:off x="6436498" y="2645315"/>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8"/>
            <p:cNvSpPr/>
            <p:nvPr/>
          </p:nvSpPr>
          <p:spPr>
            <a:xfrm>
              <a:off x="6371370" y="2642259"/>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8"/>
            <p:cNvSpPr/>
            <p:nvPr/>
          </p:nvSpPr>
          <p:spPr>
            <a:xfrm>
              <a:off x="6436026" y="264509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6437285" y="2645720"/>
              <a:ext cx="270" cy="90"/>
            </a:xfrm>
            <a:custGeom>
              <a:avLst/>
              <a:gdLst/>
              <a:ahLst/>
              <a:cxnLst/>
              <a:rect l="l" t="t" r="r" b="b"/>
              <a:pathLst>
                <a:path w="12" h="4" extrusionOk="0">
                  <a:moveTo>
                    <a:pt x="1" y="0"/>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6435555" y="2644844"/>
              <a:ext cx="270" cy="112"/>
            </a:xfrm>
            <a:custGeom>
              <a:avLst/>
              <a:gdLst/>
              <a:ahLst/>
              <a:cxnLst/>
              <a:rect l="l" t="t" r="r" b="b"/>
              <a:pathLst>
                <a:path w="12" h="5" extrusionOk="0">
                  <a:moveTo>
                    <a:pt x="1"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a:off x="6370584" y="2641697"/>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a:off x="6372157" y="2642956"/>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a:off x="6435240" y="2644619"/>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a:off x="6438072" y="2646102"/>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8"/>
            <p:cNvSpPr/>
            <p:nvPr/>
          </p:nvSpPr>
          <p:spPr>
            <a:xfrm>
              <a:off x="6438948" y="2646417"/>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8"/>
            <p:cNvSpPr/>
            <p:nvPr/>
          </p:nvSpPr>
          <p:spPr>
            <a:xfrm>
              <a:off x="6434543" y="264399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6434701" y="2644214"/>
              <a:ext cx="180" cy="112"/>
            </a:xfrm>
            <a:custGeom>
              <a:avLst/>
              <a:gdLst/>
              <a:ahLst/>
              <a:cxnLst/>
              <a:rect l="l" t="t" r="r" b="b"/>
              <a:pathLst>
                <a:path w="8" h="5" extrusionOk="0">
                  <a:moveTo>
                    <a:pt x="0" y="1"/>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6434386" y="2643900"/>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6434296" y="2643742"/>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6434229" y="264367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6434925" y="2644372"/>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6345795" y="2667362"/>
              <a:ext cx="29845" cy="20316"/>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8"/>
            <p:cNvSpPr/>
            <p:nvPr/>
          </p:nvSpPr>
          <p:spPr>
            <a:xfrm>
              <a:off x="6345863" y="267561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8"/>
            <p:cNvSpPr/>
            <p:nvPr/>
          </p:nvSpPr>
          <p:spPr>
            <a:xfrm>
              <a:off x="6345706" y="267695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6345706" y="2680486"/>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6351459" y="2687498"/>
              <a:ext cx="337" cy="247"/>
            </a:xfrm>
            <a:custGeom>
              <a:avLst/>
              <a:gdLst/>
              <a:ahLst/>
              <a:cxnLst/>
              <a:rect l="l" t="t" r="r" b="b"/>
              <a:pathLst>
                <a:path w="15" h="11" extrusionOk="0">
                  <a:moveTo>
                    <a:pt x="15" y="11"/>
                  </a:moveTo>
                  <a:lnTo>
                    <a:pt x="15" y="1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6346897" y="2683318"/>
              <a:ext cx="337" cy="494"/>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6345638" y="2678127"/>
              <a:ext cx="22" cy="180"/>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6347526" y="2684105"/>
              <a:ext cx="494" cy="427"/>
            </a:xfrm>
            <a:custGeom>
              <a:avLst/>
              <a:gdLst/>
              <a:ahLst/>
              <a:cxnLst/>
              <a:rect l="l" t="t" r="r" b="b"/>
              <a:pathLst>
                <a:path w="22" h="19" extrusionOk="0">
                  <a:moveTo>
                    <a:pt x="2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6345638" y="267954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6350358" y="2686554"/>
              <a:ext cx="652" cy="562"/>
            </a:xfrm>
            <a:custGeom>
              <a:avLst/>
              <a:gdLst/>
              <a:ahLst/>
              <a:cxnLst/>
              <a:rect l="l" t="t" r="r" b="b"/>
              <a:pathLst>
                <a:path w="29" h="25" extrusionOk="0">
                  <a:moveTo>
                    <a:pt x="29"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6346020" y="2673969"/>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6349256" y="2685768"/>
              <a:ext cx="562" cy="405"/>
            </a:xfrm>
            <a:custGeom>
              <a:avLst/>
              <a:gdLst/>
              <a:ahLst/>
              <a:cxnLst/>
              <a:rect l="l" t="t" r="r" b="b"/>
              <a:pathLst>
                <a:path w="25" h="18" extrusionOk="0">
                  <a:moveTo>
                    <a:pt x="25"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6345863" y="2681363"/>
              <a:ext cx="337" cy="876"/>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6348380" y="2684891"/>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8"/>
            <p:cNvSpPr/>
            <p:nvPr/>
          </p:nvSpPr>
          <p:spPr>
            <a:xfrm>
              <a:off x="6346335" y="2672396"/>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8"/>
            <p:cNvSpPr/>
            <p:nvPr/>
          </p:nvSpPr>
          <p:spPr>
            <a:xfrm>
              <a:off x="6346335" y="2682464"/>
              <a:ext cx="337" cy="562"/>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8"/>
            <p:cNvSpPr/>
            <p:nvPr/>
          </p:nvSpPr>
          <p:spPr>
            <a:xfrm>
              <a:off x="6346739" y="267104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8"/>
            <p:cNvSpPr/>
            <p:nvPr/>
          </p:nvSpPr>
          <p:spPr>
            <a:xfrm>
              <a:off x="6375303" y="2678913"/>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8"/>
            <p:cNvSpPr/>
            <p:nvPr/>
          </p:nvSpPr>
          <p:spPr>
            <a:xfrm>
              <a:off x="6375528" y="26791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8"/>
            <p:cNvSpPr/>
            <p:nvPr/>
          </p:nvSpPr>
          <p:spPr>
            <a:xfrm>
              <a:off x="6366179" y="2667362"/>
              <a:ext cx="719" cy="1663"/>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8"/>
            <p:cNvSpPr/>
            <p:nvPr/>
          </p:nvSpPr>
          <p:spPr>
            <a:xfrm>
              <a:off x="6366965" y="2510295"/>
              <a:ext cx="215813" cy="122952"/>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8"/>
            <p:cNvSpPr/>
            <p:nvPr/>
          </p:nvSpPr>
          <p:spPr>
            <a:xfrm>
              <a:off x="6383866" y="25251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8"/>
            <p:cNvSpPr/>
            <p:nvPr/>
          </p:nvSpPr>
          <p:spPr>
            <a:xfrm>
              <a:off x="6371842" y="2563040"/>
              <a:ext cx="494" cy="652"/>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8"/>
            <p:cNvSpPr/>
            <p:nvPr/>
          </p:nvSpPr>
          <p:spPr>
            <a:xfrm>
              <a:off x="6386068" y="2528566"/>
              <a:ext cx="3641" cy="9709"/>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8"/>
            <p:cNvSpPr/>
            <p:nvPr/>
          </p:nvSpPr>
          <p:spPr>
            <a:xfrm>
              <a:off x="6370336" y="2575535"/>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8"/>
            <p:cNvSpPr/>
            <p:nvPr/>
          </p:nvSpPr>
          <p:spPr>
            <a:xfrm>
              <a:off x="6369011" y="2574591"/>
              <a:ext cx="1124" cy="80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8"/>
            <p:cNvSpPr/>
            <p:nvPr/>
          </p:nvSpPr>
          <p:spPr>
            <a:xfrm>
              <a:off x="6372067" y="2576322"/>
              <a:ext cx="494" cy="270"/>
            </a:xfrm>
            <a:custGeom>
              <a:avLst/>
              <a:gdLst/>
              <a:ahLst/>
              <a:cxnLst/>
              <a:rect l="l" t="t" r="r" b="b"/>
              <a:pathLst>
                <a:path w="22" h="12" extrusionOk="0">
                  <a:moveTo>
                    <a:pt x="1" y="1"/>
                  </a:moveTo>
                  <a:lnTo>
                    <a:pt x="22"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8"/>
            <p:cNvSpPr/>
            <p:nvPr/>
          </p:nvSpPr>
          <p:spPr>
            <a:xfrm>
              <a:off x="6372629" y="2576637"/>
              <a:ext cx="966" cy="652"/>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8"/>
            <p:cNvSpPr/>
            <p:nvPr/>
          </p:nvSpPr>
          <p:spPr>
            <a:xfrm>
              <a:off x="6368606" y="2574119"/>
              <a:ext cx="337" cy="337"/>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8"/>
            <p:cNvSpPr/>
            <p:nvPr/>
          </p:nvSpPr>
          <p:spPr>
            <a:xfrm>
              <a:off x="6367280" y="2572479"/>
              <a:ext cx="180" cy="247"/>
            </a:xfrm>
            <a:custGeom>
              <a:avLst/>
              <a:gdLst/>
              <a:ahLst/>
              <a:cxnLst/>
              <a:rect l="l" t="t" r="r" b="b"/>
              <a:pathLst>
                <a:path w="8" h="11" extrusionOk="0">
                  <a:moveTo>
                    <a:pt x="0" y="0"/>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8"/>
            <p:cNvSpPr/>
            <p:nvPr/>
          </p:nvSpPr>
          <p:spPr>
            <a:xfrm>
              <a:off x="6368224" y="2573805"/>
              <a:ext cx="337" cy="337"/>
            </a:xfrm>
            <a:custGeom>
              <a:avLst/>
              <a:gdLst/>
              <a:ahLst/>
              <a:cxnLst/>
              <a:rect l="l" t="t" r="r" b="b"/>
              <a:pathLst>
                <a:path w="15" h="15" extrusionOk="0">
                  <a:moveTo>
                    <a:pt x="14"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8"/>
            <p:cNvSpPr/>
            <p:nvPr/>
          </p:nvSpPr>
          <p:spPr>
            <a:xfrm>
              <a:off x="6367752" y="2573176"/>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8"/>
            <p:cNvSpPr/>
            <p:nvPr/>
          </p:nvSpPr>
          <p:spPr>
            <a:xfrm>
              <a:off x="6367123" y="2571917"/>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8"/>
            <p:cNvSpPr/>
            <p:nvPr/>
          </p:nvSpPr>
          <p:spPr>
            <a:xfrm>
              <a:off x="6372539" y="2560838"/>
              <a:ext cx="966" cy="1753"/>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8"/>
            <p:cNvSpPr/>
            <p:nvPr/>
          </p:nvSpPr>
          <p:spPr>
            <a:xfrm>
              <a:off x="6371842" y="2563197"/>
              <a:ext cx="405" cy="405"/>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8"/>
            <p:cNvSpPr/>
            <p:nvPr/>
          </p:nvSpPr>
          <p:spPr>
            <a:xfrm>
              <a:off x="6368853" y="2574434"/>
              <a:ext cx="225" cy="225"/>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8"/>
            <p:cNvSpPr/>
            <p:nvPr/>
          </p:nvSpPr>
          <p:spPr>
            <a:xfrm>
              <a:off x="6374741" y="2577041"/>
              <a:ext cx="1056" cy="90"/>
            </a:xfrm>
            <a:custGeom>
              <a:avLst/>
              <a:gdLst/>
              <a:ahLst/>
              <a:cxnLst/>
              <a:rect l="l" t="t" r="r" b="b"/>
              <a:pathLst>
                <a:path w="47" h="4" extrusionOk="0">
                  <a:moveTo>
                    <a:pt x="1" y="4"/>
                  </a:moveTo>
                  <a:lnTo>
                    <a:pt x="4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8"/>
            <p:cNvSpPr/>
            <p:nvPr/>
          </p:nvSpPr>
          <p:spPr>
            <a:xfrm>
              <a:off x="6376944" y="2576951"/>
              <a:ext cx="742" cy="22"/>
            </a:xfrm>
            <a:custGeom>
              <a:avLst/>
              <a:gdLst/>
              <a:ahLst/>
              <a:cxnLst/>
              <a:rect l="l" t="t" r="r" b="b"/>
              <a:pathLst>
                <a:path w="33" h="1" extrusionOk="0">
                  <a:moveTo>
                    <a:pt x="1" y="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8"/>
            <p:cNvSpPr/>
            <p:nvPr/>
          </p:nvSpPr>
          <p:spPr>
            <a:xfrm>
              <a:off x="6418812" y="2573648"/>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8"/>
            <p:cNvSpPr/>
            <p:nvPr/>
          </p:nvSpPr>
          <p:spPr>
            <a:xfrm>
              <a:off x="6422115" y="2572389"/>
              <a:ext cx="405" cy="112"/>
            </a:xfrm>
            <a:custGeom>
              <a:avLst/>
              <a:gdLst/>
              <a:ahLst/>
              <a:cxnLst/>
              <a:rect l="l" t="t" r="r" b="b"/>
              <a:pathLst>
                <a:path w="18" h="5" extrusionOk="0">
                  <a:moveTo>
                    <a:pt x="18" y="1"/>
                  </a:moveTo>
                  <a:lnTo>
                    <a:pt x="0" y="4"/>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8"/>
            <p:cNvSpPr/>
            <p:nvPr/>
          </p:nvSpPr>
          <p:spPr>
            <a:xfrm>
              <a:off x="6375932" y="2576951"/>
              <a:ext cx="876" cy="112"/>
            </a:xfrm>
            <a:custGeom>
              <a:avLst/>
              <a:gdLst/>
              <a:ahLst/>
              <a:cxnLst/>
              <a:rect l="l" t="t" r="r" b="b"/>
              <a:pathLst>
                <a:path w="39" h="5" extrusionOk="0">
                  <a:moveTo>
                    <a:pt x="0" y="4"/>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8"/>
            <p:cNvSpPr/>
            <p:nvPr/>
          </p:nvSpPr>
          <p:spPr>
            <a:xfrm>
              <a:off x="6414564" y="2573737"/>
              <a:ext cx="4023" cy="2540"/>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8"/>
            <p:cNvSpPr/>
            <p:nvPr/>
          </p:nvSpPr>
          <p:spPr>
            <a:xfrm>
              <a:off x="6373573" y="2577198"/>
              <a:ext cx="1124" cy="90"/>
            </a:xfrm>
            <a:custGeom>
              <a:avLst/>
              <a:gdLst/>
              <a:ahLst/>
              <a:cxnLst/>
              <a:rect l="l" t="t" r="r" b="b"/>
              <a:pathLst>
                <a:path w="50" h="4" extrusionOk="0">
                  <a:moveTo>
                    <a:pt x="0" y="4"/>
                  </a:moveTo>
                  <a:lnTo>
                    <a:pt x="4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8"/>
            <p:cNvSpPr/>
            <p:nvPr/>
          </p:nvSpPr>
          <p:spPr>
            <a:xfrm>
              <a:off x="6404339" y="2578771"/>
              <a:ext cx="3011" cy="247"/>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8"/>
            <p:cNvSpPr/>
            <p:nvPr/>
          </p:nvSpPr>
          <p:spPr>
            <a:xfrm>
              <a:off x="6453354" y="2619044"/>
              <a:ext cx="494" cy="427"/>
            </a:xfrm>
            <a:custGeom>
              <a:avLst/>
              <a:gdLst/>
              <a:ahLst/>
              <a:cxnLst/>
              <a:rect l="l" t="t" r="r" b="b"/>
              <a:pathLst>
                <a:path w="22" h="19" extrusionOk="0">
                  <a:moveTo>
                    <a:pt x="2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8"/>
            <p:cNvSpPr/>
            <p:nvPr/>
          </p:nvSpPr>
          <p:spPr>
            <a:xfrm>
              <a:off x="6452882" y="2618729"/>
              <a:ext cx="405" cy="337"/>
            </a:xfrm>
            <a:custGeom>
              <a:avLst/>
              <a:gdLst/>
              <a:ahLst/>
              <a:cxnLst/>
              <a:rect l="l" t="t" r="r" b="b"/>
              <a:pathLst>
                <a:path w="18" h="15" extrusionOk="0">
                  <a:moveTo>
                    <a:pt x="18"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8"/>
            <p:cNvSpPr/>
            <p:nvPr/>
          </p:nvSpPr>
          <p:spPr>
            <a:xfrm>
              <a:off x="6451308" y="2618100"/>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8"/>
            <p:cNvSpPr/>
            <p:nvPr/>
          </p:nvSpPr>
          <p:spPr>
            <a:xfrm>
              <a:off x="6451466" y="2618100"/>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8"/>
            <p:cNvSpPr/>
            <p:nvPr/>
          </p:nvSpPr>
          <p:spPr>
            <a:xfrm>
              <a:off x="6443038" y="2620707"/>
              <a:ext cx="90" cy="22"/>
            </a:xfrm>
            <a:custGeom>
              <a:avLst/>
              <a:gdLst/>
              <a:ahLst/>
              <a:cxnLst/>
              <a:rect l="l" t="t" r="r" b="b"/>
              <a:pathLst>
                <a:path w="4"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8"/>
            <p:cNvSpPr/>
            <p:nvPr/>
          </p:nvSpPr>
          <p:spPr>
            <a:xfrm>
              <a:off x="6451780" y="2618190"/>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8"/>
            <p:cNvSpPr/>
            <p:nvPr/>
          </p:nvSpPr>
          <p:spPr>
            <a:xfrm>
              <a:off x="6452005" y="2618257"/>
              <a:ext cx="337" cy="180"/>
            </a:xfrm>
            <a:custGeom>
              <a:avLst/>
              <a:gdLst/>
              <a:ahLst/>
              <a:cxnLst/>
              <a:rect l="l" t="t" r="r" b="b"/>
              <a:pathLst>
                <a:path w="15" h="8" extrusionOk="0">
                  <a:moveTo>
                    <a:pt x="15"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8"/>
            <p:cNvSpPr/>
            <p:nvPr/>
          </p:nvSpPr>
          <p:spPr>
            <a:xfrm>
              <a:off x="6451219" y="261803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8"/>
            <p:cNvSpPr/>
            <p:nvPr/>
          </p:nvSpPr>
          <p:spPr>
            <a:xfrm>
              <a:off x="6441308" y="2620145"/>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8"/>
            <p:cNvSpPr/>
            <p:nvPr/>
          </p:nvSpPr>
          <p:spPr>
            <a:xfrm>
              <a:off x="6452410" y="2618505"/>
              <a:ext cx="405" cy="180"/>
            </a:xfrm>
            <a:custGeom>
              <a:avLst/>
              <a:gdLst/>
              <a:ahLst/>
              <a:cxnLst/>
              <a:rect l="l" t="t" r="r" b="b"/>
              <a:pathLst>
                <a:path w="18" h="8" extrusionOk="0">
                  <a:moveTo>
                    <a:pt x="18"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8"/>
            <p:cNvSpPr/>
            <p:nvPr/>
          </p:nvSpPr>
          <p:spPr>
            <a:xfrm>
              <a:off x="6450679" y="2583491"/>
              <a:ext cx="1191" cy="285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8"/>
            <p:cNvSpPr/>
            <p:nvPr/>
          </p:nvSpPr>
          <p:spPr>
            <a:xfrm>
              <a:off x="6423689" y="2570501"/>
              <a:ext cx="6540" cy="1596"/>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8"/>
            <p:cNvSpPr/>
            <p:nvPr/>
          </p:nvSpPr>
          <p:spPr>
            <a:xfrm>
              <a:off x="6454769" y="2591199"/>
              <a:ext cx="1438" cy="1978"/>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8"/>
            <p:cNvSpPr/>
            <p:nvPr/>
          </p:nvSpPr>
          <p:spPr>
            <a:xfrm>
              <a:off x="6419598" y="2573018"/>
              <a:ext cx="809" cy="337"/>
            </a:xfrm>
            <a:custGeom>
              <a:avLst/>
              <a:gdLst/>
              <a:ahLst/>
              <a:cxnLst/>
              <a:rect l="l" t="t" r="r" b="b"/>
              <a:pathLst>
                <a:path w="36" h="15" extrusionOk="0">
                  <a:moveTo>
                    <a:pt x="0" y="15"/>
                  </a:moveTo>
                  <a:lnTo>
                    <a:pt x="0" y="15"/>
                  </a:ln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8"/>
            <p:cNvSpPr/>
            <p:nvPr/>
          </p:nvSpPr>
          <p:spPr>
            <a:xfrm>
              <a:off x="6440903" y="2608189"/>
              <a:ext cx="7281" cy="11821"/>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8"/>
            <p:cNvSpPr/>
            <p:nvPr/>
          </p:nvSpPr>
          <p:spPr>
            <a:xfrm>
              <a:off x="6440903" y="2619920"/>
              <a:ext cx="112" cy="90"/>
            </a:xfrm>
            <a:custGeom>
              <a:avLst/>
              <a:gdLst/>
              <a:ahLst/>
              <a:cxnLst/>
              <a:rect l="l" t="t" r="r" b="b"/>
              <a:pathLst>
                <a:path w="5" h="4" extrusionOk="0">
                  <a:moveTo>
                    <a:pt x="1" y="4"/>
                  </a:moveTo>
                  <a:lnTo>
                    <a:pt x="1" y="4"/>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8"/>
            <p:cNvSpPr/>
            <p:nvPr/>
          </p:nvSpPr>
          <p:spPr>
            <a:xfrm>
              <a:off x="6379236" y="2445953"/>
              <a:ext cx="112300" cy="77848"/>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8"/>
            <p:cNvSpPr/>
            <p:nvPr/>
          </p:nvSpPr>
          <p:spPr>
            <a:xfrm>
              <a:off x="6384180" y="2489462"/>
              <a:ext cx="584" cy="742"/>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8"/>
            <p:cNvSpPr/>
            <p:nvPr/>
          </p:nvSpPr>
          <p:spPr>
            <a:xfrm>
              <a:off x="6382922" y="2483102"/>
              <a:ext cx="1371" cy="6382"/>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8"/>
            <p:cNvSpPr/>
            <p:nvPr/>
          </p:nvSpPr>
          <p:spPr>
            <a:xfrm>
              <a:off x="6475849" y="2511351"/>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8"/>
            <p:cNvSpPr/>
            <p:nvPr/>
          </p:nvSpPr>
          <p:spPr>
            <a:xfrm>
              <a:off x="6385753" y="2520071"/>
              <a:ext cx="270" cy="112"/>
            </a:xfrm>
            <a:custGeom>
              <a:avLst/>
              <a:gdLst/>
              <a:ahLst/>
              <a:cxnLst/>
              <a:rect l="l" t="t" r="r" b="b"/>
              <a:pathLst>
                <a:path w="12" h="5" extrusionOk="0">
                  <a:moveTo>
                    <a:pt x="1"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8"/>
            <p:cNvSpPr/>
            <p:nvPr/>
          </p:nvSpPr>
          <p:spPr>
            <a:xfrm>
              <a:off x="6386787" y="2519284"/>
              <a:ext cx="405" cy="427"/>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8"/>
            <p:cNvSpPr/>
            <p:nvPr/>
          </p:nvSpPr>
          <p:spPr>
            <a:xfrm>
              <a:off x="6386225" y="2519756"/>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8"/>
            <p:cNvSpPr/>
            <p:nvPr/>
          </p:nvSpPr>
          <p:spPr>
            <a:xfrm>
              <a:off x="6474906" y="2511418"/>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8"/>
            <p:cNvSpPr/>
            <p:nvPr/>
          </p:nvSpPr>
          <p:spPr>
            <a:xfrm>
              <a:off x="6475288" y="2511418"/>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8"/>
            <p:cNvSpPr/>
            <p:nvPr/>
          </p:nvSpPr>
          <p:spPr>
            <a:xfrm>
              <a:off x="6452792" y="2522678"/>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8"/>
            <p:cNvSpPr/>
            <p:nvPr/>
          </p:nvSpPr>
          <p:spPr>
            <a:xfrm>
              <a:off x="6443443" y="2520700"/>
              <a:ext cx="247" cy="22"/>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6441847" y="2520543"/>
              <a:ext cx="270" cy="112"/>
            </a:xfrm>
            <a:custGeom>
              <a:avLst/>
              <a:gdLst/>
              <a:ahLst/>
              <a:cxnLst/>
              <a:rect l="l" t="t" r="r" b="b"/>
              <a:pathLst>
                <a:path w="12" h="5" extrusionOk="0">
                  <a:moveTo>
                    <a:pt x="1"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p:nvPr/>
          </p:nvSpPr>
          <p:spPr>
            <a:xfrm>
              <a:off x="6385281" y="2520228"/>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8"/>
            <p:cNvSpPr/>
            <p:nvPr/>
          </p:nvSpPr>
          <p:spPr>
            <a:xfrm>
              <a:off x="6477423" y="2510947"/>
              <a:ext cx="562" cy="180"/>
            </a:xfrm>
            <a:custGeom>
              <a:avLst/>
              <a:gdLst/>
              <a:ahLst/>
              <a:cxnLst/>
              <a:rect l="l" t="t" r="r" b="b"/>
              <a:pathLst>
                <a:path w="25" h="8" extrusionOk="0">
                  <a:moveTo>
                    <a:pt x="0" y="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8"/>
            <p:cNvSpPr/>
            <p:nvPr/>
          </p:nvSpPr>
          <p:spPr>
            <a:xfrm>
              <a:off x="6476861" y="2511104"/>
              <a:ext cx="584" cy="112"/>
            </a:xfrm>
            <a:custGeom>
              <a:avLst/>
              <a:gdLst/>
              <a:ahLst/>
              <a:cxnLst/>
              <a:rect l="l" t="t" r="r" b="b"/>
              <a:pathLst>
                <a:path w="26" h="5" extrusionOk="0">
                  <a:moveTo>
                    <a:pt x="1" y="4"/>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8"/>
            <p:cNvSpPr/>
            <p:nvPr/>
          </p:nvSpPr>
          <p:spPr>
            <a:xfrm>
              <a:off x="6464051" y="2523217"/>
              <a:ext cx="652" cy="337"/>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8"/>
            <p:cNvSpPr/>
            <p:nvPr/>
          </p:nvSpPr>
          <p:spPr>
            <a:xfrm>
              <a:off x="6476321" y="2511194"/>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8"/>
            <p:cNvSpPr/>
            <p:nvPr/>
          </p:nvSpPr>
          <p:spPr>
            <a:xfrm>
              <a:off x="6384809" y="252038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8"/>
            <p:cNvSpPr/>
            <p:nvPr/>
          </p:nvSpPr>
          <p:spPr>
            <a:xfrm>
              <a:off x="6384180"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8"/>
            <p:cNvSpPr/>
            <p:nvPr/>
          </p:nvSpPr>
          <p:spPr>
            <a:xfrm>
              <a:off x="6460815" y="2522273"/>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6459871" y="2522206"/>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8"/>
            <p:cNvSpPr/>
            <p:nvPr/>
          </p:nvSpPr>
          <p:spPr>
            <a:xfrm>
              <a:off x="6473647" y="2511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8"/>
            <p:cNvSpPr/>
            <p:nvPr/>
          </p:nvSpPr>
          <p:spPr>
            <a:xfrm>
              <a:off x="6478119" y="2510879"/>
              <a:ext cx="427" cy="90"/>
            </a:xfrm>
            <a:custGeom>
              <a:avLst/>
              <a:gdLst/>
              <a:ahLst/>
              <a:cxnLst/>
              <a:rect l="l" t="t" r="r" b="b"/>
              <a:pathLst>
                <a:path w="19" h="4" extrusionOk="0">
                  <a:moveTo>
                    <a:pt x="1"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8"/>
            <p:cNvSpPr/>
            <p:nvPr/>
          </p:nvSpPr>
          <p:spPr>
            <a:xfrm>
              <a:off x="6457916" y="252204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8"/>
            <p:cNvSpPr/>
            <p:nvPr/>
          </p:nvSpPr>
          <p:spPr>
            <a:xfrm>
              <a:off x="6458927" y="2522116"/>
              <a:ext cx="494" cy="22"/>
            </a:xfrm>
            <a:custGeom>
              <a:avLst/>
              <a:gdLst/>
              <a:ahLst/>
              <a:cxnLst/>
              <a:rect l="l" t="t" r="r" b="b"/>
              <a:pathLst>
                <a:path w="22" h="1" extrusionOk="0">
                  <a:moveTo>
                    <a:pt x="1" y="1"/>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6463332" y="2522902"/>
              <a:ext cx="494" cy="270"/>
            </a:xfrm>
            <a:custGeom>
              <a:avLst/>
              <a:gdLst/>
              <a:ahLst/>
              <a:cxnLst/>
              <a:rect l="l" t="t" r="r" b="b"/>
              <a:pathLst>
                <a:path w="22" h="12" extrusionOk="0">
                  <a:moveTo>
                    <a:pt x="1" y="1"/>
                  </a:moveTo>
                  <a:lnTo>
                    <a:pt x="22"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8"/>
            <p:cNvSpPr/>
            <p:nvPr/>
          </p:nvSpPr>
          <p:spPr>
            <a:xfrm>
              <a:off x="6462545" y="2522678"/>
              <a:ext cx="494" cy="180"/>
            </a:xfrm>
            <a:custGeom>
              <a:avLst/>
              <a:gdLst/>
              <a:ahLst/>
              <a:cxnLst/>
              <a:rect l="l" t="t" r="r" b="b"/>
              <a:pathLst>
                <a:path w="22" h="8" extrusionOk="0">
                  <a:moveTo>
                    <a:pt x="1" y="0"/>
                  </a:moveTo>
                  <a:lnTo>
                    <a:pt x="22"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6453354" y="2522430"/>
              <a:ext cx="247" cy="112"/>
            </a:xfrm>
            <a:custGeom>
              <a:avLst/>
              <a:gdLst/>
              <a:ahLst/>
              <a:cxnLst/>
              <a:rect l="l" t="t" r="r" b="b"/>
              <a:pathLst>
                <a:path w="11" h="5" extrusionOk="0">
                  <a:moveTo>
                    <a:pt x="0"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6461691" y="2522430"/>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8"/>
            <p:cNvSpPr/>
            <p:nvPr/>
          </p:nvSpPr>
          <p:spPr>
            <a:xfrm>
              <a:off x="6454679" y="2522273"/>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8"/>
            <p:cNvSpPr/>
            <p:nvPr/>
          </p:nvSpPr>
          <p:spPr>
            <a:xfrm>
              <a:off x="6474344" y="25115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6453983" y="2522363"/>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6456342" y="252211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6457196" y="25220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8"/>
            <p:cNvSpPr/>
            <p:nvPr/>
          </p:nvSpPr>
          <p:spPr>
            <a:xfrm>
              <a:off x="6474029" y="25115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8"/>
            <p:cNvSpPr/>
            <p:nvPr/>
          </p:nvSpPr>
          <p:spPr>
            <a:xfrm>
              <a:off x="6473804" y="2511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6455466" y="2522206"/>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6383079"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6442162" y="2520633"/>
              <a:ext cx="1056" cy="90"/>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6383708"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8"/>
            <p:cNvSpPr/>
            <p:nvPr/>
          </p:nvSpPr>
          <p:spPr>
            <a:xfrm>
              <a:off x="6479310" y="2510632"/>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6478749" y="2510722"/>
              <a:ext cx="427" cy="90"/>
            </a:xfrm>
            <a:custGeom>
              <a:avLst/>
              <a:gdLst/>
              <a:ahLst/>
              <a:cxnLst/>
              <a:rect l="l" t="t" r="r" b="b"/>
              <a:pathLst>
                <a:path w="19" h="4" extrusionOk="0">
                  <a:moveTo>
                    <a:pt x="1"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8"/>
            <p:cNvSpPr/>
            <p:nvPr/>
          </p:nvSpPr>
          <p:spPr>
            <a:xfrm>
              <a:off x="6350043" y="2412198"/>
              <a:ext cx="87354" cy="38902"/>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8"/>
            <p:cNvSpPr/>
            <p:nvPr/>
          </p:nvSpPr>
          <p:spPr>
            <a:xfrm>
              <a:off x="6421486" y="2447526"/>
              <a:ext cx="5753" cy="184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6419508" y="2449347"/>
              <a:ext cx="2000" cy="1910"/>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6435240" y="244327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6436274" y="2442807"/>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6351077" y="2439818"/>
              <a:ext cx="67038" cy="40340"/>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8"/>
            <p:cNvSpPr/>
            <p:nvPr/>
          </p:nvSpPr>
          <p:spPr>
            <a:xfrm>
              <a:off x="6380562" y="247719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8"/>
            <p:cNvSpPr/>
            <p:nvPr/>
          </p:nvSpPr>
          <p:spPr>
            <a:xfrm>
              <a:off x="6381034" y="2477506"/>
              <a:ext cx="584" cy="427"/>
            </a:xfrm>
            <a:custGeom>
              <a:avLst/>
              <a:gdLst/>
              <a:ahLst/>
              <a:cxnLst/>
              <a:rect l="l" t="t" r="r" b="b"/>
              <a:pathLst>
                <a:path w="26" h="19" extrusionOk="0">
                  <a:moveTo>
                    <a:pt x="25"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8"/>
            <p:cNvSpPr/>
            <p:nvPr/>
          </p:nvSpPr>
          <p:spPr>
            <a:xfrm>
              <a:off x="6381596" y="2477911"/>
              <a:ext cx="1910" cy="2135"/>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6386787" y="2480180"/>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6384742" y="2480113"/>
              <a:ext cx="809" cy="22"/>
            </a:xfrm>
            <a:custGeom>
              <a:avLst/>
              <a:gdLst/>
              <a:ahLst/>
              <a:cxnLst/>
              <a:rect l="l" t="t" r="r" b="b"/>
              <a:pathLst>
                <a:path w="36" h="1" extrusionOk="0">
                  <a:moveTo>
                    <a:pt x="0" y="0"/>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6388989" y="2480338"/>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8"/>
            <p:cNvSpPr/>
            <p:nvPr/>
          </p:nvSpPr>
          <p:spPr>
            <a:xfrm>
              <a:off x="6385753" y="2480113"/>
              <a:ext cx="652" cy="22"/>
            </a:xfrm>
            <a:custGeom>
              <a:avLst/>
              <a:gdLst/>
              <a:ahLst/>
              <a:cxnLst/>
              <a:rect l="l" t="t" r="r" b="b"/>
              <a:pathLst>
                <a:path w="29" h="1" extrusionOk="0">
                  <a:moveTo>
                    <a:pt x="1" y="0"/>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8"/>
            <p:cNvSpPr/>
            <p:nvPr/>
          </p:nvSpPr>
          <p:spPr>
            <a:xfrm>
              <a:off x="6387574" y="2480270"/>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6383551" y="2480023"/>
              <a:ext cx="966" cy="22"/>
            </a:xfrm>
            <a:custGeom>
              <a:avLst/>
              <a:gdLst/>
              <a:ahLst/>
              <a:cxnLst/>
              <a:rect l="l" t="t" r="r" b="b"/>
              <a:pathLst>
                <a:path w="43" h="1" extrusionOk="0">
                  <a:moveTo>
                    <a:pt x="1" y="1"/>
                  </a:moveTo>
                  <a:lnTo>
                    <a:pt x="4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6388270" y="2480270"/>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6389529" y="2480338"/>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8"/>
            <p:cNvSpPr/>
            <p:nvPr/>
          </p:nvSpPr>
          <p:spPr>
            <a:xfrm>
              <a:off x="6417463" y="2453752"/>
              <a:ext cx="584" cy="3641"/>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8"/>
            <p:cNvSpPr/>
            <p:nvPr/>
          </p:nvSpPr>
          <p:spPr>
            <a:xfrm>
              <a:off x="6390001" y="2480428"/>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8"/>
            <p:cNvSpPr/>
            <p:nvPr/>
          </p:nvSpPr>
          <p:spPr>
            <a:xfrm>
              <a:off x="6391664" y="24806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8"/>
            <p:cNvSpPr/>
            <p:nvPr/>
          </p:nvSpPr>
          <p:spPr>
            <a:xfrm>
              <a:off x="6391574" y="248065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8"/>
            <p:cNvSpPr/>
            <p:nvPr/>
          </p:nvSpPr>
          <p:spPr>
            <a:xfrm>
              <a:off x="6391102" y="2480585"/>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8"/>
            <p:cNvSpPr/>
            <p:nvPr/>
          </p:nvSpPr>
          <p:spPr>
            <a:xfrm>
              <a:off x="6391349" y="248058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8"/>
            <p:cNvSpPr/>
            <p:nvPr/>
          </p:nvSpPr>
          <p:spPr>
            <a:xfrm>
              <a:off x="6390787" y="248049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8"/>
            <p:cNvSpPr/>
            <p:nvPr/>
          </p:nvSpPr>
          <p:spPr>
            <a:xfrm>
              <a:off x="6390473" y="248049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8"/>
            <p:cNvSpPr/>
            <p:nvPr/>
          </p:nvSpPr>
          <p:spPr>
            <a:xfrm>
              <a:off x="6414092" y="2451302"/>
              <a:ext cx="494" cy="337"/>
            </a:xfrm>
            <a:custGeom>
              <a:avLst/>
              <a:gdLst/>
              <a:ahLst/>
              <a:cxnLst/>
              <a:rect l="l" t="t" r="r" b="b"/>
              <a:pathLst>
                <a:path w="22" h="15" extrusionOk="0">
                  <a:moveTo>
                    <a:pt x="0" y="1"/>
                  </a:moveTo>
                  <a:lnTo>
                    <a:pt x="2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8"/>
            <p:cNvSpPr/>
            <p:nvPr/>
          </p:nvSpPr>
          <p:spPr>
            <a:xfrm>
              <a:off x="6358066" y="2443211"/>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8"/>
            <p:cNvSpPr/>
            <p:nvPr/>
          </p:nvSpPr>
          <p:spPr>
            <a:xfrm>
              <a:off x="6361302" y="2441953"/>
              <a:ext cx="337" cy="180"/>
            </a:xfrm>
            <a:custGeom>
              <a:avLst/>
              <a:gdLst/>
              <a:ahLst/>
              <a:cxnLst/>
              <a:rect l="l" t="t" r="r" b="b"/>
              <a:pathLst>
                <a:path w="15" h="8" extrusionOk="0">
                  <a:moveTo>
                    <a:pt x="0" y="7"/>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8"/>
            <p:cNvSpPr/>
            <p:nvPr/>
          </p:nvSpPr>
          <p:spPr>
            <a:xfrm>
              <a:off x="6389372" y="2442335"/>
              <a:ext cx="3169" cy="180"/>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8"/>
            <p:cNvSpPr/>
            <p:nvPr/>
          </p:nvSpPr>
          <p:spPr>
            <a:xfrm>
              <a:off x="6360268" y="2442425"/>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8"/>
            <p:cNvSpPr/>
            <p:nvPr/>
          </p:nvSpPr>
          <p:spPr>
            <a:xfrm>
              <a:off x="6415508" y="2452246"/>
              <a:ext cx="562" cy="337"/>
            </a:xfrm>
            <a:custGeom>
              <a:avLst/>
              <a:gdLst/>
              <a:ahLst/>
              <a:cxnLst/>
              <a:rect l="l" t="t" r="r" b="b"/>
              <a:pathLst>
                <a:path w="25" h="15" extrusionOk="0">
                  <a:moveTo>
                    <a:pt x="0" y="1"/>
                  </a:moveTo>
                  <a:lnTo>
                    <a:pt x="25"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8"/>
            <p:cNvSpPr/>
            <p:nvPr/>
          </p:nvSpPr>
          <p:spPr>
            <a:xfrm>
              <a:off x="6359257" y="2442807"/>
              <a:ext cx="405" cy="180"/>
            </a:xfrm>
            <a:custGeom>
              <a:avLst/>
              <a:gdLst/>
              <a:ahLst/>
              <a:cxnLst/>
              <a:rect l="l" t="t" r="r" b="b"/>
              <a:pathLst>
                <a:path w="18" h="8" extrusionOk="0">
                  <a:moveTo>
                    <a:pt x="0" y="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8"/>
            <p:cNvSpPr/>
            <p:nvPr/>
          </p:nvSpPr>
          <p:spPr>
            <a:xfrm>
              <a:off x="6416924" y="2453122"/>
              <a:ext cx="876" cy="494"/>
            </a:xfrm>
            <a:custGeom>
              <a:avLst/>
              <a:gdLst/>
              <a:ahLst/>
              <a:cxnLst/>
              <a:rect l="l" t="t" r="r" b="b"/>
              <a:pathLst>
                <a:path w="39" h="22" extrusionOk="0">
                  <a:moveTo>
                    <a:pt x="0" y="0"/>
                  </a:moveTo>
                  <a:lnTo>
                    <a:pt x="39"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8"/>
            <p:cNvSpPr/>
            <p:nvPr/>
          </p:nvSpPr>
          <p:spPr>
            <a:xfrm>
              <a:off x="6355324" y="244384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8"/>
            <p:cNvSpPr/>
            <p:nvPr/>
          </p:nvSpPr>
          <p:spPr>
            <a:xfrm>
              <a:off x="6396383" y="2441391"/>
              <a:ext cx="1686" cy="899"/>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8"/>
            <p:cNvSpPr/>
            <p:nvPr/>
          </p:nvSpPr>
          <p:spPr>
            <a:xfrm>
              <a:off x="6356740" y="2443526"/>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8"/>
            <p:cNvSpPr/>
            <p:nvPr/>
          </p:nvSpPr>
          <p:spPr>
            <a:xfrm>
              <a:off x="6175312" y="2586817"/>
              <a:ext cx="50453" cy="25889"/>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8"/>
            <p:cNvSpPr/>
            <p:nvPr/>
          </p:nvSpPr>
          <p:spPr>
            <a:xfrm>
              <a:off x="6222753" y="2598975"/>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8"/>
            <p:cNvSpPr/>
            <p:nvPr/>
          </p:nvSpPr>
          <p:spPr>
            <a:xfrm>
              <a:off x="6225810" y="25989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8"/>
            <p:cNvSpPr/>
            <p:nvPr/>
          </p:nvSpPr>
          <p:spPr>
            <a:xfrm>
              <a:off x="6214438" y="2590166"/>
              <a:ext cx="225" cy="4203"/>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8"/>
            <p:cNvSpPr/>
            <p:nvPr/>
          </p:nvSpPr>
          <p:spPr>
            <a:xfrm>
              <a:off x="6224798" y="2598750"/>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8"/>
            <p:cNvSpPr/>
            <p:nvPr/>
          </p:nvSpPr>
          <p:spPr>
            <a:xfrm>
              <a:off x="6224012" y="2598750"/>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8"/>
            <p:cNvSpPr/>
            <p:nvPr/>
          </p:nvSpPr>
          <p:spPr>
            <a:xfrm>
              <a:off x="6222978" y="2598750"/>
              <a:ext cx="652" cy="247"/>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8"/>
            <p:cNvSpPr/>
            <p:nvPr/>
          </p:nvSpPr>
          <p:spPr>
            <a:xfrm>
              <a:off x="6173334" y="2469640"/>
              <a:ext cx="106232" cy="119604"/>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8"/>
            <p:cNvSpPr/>
            <p:nvPr/>
          </p:nvSpPr>
          <p:spPr>
            <a:xfrm>
              <a:off x="6279162" y="2529038"/>
              <a:ext cx="494" cy="184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8"/>
            <p:cNvSpPr/>
            <p:nvPr/>
          </p:nvSpPr>
          <p:spPr>
            <a:xfrm>
              <a:off x="6279319" y="2527397"/>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8"/>
            <p:cNvSpPr/>
            <p:nvPr/>
          </p:nvSpPr>
          <p:spPr>
            <a:xfrm>
              <a:off x="6279544" y="2528498"/>
              <a:ext cx="112" cy="247"/>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8"/>
            <p:cNvSpPr/>
            <p:nvPr/>
          </p:nvSpPr>
          <p:spPr>
            <a:xfrm>
              <a:off x="6270734" y="2485057"/>
              <a:ext cx="22" cy="494"/>
            </a:xfrm>
            <a:custGeom>
              <a:avLst/>
              <a:gdLst/>
              <a:ahLst/>
              <a:cxnLst/>
              <a:rect l="l" t="t" r="r" b="b"/>
              <a:pathLst>
                <a:path w="1" h="22" extrusionOk="0">
                  <a:moveTo>
                    <a:pt x="1"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8"/>
            <p:cNvSpPr/>
            <p:nvPr/>
          </p:nvSpPr>
          <p:spPr>
            <a:xfrm>
              <a:off x="6279544" y="2527936"/>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8"/>
            <p:cNvSpPr/>
            <p:nvPr/>
          </p:nvSpPr>
          <p:spPr>
            <a:xfrm>
              <a:off x="6270734" y="2485686"/>
              <a:ext cx="180" cy="742"/>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8"/>
            <p:cNvSpPr/>
            <p:nvPr/>
          </p:nvSpPr>
          <p:spPr>
            <a:xfrm>
              <a:off x="6260351" y="2569333"/>
              <a:ext cx="6248" cy="3955"/>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8"/>
            <p:cNvSpPr/>
            <p:nvPr/>
          </p:nvSpPr>
          <p:spPr>
            <a:xfrm>
              <a:off x="6217787" y="2586323"/>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8"/>
            <p:cNvSpPr/>
            <p:nvPr/>
          </p:nvSpPr>
          <p:spPr>
            <a:xfrm>
              <a:off x="6215517" y="2586480"/>
              <a:ext cx="1348" cy="80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8"/>
            <p:cNvSpPr/>
            <p:nvPr/>
          </p:nvSpPr>
          <p:spPr>
            <a:xfrm>
              <a:off x="6217315" y="258632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8"/>
            <p:cNvSpPr/>
            <p:nvPr/>
          </p:nvSpPr>
          <p:spPr>
            <a:xfrm>
              <a:off x="6218820" y="2586480"/>
              <a:ext cx="405" cy="180"/>
            </a:xfrm>
            <a:custGeom>
              <a:avLst/>
              <a:gdLst/>
              <a:ahLst/>
              <a:cxnLst/>
              <a:rect l="l" t="t" r="r" b="b"/>
              <a:pathLst>
                <a:path w="18" h="8" extrusionOk="0">
                  <a:moveTo>
                    <a:pt x="0"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8"/>
            <p:cNvSpPr/>
            <p:nvPr/>
          </p:nvSpPr>
          <p:spPr>
            <a:xfrm>
              <a:off x="6220393" y="258726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8"/>
            <p:cNvSpPr/>
            <p:nvPr/>
          </p:nvSpPr>
          <p:spPr>
            <a:xfrm>
              <a:off x="6219832" y="2586952"/>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8"/>
            <p:cNvSpPr/>
            <p:nvPr/>
          </p:nvSpPr>
          <p:spPr>
            <a:xfrm>
              <a:off x="6219360" y="2586705"/>
              <a:ext cx="337" cy="180"/>
            </a:xfrm>
            <a:custGeom>
              <a:avLst/>
              <a:gdLst/>
              <a:ahLst/>
              <a:cxnLst/>
              <a:rect l="l" t="t" r="r" b="b"/>
              <a:pathLst>
                <a:path w="15" h="8" extrusionOk="0">
                  <a:moveTo>
                    <a:pt x="1" y="1"/>
                  </a:moveTo>
                  <a:lnTo>
                    <a:pt x="1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8"/>
            <p:cNvSpPr/>
            <p:nvPr/>
          </p:nvSpPr>
          <p:spPr>
            <a:xfrm>
              <a:off x="6218258" y="2586390"/>
              <a:ext cx="427" cy="112"/>
            </a:xfrm>
            <a:custGeom>
              <a:avLst/>
              <a:gdLst/>
              <a:ahLst/>
              <a:cxnLst/>
              <a:rect l="l" t="t" r="r" b="b"/>
              <a:pathLst>
                <a:path w="19" h="5" extrusionOk="0">
                  <a:moveTo>
                    <a:pt x="1"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8"/>
            <p:cNvSpPr/>
            <p:nvPr/>
          </p:nvSpPr>
          <p:spPr>
            <a:xfrm>
              <a:off x="6220865" y="2587581"/>
              <a:ext cx="719" cy="494"/>
            </a:xfrm>
            <a:custGeom>
              <a:avLst/>
              <a:gdLst/>
              <a:ahLst/>
              <a:cxnLst/>
              <a:rect l="l" t="t" r="r" b="b"/>
              <a:pathLst>
                <a:path w="32" h="22" extrusionOk="0">
                  <a:moveTo>
                    <a:pt x="0" y="0"/>
                  </a:moveTo>
                  <a:lnTo>
                    <a:pt x="32"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8"/>
            <p:cNvSpPr/>
            <p:nvPr/>
          </p:nvSpPr>
          <p:spPr>
            <a:xfrm>
              <a:off x="6259183" y="256382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8"/>
            <p:cNvSpPr/>
            <p:nvPr/>
          </p:nvSpPr>
          <p:spPr>
            <a:xfrm>
              <a:off x="6259722" y="2564209"/>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8"/>
            <p:cNvSpPr/>
            <p:nvPr/>
          </p:nvSpPr>
          <p:spPr>
            <a:xfrm>
              <a:off x="6266487" y="256924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8"/>
            <p:cNvSpPr/>
            <p:nvPr/>
          </p:nvSpPr>
          <p:spPr>
            <a:xfrm>
              <a:off x="6278757" y="2530925"/>
              <a:ext cx="427" cy="899"/>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8"/>
            <p:cNvSpPr/>
            <p:nvPr/>
          </p:nvSpPr>
          <p:spPr>
            <a:xfrm>
              <a:off x="6266262" y="256901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8"/>
            <p:cNvSpPr/>
            <p:nvPr/>
          </p:nvSpPr>
          <p:spPr>
            <a:xfrm>
              <a:off x="6278060" y="2531645"/>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8"/>
            <p:cNvSpPr/>
            <p:nvPr/>
          </p:nvSpPr>
          <p:spPr>
            <a:xfrm>
              <a:off x="6278442" y="253171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8"/>
            <p:cNvSpPr/>
            <p:nvPr/>
          </p:nvSpPr>
          <p:spPr>
            <a:xfrm>
              <a:off x="6260599" y="2564838"/>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8"/>
            <p:cNvSpPr/>
            <p:nvPr/>
          </p:nvSpPr>
          <p:spPr>
            <a:xfrm>
              <a:off x="6261385" y="256531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8"/>
            <p:cNvSpPr/>
            <p:nvPr/>
          </p:nvSpPr>
          <p:spPr>
            <a:xfrm>
              <a:off x="6257452" y="2562636"/>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8"/>
            <p:cNvSpPr/>
            <p:nvPr/>
          </p:nvSpPr>
          <p:spPr>
            <a:xfrm>
              <a:off x="6256890" y="2562253"/>
              <a:ext cx="494" cy="337"/>
            </a:xfrm>
            <a:custGeom>
              <a:avLst/>
              <a:gdLst/>
              <a:ahLst/>
              <a:cxnLst/>
              <a:rect l="l" t="t" r="r" b="b"/>
              <a:pathLst>
                <a:path w="22" h="15" extrusionOk="0">
                  <a:moveTo>
                    <a:pt x="22"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8"/>
            <p:cNvSpPr/>
            <p:nvPr/>
          </p:nvSpPr>
          <p:spPr>
            <a:xfrm>
              <a:off x="6279004" y="2530454"/>
              <a:ext cx="337" cy="899"/>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8"/>
            <p:cNvSpPr/>
            <p:nvPr/>
          </p:nvSpPr>
          <p:spPr>
            <a:xfrm>
              <a:off x="6266576" y="2569333"/>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8"/>
            <p:cNvSpPr/>
            <p:nvPr/>
          </p:nvSpPr>
          <p:spPr>
            <a:xfrm>
              <a:off x="6187110" y="2492294"/>
              <a:ext cx="180" cy="80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8"/>
            <p:cNvSpPr/>
            <p:nvPr/>
          </p:nvSpPr>
          <p:spPr>
            <a:xfrm>
              <a:off x="6187425" y="2499777"/>
              <a:ext cx="90" cy="247"/>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8"/>
            <p:cNvSpPr/>
            <p:nvPr/>
          </p:nvSpPr>
          <p:spPr>
            <a:xfrm>
              <a:off x="6187492" y="2493957"/>
              <a:ext cx="112" cy="652"/>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8"/>
            <p:cNvSpPr/>
            <p:nvPr/>
          </p:nvSpPr>
          <p:spPr>
            <a:xfrm>
              <a:off x="6187739" y="2495372"/>
              <a:ext cx="22" cy="652"/>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8"/>
            <p:cNvSpPr/>
            <p:nvPr/>
          </p:nvSpPr>
          <p:spPr>
            <a:xfrm>
              <a:off x="6187807" y="2496631"/>
              <a:ext cx="22" cy="562"/>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8"/>
            <p:cNvSpPr/>
            <p:nvPr/>
          </p:nvSpPr>
          <p:spPr>
            <a:xfrm>
              <a:off x="6187650" y="2498833"/>
              <a:ext cx="112" cy="405"/>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8"/>
            <p:cNvSpPr/>
            <p:nvPr/>
          </p:nvSpPr>
          <p:spPr>
            <a:xfrm>
              <a:off x="6187807" y="2497800"/>
              <a:ext cx="22" cy="427"/>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8"/>
            <p:cNvSpPr/>
            <p:nvPr/>
          </p:nvSpPr>
          <p:spPr>
            <a:xfrm>
              <a:off x="6174525" y="2525981"/>
              <a:ext cx="247" cy="80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8"/>
            <p:cNvSpPr/>
            <p:nvPr/>
          </p:nvSpPr>
          <p:spPr>
            <a:xfrm>
              <a:off x="6174997" y="2548320"/>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8"/>
            <p:cNvSpPr/>
            <p:nvPr/>
          </p:nvSpPr>
          <p:spPr>
            <a:xfrm>
              <a:off x="6174525" y="2547691"/>
              <a:ext cx="405" cy="494"/>
            </a:xfrm>
            <a:custGeom>
              <a:avLst/>
              <a:gdLst/>
              <a:ahLst/>
              <a:cxnLst/>
              <a:rect l="l" t="t" r="r" b="b"/>
              <a:pathLst>
                <a:path w="18" h="22" extrusionOk="0">
                  <a:moveTo>
                    <a:pt x="0"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8"/>
            <p:cNvSpPr/>
            <p:nvPr/>
          </p:nvSpPr>
          <p:spPr>
            <a:xfrm>
              <a:off x="6174278" y="2547286"/>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8"/>
            <p:cNvSpPr/>
            <p:nvPr/>
          </p:nvSpPr>
          <p:spPr>
            <a:xfrm>
              <a:off x="6177896" y="2556433"/>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8"/>
            <p:cNvSpPr/>
            <p:nvPr/>
          </p:nvSpPr>
          <p:spPr>
            <a:xfrm>
              <a:off x="6175941" y="2549960"/>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8"/>
            <p:cNvSpPr/>
            <p:nvPr/>
          </p:nvSpPr>
          <p:spPr>
            <a:xfrm>
              <a:off x="6175694" y="2549489"/>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8"/>
            <p:cNvSpPr/>
            <p:nvPr/>
          </p:nvSpPr>
          <p:spPr>
            <a:xfrm>
              <a:off x="6177739" y="2555399"/>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8"/>
            <p:cNvSpPr/>
            <p:nvPr/>
          </p:nvSpPr>
          <p:spPr>
            <a:xfrm>
              <a:off x="6177424" y="2553669"/>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8"/>
            <p:cNvSpPr/>
            <p:nvPr/>
          </p:nvSpPr>
          <p:spPr>
            <a:xfrm>
              <a:off x="6176952" y="2552253"/>
              <a:ext cx="112" cy="247"/>
            </a:xfrm>
            <a:custGeom>
              <a:avLst/>
              <a:gdLst/>
              <a:ahLst/>
              <a:cxnLst/>
              <a:rect l="l" t="t" r="r" b="b"/>
              <a:pathLst>
                <a:path w="5" h="11" extrusionOk="0">
                  <a:moveTo>
                    <a:pt x="1"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8"/>
            <p:cNvSpPr/>
            <p:nvPr/>
          </p:nvSpPr>
          <p:spPr>
            <a:xfrm>
              <a:off x="6176727" y="2551534"/>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8"/>
            <p:cNvSpPr/>
            <p:nvPr/>
          </p:nvSpPr>
          <p:spPr>
            <a:xfrm>
              <a:off x="6177581" y="2554455"/>
              <a:ext cx="112" cy="337"/>
            </a:xfrm>
            <a:custGeom>
              <a:avLst/>
              <a:gdLst/>
              <a:ahLst/>
              <a:cxnLst/>
              <a:rect l="l" t="t" r="r" b="b"/>
              <a:pathLst>
                <a:path w="5" h="15" extrusionOk="0">
                  <a:moveTo>
                    <a:pt x="1"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8"/>
            <p:cNvSpPr/>
            <p:nvPr/>
          </p:nvSpPr>
          <p:spPr>
            <a:xfrm>
              <a:off x="6177199" y="2552882"/>
              <a:ext cx="90" cy="337"/>
            </a:xfrm>
            <a:custGeom>
              <a:avLst/>
              <a:gdLst/>
              <a:ahLst/>
              <a:cxnLst/>
              <a:rect l="l" t="t" r="r" b="b"/>
              <a:pathLst>
                <a:path w="4" h="15" extrusionOk="0">
                  <a:moveTo>
                    <a:pt x="0"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8"/>
            <p:cNvSpPr/>
            <p:nvPr/>
          </p:nvSpPr>
          <p:spPr>
            <a:xfrm>
              <a:off x="6176256" y="2550432"/>
              <a:ext cx="90" cy="270"/>
            </a:xfrm>
            <a:custGeom>
              <a:avLst/>
              <a:gdLst/>
              <a:ahLst/>
              <a:cxnLst/>
              <a:rect l="l" t="t" r="r" b="b"/>
              <a:pathLst>
                <a:path w="4" h="12" extrusionOk="0">
                  <a:moveTo>
                    <a:pt x="0"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8"/>
            <p:cNvSpPr/>
            <p:nvPr/>
          </p:nvSpPr>
          <p:spPr>
            <a:xfrm>
              <a:off x="6176480" y="2551062"/>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8"/>
            <p:cNvSpPr/>
            <p:nvPr/>
          </p:nvSpPr>
          <p:spPr>
            <a:xfrm>
              <a:off x="6175469" y="2549106"/>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8"/>
            <p:cNvSpPr/>
            <p:nvPr/>
          </p:nvSpPr>
          <p:spPr>
            <a:xfrm>
              <a:off x="6175222" y="2548702"/>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8"/>
            <p:cNvSpPr/>
            <p:nvPr/>
          </p:nvSpPr>
          <p:spPr>
            <a:xfrm>
              <a:off x="6174435" y="254650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8"/>
            <p:cNvSpPr/>
            <p:nvPr/>
          </p:nvSpPr>
          <p:spPr>
            <a:xfrm>
              <a:off x="6174121" y="2546657"/>
              <a:ext cx="270" cy="427"/>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8"/>
            <p:cNvSpPr/>
            <p:nvPr/>
          </p:nvSpPr>
          <p:spPr>
            <a:xfrm>
              <a:off x="6173334" y="2535420"/>
              <a:ext cx="1596" cy="3079"/>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8"/>
            <p:cNvSpPr/>
            <p:nvPr/>
          </p:nvSpPr>
          <p:spPr>
            <a:xfrm>
              <a:off x="6174121" y="2547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8"/>
            <p:cNvSpPr/>
            <p:nvPr/>
          </p:nvSpPr>
          <p:spPr>
            <a:xfrm>
              <a:off x="6198751" y="2585446"/>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8"/>
            <p:cNvSpPr/>
            <p:nvPr/>
          </p:nvSpPr>
          <p:spPr>
            <a:xfrm>
              <a:off x="6199763" y="2585221"/>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8"/>
            <p:cNvSpPr/>
            <p:nvPr/>
          </p:nvSpPr>
          <p:spPr>
            <a:xfrm>
              <a:off x="6212281" y="2585693"/>
              <a:ext cx="1438" cy="652"/>
            </a:xfrm>
            <a:custGeom>
              <a:avLst/>
              <a:gdLst/>
              <a:ahLst/>
              <a:cxnLst/>
              <a:rect l="l" t="t" r="r" b="b"/>
              <a:pathLst>
                <a:path w="64" h="29" extrusionOk="0">
                  <a:moveTo>
                    <a:pt x="1" y="0"/>
                  </a:moveTo>
                  <a:lnTo>
                    <a:pt x="64"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8"/>
            <p:cNvSpPr/>
            <p:nvPr/>
          </p:nvSpPr>
          <p:spPr>
            <a:xfrm>
              <a:off x="6197808" y="2585536"/>
              <a:ext cx="405" cy="22"/>
            </a:xfrm>
            <a:custGeom>
              <a:avLst/>
              <a:gdLst/>
              <a:ahLst/>
              <a:cxnLst/>
              <a:rect l="l" t="t" r="r" b="b"/>
              <a:pathLst>
                <a:path w="18" h="1" extrusionOk="0">
                  <a:moveTo>
                    <a:pt x="0"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8"/>
            <p:cNvSpPr/>
            <p:nvPr/>
          </p:nvSpPr>
          <p:spPr>
            <a:xfrm>
              <a:off x="6199381" y="2585289"/>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8"/>
            <p:cNvSpPr/>
            <p:nvPr/>
          </p:nvSpPr>
          <p:spPr>
            <a:xfrm>
              <a:off x="6210797" y="2585131"/>
              <a:ext cx="1281" cy="494"/>
            </a:xfrm>
            <a:custGeom>
              <a:avLst/>
              <a:gdLst/>
              <a:ahLst/>
              <a:cxnLst/>
              <a:rect l="l" t="t" r="r" b="b"/>
              <a:pathLst>
                <a:path w="57" h="22" extrusionOk="0">
                  <a:moveTo>
                    <a:pt x="0" y="1"/>
                  </a:moveTo>
                  <a:lnTo>
                    <a:pt x="56"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8"/>
            <p:cNvSpPr/>
            <p:nvPr/>
          </p:nvSpPr>
          <p:spPr>
            <a:xfrm>
              <a:off x="6199920" y="2585131"/>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8"/>
            <p:cNvSpPr/>
            <p:nvPr/>
          </p:nvSpPr>
          <p:spPr>
            <a:xfrm>
              <a:off x="6199066" y="2585379"/>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8"/>
            <p:cNvSpPr/>
            <p:nvPr/>
          </p:nvSpPr>
          <p:spPr>
            <a:xfrm>
              <a:off x="6213854" y="2586480"/>
              <a:ext cx="1596" cy="719"/>
            </a:xfrm>
            <a:custGeom>
              <a:avLst/>
              <a:gdLst/>
              <a:ahLst/>
              <a:cxnLst/>
              <a:rect l="l" t="t" r="r" b="b"/>
              <a:pathLst>
                <a:path w="71" h="32" extrusionOk="0">
                  <a:moveTo>
                    <a:pt x="1" y="0"/>
                  </a:moveTo>
                  <a:lnTo>
                    <a:pt x="7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8"/>
            <p:cNvSpPr/>
            <p:nvPr/>
          </p:nvSpPr>
          <p:spPr>
            <a:xfrm>
              <a:off x="6197178" y="2585603"/>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8"/>
            <p:cNvSpPr/>
            <p:nvPr/>
          </p:nvSpPr>
          <p:spPr>
            <a:xfrm>
              <a:off x="6198280" y="258544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8"/>
            <p:cNvSpPr/>
            <p:nvPr/>
          </p:nvSpPr>
          <p:spPr>
            <a:xfrm>
              <a:off x="6209449" y="2584660"/>
              <a:ext cx="1124" cy="427"/>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8"/>
            <p:cNvSpPr/>
            <p:nvPr/>
          </p:nvSpPr>
          <p:spPr>
            <a:xfrm>
              <a:off x="6192931" y="2585536"/>
              <a:ext cx="966" cy="22"/>
            </a:xfrm>
            <a:custGeom>
              <a:avLst/>
              <a:gdLst/>
              <a:ahLst/>
              <a:cxnLst/>
              <a:rect l="l" t="t" r="r" b="b"/>
              <a:pathLst>
                <a:path w="43" h="1" extrusionOk="0">
                  <a:moveTo>
                    <a:pt x="0" y="0"/>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8"/>
            <p:cNvSpPr/>
            <p:nvPr/>
          </p:nvSpPr>
          <p:spPr>
            <a:xfrm>
              <a:off x="6192054" y="2585446"/>
              <a:ext cx="494" cy="22"/>
            </a:xfrm>
            <a:custGeom>
              <a:avLst/>
              <a:gdLst/>
              <a:ahLst/>
              <a:cxnLst/>
              <a:rect l="l" t="t" r="r" b="b"/>
              <a:pathLst>
                <a:path w="22" h="1" extrusionOk="0">
                  <a:moveTo>
                    <a:pt x="22"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8"/>
            <p:cNvSpPr/>
            <p:nvPr/>
          </p:nvSpPr>
          <p:spPr>
            <a:xfrm>
              <a:off x="6199605" y="2585289"/>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8"/>
            <p:cNvSpPr/>
            <p:nvPr/>
          </p:nvSpPr>
          <p:spPr>
            <a:xfrm>
              <a:off x="6193942" y="2585603"/>
              <a:ext cx="3259" cy="22"/>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8"/>
            <p:cNvSpPr/>
            <p:nvPr/>
          </p:nvSpPr>
          <p:spPr>
            <a:xfrm>
              <a:off x="6353032" y="2172159"/>
              <a:ext cx="125672" cy="200845"/>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8"/>
            <p:cNvSpPr/>
            <p:nvPr/>
          </p:nvSpPr>
          <p:spPr>
            <a:xfrm>
              <a:off x="6517942" y="2815462"/>
              <a:ext cx="255726" cy="204059"/>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8"/>
            <p:cNvSpPr/>
            <p:nvPr/>
          </p:nvSpPr>
          <p:spPr>
            <a:xfrm>
              <a:off x="6518324" y="2849577"/>
              <a:ext cx="652" cy="1753"/>
            </a:xfrm>
            <a:custGeom>
              <a:avLst/>
              <a:gdLst/>
              <a:ahLst/>
              <a:cxnLst/>
              <a:rect l="l" t="t" r="r" b="b"/>
              <a:pathLst>
                <a:path w="29" h="78" extrusionOk="0">
                  <a:moveTo>
                    <a:pt x="29" y="0"/>
                  </a:moveTo>
                  <a:lnTo>
                    <a:pt x="1" y="7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8"/>
            <p:cNvSpPr/>
            <p:nvPr/>
          </p:nvSpPr>
          <p:spPr>
            <a:xfrm>
              <a:off x="6570643" y="2815507"/>
              <a:ext cx="2540" cy="22"/>
            </a:xfrm>
            <a:custGeom>
              <a:avLst/>
              <a:gdLst/>
              <a:ahLst/>
              <a:cxnLst/>
              <a:rect l="l" t="t" r="r" b="b"/>
              <a:pathLst>
                <a:path w="113" h="1" extrusionOk="0">
                  <a:moveTo>
                    <a:pt x="113" y="0"/>
                  </a:moveTo>
                  <a:lnTo>
                    <a:pt x="113"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8"/>
            <p:cNvSpPr/>
            <p:nvPr/>
          </p:nvSpPr>
          <p:spPr>
            <a:xfrm>
              <a:off x="6534460" y="2853352"/>
              <a:ext cx="719" cy="337"/>
            </a:xfrm>
            <a:custGeom>
              <a:avLst/>
              <a:gdLst/>
              <a:ahLst/>
              <a:cxnLst/>
              <a:rect l="l" t="t" r="r" b="b"/>
              <a:pathLst>
                <a:path w="32" h="15" extrusionOk="0">
                  <a:moveTo>
                    <a:pt x="32"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8"/>
            <p:cNvSpPr/>
            <p:nvPr/>
          </p:nvSpPr>
          <p:spPr>
            <a:xfrm>
              <a:off x="6532415" y="2854049"/>
              <a:ext cx="719" cy="180"/>
            </a:xfrm>
            <a:custGeom>
              <a:avLst/>
              <a:gdLst/>
              <a:ahLst/>
              <a:cxnLst/>
              <a:rect l="l" t="t" r="r" b="b"/>
              <a:pathLst>
                <a:path w="32" h="8" extrusionOk="0">
                  <a:moveTo>
                    <a:pt x="32"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8"/>
            <p:cNvSpPr/>
            <p:nvPr/>
          </p:nvSpPr>
          <p:spPr>
            <a:xfrm>
              <a:off x="6537449" y="2851150"/>
              <a:ext cx="966" cy="80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8"/>
            <p:cNvSpPr/>
            <p:nvPr/>
          </p:nvSpPr>
          <p:spPr>
            <a:xfrm>
              <a:off x="6531471" y="2854296"/>
              <a:ext cx="652" cy="90"/>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8"/>
            <p:cNvSpPr/>
            <p:nvPr/>
          </p:nvSpPr>
          <p:spPr>
            <a:xfrm>
              <a:off x="6535472" y="2852791"/>
              <a:ext cx="742" cy="427"/>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8"/>
            <p:cNvSpPr/>
            <p:nvPr/>
          </p:nvSpPr>
          <p:spPr>
            <a:xfrm>
              <a:off x="6536505" y="2852094"/>
              <a:ext cx="742" cy="494"/>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8"/>
            <p:cNvSpPr/>
            <p:nvPr/>
          </p:nvSpPr>
          <p:spPr>
            <a:xfrm>
              <a:off x="6523201" y="2851779"/>
              <a:ext cx="7034" cy="2540"/>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8"/>
            <p:cNvSpPr/>
            <p:nvPr/>
          </p:nvSpPr>
          <p:spPr>
            <a:xfrm>
              <a:off x="6533427" y="2853734"/>
              <a:ext cx="742" cy="270"/>
            </a:xfrm>
            <a:custGeom>
              <a:avLst/>
              <a:gdLst/>
              <a:ahLst/>
              <a:cxnLst/>
              <a:rect l="l" t="t" r="r" b="b"/>
              <a:pathLst>
                <a:path w="33" h="12" extrusionOk="0">
                  <a:moveTo>
                    <a:pt x="32"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8"/>
            <p:cNvSpPr/>
            <p:nvPr/>
          </p:nvSpPr>
          <p:spPr>
            <a:xfrm>
              <a:off x="6522347" y="2851307"/>
              <a:ext cx="337" cy="180"/>
            </a:xfrm>
            <a:custGeom>
              <a:avLst/>
              <a:gdLst/>
              <a:ahLst/>
              <a:cxnLst/>
              <a:rect l="l" t="t" r="r" b="b"/>
              <a:pathLst>
                <a:path w="15" h="8" extrusionOk="0">
                  <a:moveTo>
                    <a:pt x="1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8"/>
            <p:cNvSpPr/>
            <p:nvPr/>
          </p:nvSpPr>
          <p:spPr>
            <a:xfrm>
              <a:off x="6530213" y="2854364"/>
              <a:ext cx="966" cy="22"/>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8"/>
            <p:cNvSpPr/>
            <p:nvPr/>
          </p:nvSpPr>
          <p:spPr>
            <a:xfrm>
              <a:off x="6731081" y="2911244"/>
              <a:ext cx="94905" cy="105918"/>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8"/>
            <p:cNvSpPr/>
            <p:nvPr/>
          </p:nvSpPr>
          <p:spPr>
            <a:xfrm>
              <a:off x="6771286" y="2940123"/>
              <a:ext cx="1034" cy="80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8"/>
            <p:cNvSpPr/>
            <p:nvPr/>
          </p:nvSpPr>
          <p:spPr>
            <a:xfrm>
              <a:off x="6767488" y="2976552"/>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8"/>
            <p:cNvSpPr/>
            <p:nvPr/>
          </p:nvSpPr>
          <p:spPr>
            <a:xfrm>
              <a:off x="6771196" y="2940055"/>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8"/>
            <p:cNvSpPr/>
            <p:nvPr/>
          </p:nvSpPr>
          <p:spPr>
            <a:xfrm>
              <a:off x="6767263" y="2976709"/>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8"/>
            <p:cNvSpPr/>
            <p:nvPr/>
          </p:nvSpPr>
          <p:spPr>
            <a:xfrm>
              <a:off x="6768679" y="2939426"/>
              <a:ext cx="1753" cy="337"/>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8"/>
            <p:cNvSpPr/>
            <p:nvPr/>
          </p:nvSpPr>
          <p:spPr>
            <a:xfrm>
              <a:off x="6715327" y="2898479"/>
              <a:ext cx="9866" cy="16406"/>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8"/>
            <p:cNvSpPr/>
            <p:nvPr/>
          </p:nvSpPr>
          <p:spPr>
            <a:xfrm>
              <a:off x="6721147" y="2914952"/>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8"/>
            <p:cNvSpPr/>
            <p:nvPr/>
          </p:nvSpPr>
          <p:spPr>
            <a:xfrm>
              <a:off x="6716675" y="2912278"/>
              <a:ext cx="405" cy="494"/>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8"/>
            <p:cNvSpPr/>
            <p:nvPr/>
          </p:nvSpPr>
          <p:spPr>
            <a:xfrm>
              <a:off x="6715327" y="2910300"/>
              <a:ext cx="180" cy="337"/>
            </a:xfrm>
            <a:custGeom>
              <a:avLst/>
              <a:gdLst/>
              <a:ahLst/>
              <a:cxnLst/>
              <a:rect l="l" t="t" r="r" b="b"/>
              <a:pathLst>
                <a:path w="8" h="15" extrusionOk="0">
                  <a:moveTo>
                    <a:pt x="1" y="1"/>
                  </a:moveTo>
                  <a:lnTo>
                    <a:pt x="8"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8"/>
            <p:cNvSpPr/>
            <p:nvPr/>
          </p:nvSpPr>
          <p:spPr>
            <a:xfrm>
              <a:off x="6715574" y="2910772"/>
              <a:ext cx="966" cy="1438"/>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8"/>
            <p:cNvSpPr/>
            <p:nvPr/>
          </p:nvSpPr>
          <p:spPr>
            <a:xfrm>
              <a:off x="6721867" y="29150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8"/>
            <p:cNvSpPr/>
            <p:nvPr/>
          </p:nvSpPr>
          <p:spPr>
            <a:xfrm>
              <a:off x="6719417" y="2914480"/>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8"/>
            <p:cNvSpPr/>
            <p:nvPr/>
          </p:nvSpPr>
          <p:spPr>
            <a:xfrm>
              <a:off x="6718810" y="2914166"/>
              <a:ext cx="629" cy="247"/>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8"/>
            <p:cNvSpPr/>
            <p:nvPr/>
          </p:nvSpPr>
          <p:spPr>
            <a:xfrm>
              <a:off x="6717147" y="2912817"/>
              <a:ext cx="562" cy="584"/>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8"/>
            <p:cNvSpPr/>
            <p:nvPr/>
          </p:nvSpPr>
          <p:spPr>
            <a:xfrm>
              <a:off x="6718316" y="2913851"/>
              <a:ext cx="494" cy="337"/>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8"/>
            <p:cNvSpPr/>
            <p:nvPr/>
          </p:nvSpPr>
          <p:spPr>
            <a:xfrm>
              <a:off x="6717619" y="2913379"/>
              <a:ext cx="562" cy="405"/>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8"/>
            <p:cNvSpPr/>
            <p:nvPr/>
          </p:nvSpPr>
          <p:spPr>
            <a:xfrm>
              <a:off x="6719979" y="2914638"/>
              <a:ext cx="1191" cy="337"/>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8"/>
            <p:cNvSpPr/>
            <p:nvPr/>
          </p:nvSpPr>
          <p:spPr>
            <a:xfrm>
              <a:off x="6730766" y="2895513"/>
              <a:ext cx="54700" cy="43936"/>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8"/>
            <p:cNvSpPr/>
            <p:nvPr/>
          </p:nvSpPr>
          <p:spPr>
            <a:xfrm>
              <a:off x="6737913" y="2935718"/>
              <a:ext cx="427" cy="270"/>
            </a:xfrm>
            <a:custGeom>
              <a:avLst/>
              <a:gdLst/>
              <a:ahLst/>
              <a:cxnLst/>
              <a:rect l="l" t="t" r="r" b="b"/>
              <a:pathLst>
                <a:path w="19" h="12" extrusionOk="0">
                  <a:moveTo>
                    <a:pt x="18"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8"/>
            <p:cNvSpPr/>
            <p:nvPr/>
          </p:nvSpPr>
          <p:spPr>
            <a:xfrm>
              <a:off x="6732969" y="2930616"/>
              <a:ext cx="337" cy="494"/>
            </a:xfrm>
            <a:custGeom>
              <a:avLst/>
              <a:gdLst/>
              <a:ahLst/>
              <a:cxnLst/>
              <a:rect l="l" t="t" r="r" b="b"/>
              <a:pathLst>
                <a:path w="15" h="22" extrusionOk="0">
                  <a:moveTo>
                    <a:pt x="14"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8"/>
            <p:cNvSpPr/>
            <p:nvPr/>
          </p:nvSpPr>
          <p:spPr>
            <a:xfrm>
              <a:off x="6737441" y="2935336"/>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8"/>
            <p:cNvSpPr/>
            <p:nvPr/>
          </p:nvSpPr>
          <p:spPr>
            <a:xfrm>
              <a:off x="6744295" y="2937223"/>
              <a:ext cx="18496" cy="2068"/>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8"/>
            <p:cNvSpPr/>
            <p:nvPr/>
          </p:nvSpPr>
          <p:spPr>
            <a:xfrm>
              <a:off x="6738385" y="2935965"/>
              <a:ext cx="270" cy="247"/>
            </a:xfrm>
            <a:custGeom>
              <a:avLst/>
              <a:gdLst/>
              <a:ahLst/>
              <a:cxnLst/>
              <a:rect l="l" t="t" r="r" b="b"/>
              <a:pathLst>
                <a:path w="12" h="11" extrusionOk="0">
                  <a:moveTo>
                    <a:pt x="11" y="11"/>
                  </a:moveTo>
                  <a:lnTo>
                    <a:pt x="11" y="1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8"/>
            <p:cNvSpPr/>
            <p:nvPr/>
          </p:nvSpPr>
          <p:spPr>
            <a:xfrm>
              <a:off x="6732339" y="2929740"/>
              <a:ext cx="405" cy="584"/>
            </a:xfrm>
            <a:custGeom>
              <a:avLst/>
              <a:gdLst/>
              <a:ahLst/>
              <a:cxnLst/>
              <a:rect l="l" t="t" r="r" b="b"/>
              <a:pathLst>
                <a:path w="18" h="26" extrusionOk="0">
                  <a:moveTo>
                    <a:pt x="1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8"/>
            <p:cNvSpPr/>
            <p:nvPr/>
          </p:nvSpPr>
          <p:spPr>
            <a:xfrm>
              <a:off x="6730766" y="2926661"/>
              <a:ext cx="247" cy="584"/>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8"/>
            <p:cNvSpPr/>
            <p:nvPr/>
          </p:nvSpPr>
          <p:spPr>
            <a:xfrm>
              <a:off x="6736901" y="2934864"/>
              <a:ext cx="337" cy="337"/>
            </a:xfrm>
            <a:custGeom>
              <a:avLst/>
              <a:gdLst/>
              <a:ahLst/>
              <a:cxnLst/>
              <a:rect l="l" t="t" r="r" b="b"/>
              <a:pathLst>
                <a:path w="15" h="15" extrusionOk="0">
                  <a:moveTo>
                    <a:pt x="1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8"/>
            <p:cNvSpPr/>
            <p:nvPr/>
          </p:nvSpPr>
          <p:spPr>
            <a:xfrm>
              <a:off x="6733508" y="2931470"/>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8"/>
            <p:cNvSpPr/>
            <p:nvPr/>
          </p:nvSpPr>
          <p:spPr>
            <a:xfrm>
              <a:off x="6736340" y="2934392"/>
              <a:ext cx="337" cy="337"/>
            </a:xfrm>
            <a:custGeom>
              <a:avLst/>
              <a:gdLst/>
              <a:ahLst/>
              <a:cxnLst/>
              <a:rect l="l" t="t" r="r" b="b"/>
              <a:pathLst>
                <a:path w="15" h="15" extrusionOk="0">
                  <a:moveTo>
                    <a:pt x="15"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8"/>
            <p:cNvSpPr/>
            <p:nvPr/>
          </p:nvSpPr>
          <p:spPr>
            <a:xfrm>
              <a:off x="6734227" y="2932189"/>
              <a:ext cx="494" cy="562"/>
            </a:xfrm>
            <a:custGeom>
              <a:avLst/>
              <a:gdLst/>
              <a:ahLst/>
              <a:cxnLst/>
              <a:rect l="l" t="t" r="r" b="b"/>
              <a:pathLst>
                <a:path w="22" h="25" extrusionOk="0">
                  <a:moveTo>
                    <a:pt x="21"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8"/>
            <p:cNvSpPr/>
            <p:nvPr/>
          </p:nvSpPr>
          <p:spPr>
            <a:xfrm>
              <a:off x="6735710" y="2933763"/>
              <a:ext cx="427" cy="405"/>
            </a:xfrm>
            <a:custGeom>
              <a:avLst/>
              <a:gdLst/>
              <a:ahLst/>
              <a:cxnLst/>
              <a:rect l="l" t="t" r="r" b="b"/>
              <a:pathLst>
                <a:path w="19" h="18" extrusionOk="0">
                  <a:moveTo>
                    <a:pt x="18"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8"/>
            <p:cNvSpPr/>
            <p:nvPr/>
          </p:nvSpPr>
          <p:spPr>
            <a:xfrm>
              <a:off x="6731710" y="2928639"/>
              <a:ext cx="405" cy="742"/>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8"/>
            <p:cNvSpPr/>
            <p:nvPr/>
          </p:nvSpPr>
          <p:spPr>
            <a:xfrm>
              <a:off x="6734856" y="2932976"/>
              <a:ext cx="652" cy="652"/>
            </a:xfrm>
            <a:custGeom>
              <a:avLst/>
              <a:gdLst/>
              <a:ahLst/>
              <a:cxnLst/>
              <a:rect l="l" t="t" r="r" b="b"/>
              <a:pathLst>
                <a:path w="29" h="29" extrusionOk="0">
                  <a:moveTo>
                    <a:pt x="28" y="2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8"/>
            <p:cNvSpPr/>
            <p:nvPr/>
          </p:nvSpPr>
          <p:spPr>
            <a:xfrm>
              <a:off x="6731148" y="2927470"/>
              <a:ext cx="427" cy="1034"/>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8"/>
            <p:cNvSpPr/>
            <p:nvPr/>
          </p:nvSpPr>
          <p:spPr>
            <a:xfrm>
              <a:off x="6765375" y="2929830"/>
              <a:ext cx="3798" cy="9619"/>
            </a:xfrm>
            <a:custGeom>
              <a:avLst/>
              <a:gdLst/>
              <a:ahLst/>
              <a:cxnLst/>
              <a:rect l="l" t="t" r="r" b="b"/>
              <a:pathLst>
                <a:path w="169" h="428" extrusionOk="0">
                  <a:moveTo>
                    <a:pt x="0" y="427"/>
                  </a:moveTo>
                  <a:lnTo>
                    <a:pt x="16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8"/>
            <p:cNvSpPr/>
            <p:nvPr/>
          </p:nvSpPr>
          <p:spPr>
            <a:xfrm>
              <a:off x="7311773" y="3147980"/>
              <a:ext cx="48408" cy="63128"/>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8"/>
            <p:cNvSpPr/>
            <p:nvPr/>
          </p:nvSpPr>
          <p:spPr>
            <a:xfrm>
              <a:off x="7429556" y="3146496"/>
              <a:ext cx="116143" cy="69443"/>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8"/>
            <p:cNvSpPr/>
            <p:nvPr/>
          </p:nvSpPr>
          <p:spPr>
            <a:xfrm>
              <a:off x="7327594" y="3157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8"/>
            <p:cNvSpPr/>
            <p:nvPr/>
          </p:nvSpPr>
          <p:spPr>
            <a:xfrm>
              <a:off x="7324987" y="3157419"/>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8"/>
            <p:cNvSpPr/>
            <p:nvPr/>
          </p:nvSpPr>
          <p:spPr>
            <a:xfrm>
              <a:off x="7328448" y="3157576"/>
              <a:ext cx="652" cy="22"/>
            </a:xfrm>
            <a:custGeom>
              <a:avLst/>
              <a:gdLst/>
              <a:ahLst/>
              <a:cxnLst/>
              <a:rect l="l" t="t" r="r" b="b"/>
              <a:pathLst>
                <a:path w="29" h="1" extrusionOk="0">
                  <a:moveTo>
                    <a:pt x="1" y="1"/>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8"/>
            <p:cNvSpPr/>
            <p:nvPr/>
          </p:nvSpPr>
          <p:spPr>
            <a:xfrm>
              <a:off x="7325774" y="3157508"/>
              <a:ext cx="652" cy="22"/>
            </a:xfrm>
            <a:custGeom>
              <a:avLst/>
              <a:gdLst/>
              <a:ahLst/>
              <a:cxnLst/>
              <a:rect l="l" t="t" r="r" b="b"/>
              <a:pathLst>
                <a:path w="29" h="1" extrusionOk="0">
                  <a:moveTo>
                    <a:pt x="1" y="0"/>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8"/>
            <p:cNvSpPr/>
            <p:nvPr/>
          </p:nvSpPr>
          <p:spPr>
            <a:xfrm>
              <a:off x="7330111" y="3157419"/>
              <a:ext cx="584" cy="22"/>
            </a:xfrm>
            <a:custGeom>
              <a:avLst/>
              <a:gdLst/>
              <a:ahLst/>
              <a:cxnLst/>
              <a:rect l="l" t="t" r="r" b="b"/>
              <a:pathLst>
                <a:path w="26" h="1" extrusionOk="0">
                  <a:moveTo>
                    <a:pt x="1"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8"/>
            <p:cNvSpPr/>
            <p:nvPr/>
          </p:nvSpPr>
          <p:spPr>
            <a:xfrm>
              <a:off x="7329257" y="3157508"/>
              <a:ext cx="629" cy="22"/>
            </a:xfrm>
            <a:custGeom>
              <a:avLst/>
              <a:gdLst/>
              <a:ahLst/>
              <a:cxnLst/>
              <a:rect l="l" t="t" r="r" b="b"/>
              <a:pathLst>
                <a:path w="28"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8"/>
            <p:cNvSpPr/>
            <p:nvPr/>
          </p:nvSpPr>
          <p:spPr>
            <a:xfrm>
              <a:off x="7330898" y="3157351"/>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8"/>
            <p:cNvSpPr/>
            <p:nvPr/>
          </p:nvSpPr>
          <p:spPr>
            <a:xfrm>
              <a:off x="7322156" y="3156407"/>
              <a:ext cx="584" cy="405"/>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8"/>
            <p:cNvSpPr/>
            <p:nvPr/>
          </p:nvSpPr>
          <p:spPr>
            <a:xfrm>
              <a:off x="7313661" y="3148294"/>
              <a:ext cx="652" cy="112"/>
            </a:xfrm>
            <a:custGeom>
              <a:avLst/>
              <a:gdLst/>
              <a:ahLst/>
              <a:cxnLst/>
              <a:rect l="l" t="t" r="r" b="b"/>
              <a:pathLst>
                <a:path w="29" h="5" extrusionOk="0">
                  <a:moveTo>
                    <a:pt x="1" y="1"/>
                  </a:moveTo>
                  <a:lnTo>
                    <a:pt x="29"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8"/>
            <p:cNvSpPr/>
            <p:nvPr/>
          </p:nvSpPr>
          <p:spPr>
            <a:xfrm>
              <a:off x="7311706" y="3148227"/>
              <a:ext cx="405" cy="22"/>
            </a:xfrm>
            <a:custGeom>
              <a:avLst/>
              <a:gdLst/>
              <a:ahLst/>
              <a:cxnLst/>
              <a:rect l="l" t="t" r="r" b="b"/>
              <a:pathLst>
                <a:path w="18" h="1" extrusionOk="0">
                  <a:moveTo>
                    <a:pt x="0" y="0"/>
                  </a:moveTo>
                  <a:lnTo>
                    <a:pt x="0" y="0"/>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8"/>
            <p:cNvSpPr/>
            <p:nvPr/>
          </p:nvSpPr>
          <p:spPr>
            <a:xfrm>
              <a:off x="7323504" y="3157104"/>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8"/>
            <p:cNvSpPr/>
            <p:nvPr/>
          </p:nvSpPr>
          <p:spPr>
            <a:xfrm>
              <a:off x="7322875" y="3156879"/>
              <a:ext cx="405" cy="180"/>
            </a:xfrm>
            <a:custGeom>
              <a:avLst/>
              <a:gdLst/>
              <a:ahLst/>
              <a:cxnLst/>
              <a:rect l="l" t="t" r="r" b="b"/>
              <a:pathLst>
                <a:path w="18" h="8" extrusionOk="0">
                  <a:moveTo>
                    <a:pt x="0"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8"/>
            <p:cNvSpPr/>
            <p:nvPr/>
          </p:nvSpPr>
          <p:spPr>
            <a:xfrm>
              <a:off x="7324201" y="3157261"/>
              <a:ext cx="494" cy="180"/>
            </a:xfrm>
            <a:custGeom>
              <a:avLst/>
              <a:gdLst/>
              <a:ahLst/>
              <a:cxnLst/>
              <a:rect l="l" t="t" r="r" b="b"/>
              <a:pathLst>
                <a:path w="22" h="8" extrusionOk="0">
                  <a:moveTo>
                    <a:pt x="1" y="1"/>
                  </a:moveTo>
                  <a:lnTo>
                    <a:pt x="22"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8"/>
            <p:cNvSpPr/>
            <p:nvPr/>
          </p:nvSpPr>
          <p:spPr>
            <a:xfrm>
              <a:off x="7332561" y="315710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8"/>
            <p:cNvSpPr/>
            <p:nvPr/>
          </p:nvSpPr>
          <p:spPr>
            <a:xfrm>
              <a:off x="7334449" y="3154430"/>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8"/>
            <p:cNvSpPr/>
            <p:nvPr/>
          </p:nvSpPr>
          <p:spPr>
            <a:xfrm>
              <a:off x="7327437" y="3157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8"/>
            <p:cNvSpPr/>
            <p:nvPr/>
          </p:nvSpPr>
          <p:spPr>
            <a:xfrm>
              <a:off x="7331932" y="3157194"/>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7332314" y="315719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7334516" y="3154048"/>
              <a:ext cx="112" cy="247"/>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7335550" y="31526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8"/>
            <p:cNvSpPr/>
            <p:nvPr/>
          </p:nvSpPr>
          <p:spPr>
            <a:xfrm>
              <a:off x="7335235" y="315269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8"/>
            <p:cNvSpPr/>
            <p:nvPr/>
          </p:nvSpPr>
          <p:spPr>
            <a:xfrm>
              <a:off x="7334606" y="3153576"/>
              <a:ext cx="90" cy="337"/>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7334921" y="3153014"/>
              <a:ext cx="247" cy="180"/>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8"/>
            <p:cNvSpPr/>
            <p:nvPr/>
          </p:nvSpPr>
          <p:spPr>
            <a:xfrm>
              <a:off x="7334763" y="3153261"/>
              <a:ext cx="180" cy="337"/>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8"/>
            <p:cNvSpPr/>
            <p:nvPr/>
          </p:nvSpPr>
          <p:spPr>
            <a:xfrm>
              <a:off x="7331370" y="3157261"/>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7485897" y="3170723"/>
              <a:ext cx="10877" cy="6787"/>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7487695" y="3175847"/>
              <a:ext cx="337" cy="405"/>
            </a:xfrm>
            <a:custGeom>
              <a:avLst/>
              <a:gdLst/>
              <a:ahLst/>
              <a:cxnLst/>
              <a:rect l="l" t="t" r="r" b="b"/>
              <a:pathLst>
                <a:path w="15" h="18" extrusionOk="0">
                  <a:moveTo>
                    <a:pt x="15"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8"/>
            <p:cNvSpPr/>
            <p:nvPr/>
          </p:nvSpPr>
          <p:spPr>
            <a:xfrm>
              <a:off x="7488100" y="3176319"/>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8"/>
            <p:cNvSpPr/>
            <p:nvPr/>
          </p:nvSpPr>
          <p:spPr>
            <a:xfrm>
              <a:off x="7487313" y="3175375"/>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8"/>
            <p:cNvSpPr/>
            <p:nvPr/>
          </p:nvSpPr>
          <p:spPr>
            <a:xfrm>
              <a:off x="7488325" y="3176701"/>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8"/>
            <p:cNvSpPr/>
            <p:nvPr/>
          </p:nvSpPr>
          <p:spPr>
            <a:xfrm>
              <a:off x="7485897" y="3173173"/>
              <a:ext cx="494" cy="719"/>
            </a:xfrm>
            <a:custGeom>
              <a:avLst/>
              <a:gdLst/>
              <a:ahLst/>
              <a:cxnLst/>
              <a:rect l="l" t="t" r="r" b="b"/>
              <a:pathLst>
                <a:path w="22" h="32" extrusionOk="0">
                  <a:moveTo>
                    <a:pt x="0" y="0"/>
                  </a:moveTo>
                  <a:lnTo>
                    <a:pt x="2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8"/>
            <p:cNvSpPr/>
            <p:nvPr/>
          </p:nvSpPr>
          <p:spPr>
            <a:xfrm>
              <a:off x="7486999" y="3174813"/>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8"/>
            <p:cNvSpPr/>
            <p:nvPr/>
          </p:nvSpPr>
          <p:spPr>
            <a:xfrm>
              <a:off x="7488639" y="3177015"/>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8"/>
            <p:cNvSpPr/>
            <p:nvPr/>
          </p:nvSpPr>
          <p:spPr>
            <a:xfrm>
              <a:off x="7486437" y="3174026"/>
              <a:ext cx="337" cy="584"/>
            </a:xfrm>
            <a:custGeom>
              <a:avLst/>
              <a:gdLst/>
              <a:ahLst/>
              <a:cxnLst/>
              <a:rect l="l" t="t" r="r" b="b"/>
              <a:pathLst>
                <a:path w="15" h="26" extrusionOk="0">
                  <a:moveTo>
                    <a:pt x="15"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8"/>
            <p:cNvSpPr/>
            <p:nvPr/>
          </p:nvSpPr>
          <p:spPr>
            <a:xfrm>
              <a:off x="7488797" y="3177263"/>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7496190" y="3170970"/>
              <a:ext cx="22" cy="90"/>
            </a:xfrm>
            <a:custGeom>
              <a:avLst/>
              <a:gdLst/>
              <a:ahLst/>
              <a:cxnLst/>
              <a:rect l="l" t="t" r="r" b="b"/>
              <a:pathLst>
                <a:path w="1" h="4" extrusionOk="0">
                  <a:moveTo>
                    <a:pt x="1" y="0"/>
                  </a:moveTo>
                  <a:lnTo>
                    <a:pt x="1" y="0"/>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7489044" y="317742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7489201" y="317757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7489268" y="3177645"/>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7496820" y="3174184"/>
              <a:ext cx="112" cy="584"/>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7496438" y="3172139"/>
              <a:ext cx="90" cy="494"/>
            </a:xfrm>
            <a:custGeom>
              <a:avLst/>
              <a:gdLst/>
              <a:ahLst/>
              <a:cxnLst/>
              <a:rect l="l" t="t" r="r" b="b"/>
              <a:pathLst>
                <a:path w="4" h="22" extrusionOk="0">
                  <a:moveTo>
                    <a:pt x="0" y="1"/>
                  </a:moveTo>
                  <a:lnTo>
                    <a:pt x="4"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7496595" y="3172858"/>
              <a:ext cx="90" cy="652"/>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7496752" y="3173555"/>
              <a:ext cx="90" cy="584"/>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7489426" y="317773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7496280" y="3171352"/>
              <a:ext cx="90" cy="584"/>
            </a:xfrm>
            <a:custGeom>
              <a:avLst/>
              <a:gdLst/>
              <a:ahLst/>
              <a:cxnLst/>
              <a:rect l="l" t="t" r="r" b="b"/>
              <a:pathLst>
                <a:path w="4" h="26" extrusionOk="0">
                  <a:moveTo>
                    <a:pt x="0" y="1"/>
                  </a:moveTo>
                  <a:lnTo>
                    <a:pt x="4"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6569069" y="2740850"/>
              <a:ext cx="115851" cy="113693"/>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6614241" y="2742805"/>
              <a:ext cx="966" cy="337"/>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6569069" y="2783325"/>
              <a:ext cx="25597" cy="13484"/>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6569069" y="2796787"/>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6570800" y="2805124"/>
              <a:ext cx="1753" cy="7416"/>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6570485" y="2803776"/>
              <a:ext cx="337" cy="1371"/>
            </a:xfrm>
            <a:custGeom>
              <a:avLst/>
              <a:gdLst/>
              <a:ahLst/>
              <a:cxnLst/>
              <a:rect l="l" t="t" r="r" b="b"/>
              <a:pathLst>
                <a:path w="15" h="61" extrusionOk="0">
                  <a:moveTo>
                    <a:pt x="1" y="1"/>
                  </a:moveTo>
                  <a:lnTo>
                    <a:pt x="15"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6570171" y="2802607"/>
              <a:ext cx="337" cy="1191"/>
            </a:xfrm>
            <a:custGeom>
              <a:avLst/>
              <a:gdLst/>
              <a:ahLst/>
              <a:cxnLst/>
              <a:rect l="l" t="t" r="r" b="b"/>
              <a:pathLst>
                <a:path w="15" h="53" extrusionOk="0">
                  <a:moveTo>
                    <a:pt x="1" y="0"/>
                  </a:moveTo>
                  <a:lnTo>
                    <a:pt x="15"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6569227" y="279820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6569856" y="2801574"/>
              <a:ext cx="337" cy="966"/>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6569384" y="2799371"/>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6569699" y="2800562"/>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6569069" y="279678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6628714" y="2742805"/>
              <a:ext cx="4270" cy="2068"/>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6593004" y="2818653"/>
              <a:ext cx="4337" cy="285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6575677" y="281242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6576306" y="2812361"/>
              <a:ext cx="1124" cy="22"/>
            </a:xfrm>
            <a:custGeom>
              <a:avLst/>
              <a:gdLst/>
              <a:ahLst/>
              <a:cxnLst/>
              <a:rect l="l" t="t" r="r" b="b"/>
              <a:pathLst>
                <a:path w="50" h="1" extrusionOk="0">
                  <a:moveTo>
                    <a:pt x="1" y="0"/>
                  </a:moveTo>
                  <a:lnTo>
                    <a:pt x="5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6583947" y="2813462"/>
              <a:ext cx="584" cy="337"/>
            </a:xfrm>
            <a:custGeom>
              <a:avLst/>
              <a:gdLst/>
              <a:ahLst/>
              <a:cxnLst/>
              <a:rect l="l" t="t" r="r" b="b"/>
              <a:pathLst>
                <a:path w="26" h="15" extrusionOk="0">
                  <a:moveTo>
                    <a:pt x="1" y="0"/>
                  </a:moveTo>
                  <a:lnTo>
                    <a:pt x="25"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6586307" y="2814721"/>
              <a:ext cx="6720" cy="3955"/>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6584823" y="2813934"/>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6577407" y="2812361"/>
              <a:ext cx="3326" cy="180"/>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6649569" y="285335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6656963" y="2854049"/>
              <a:ext cx="5686" cy="652"/>
            </a:xfrm>
            <a:custGeom>
              <a:avLst/>
              <a:gdLst/>
              <a:ahLst/>
              <a:cxnLst/>
              <a:rect l="l" t="t" r="r" b="b"/>
              <a:pathLst>
                <a:path w="253" h="29" extrusionOk="0">
                  <a:moveTo>
                    <a:pt x="252" y="29"/>
                  </a:moveTo>
                  <a:lnTo>
                    <a:pt x="0" y="1"/>
                  </a:lnTo>
                  <a:lnTo>
                    <a:pt x="252"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6665773" y="2842273"/>
              <a:ext cx="19305" cy="19125"/>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6665616" y="2855083"/>
              <a:ext cx="5686" cy="719"/>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6677976" y="2861128"/>
              <a:ext cx="7012" cy="337"/>
            </a:xfrm>
            <a:custGeom>
              <a:avLst/>
              <a:gdLst/>
              <a:ahLst/>
              <a:cxnLst/>
              <a:rect l="l" t="t" r="r" b="b"/>
              <a:pathLst>
                <a:path w="312" h="15" extrusionOk="0">
                  <a:moveTo>
                    <a:pt x="312" y="15"/>
                  </a:moveTo>
                  <a:lnTo>
                    <a:pt x="312" y="15"/>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6675526" y="2842408"/>
              <a:ext cx="337" cy="22"/>
            </a:xfrm>
            <a:custGeom>
              <a:avLst/>
              <a:gdLst/>
              <a:ahLst/>
              <a:cxnLst/>
              <a:rect l="l" t="t" r="r" b="b"/>
              <a:pathLst>
                <a:path w="15" h="1" extrusionOk="0">
                  <a:moveTo>
                    <a:pt x="0"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6667571" y="2850588"/>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6678358" y="2843824"/>
              <a:ext cx="337" cy="337"/>
            </a:xfrm>
            <a:custGeom>
              <a:avLst/>
              <a:gdLst/>
              <a:ahLst/>
              <a:cxnLst/>
              <a:rect l="l" t="t" r="r" b="b"/>
              <a:pathLst>
                <a:path w="15" h="15" extrusionOk="0">
                  <a:moveTo>
                    <a:pt x="1" y="1"/>
                  </a:moveTo>
                  <a:lnTo>
                    <a:pt x="15"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6677571" y="2843284"/>
              <a:ext cx="337" cy="247"/>
            </a:xfrm>
            <a:custGeom>
              <a:avLst/>
              <a:gdLst/>
              <a:ahLst/>
              <a:cxnLst/>
              <a:rect l="l" t="t" r="r" b="b"/>
              <a:pathLst>
                <a:path w="15" h="11" extrusionOk="0">
                  <a:moveTo>
                    <a:pt x="1" y="0"/>
                  </a:move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6676245" y="2842565"/>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6674493" y="2842408"/>
              <a:ext cx="652" cy="22"/>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6668515" y="2848476"/>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6680088" y="2845397"/>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6667885" y="2849734"/>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6679145" y="2844543"/>
              <a:ext cx="494" cy="405"/>
            </a:xfrm>
            <a:custGeom>
              <a:avLst/>
              <a:gdLst/>
              <a:ahLst/>
              <a:cxnLst/>
              <a:rect l="l" t="t" r="r" b="b"/>
              <a:pathLst>
                <a:path w="22" h="18" extrusionOk="0">
                  <a:moveTo>
                    <a:pt x="1" y="0"/>
                  </a:moveTo>
                  <a:lnTo>
                    <a:pt x="2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6668200" y="2849015"/>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6676875" y="2842880"/>
              <a:ext cx="337" cy="180"/>
            </a:xfrm>
            <a:custGeom>
              <a:avLst/>
              <a:gdLst/>
              <a:ahLst/>
              <a:cxnLst/>
              <a:rect l="l" t="t" r="r" b="b"/>
              <a:pathLst>
                <a:path w="15" h="8" extrusionOk="0">
                  <a:moveTo>
                    <a:pt x="0" y="1"/>
                  </a:moveTo>
                  <a:lnTo>
                    <a:pt x="1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6669616" y="284658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6668987" y="2847532"/>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6669144" y="284721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6669301" y="284697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6669548" y="284665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6669458" y="284681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6668762" y="2847914"/>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6038808" y="2532903"/>
              <a:ext cx="157202" cy="132549"/>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6204482" y="2659564"/>
              <a:ext cx="9237" cy="1955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6168547" y="2558231"/>
              <a:ext cx="7641" cy="899"/>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6155086" y="2548859"/>
              <a:ext cx="247" cy="180"/>
            </a:xfrm>
            <a:custGeom>
              <a:avLst/>
              <a:gdLst/>
              <a:ahLst/>
              <a:cxnLst/>
              <a:rect l="l" t="t" r="r" b="b"/>
              <a:pathLst>
                <a:path w="11" h="8" extrusionOk="0">
                  <a:moveTo>
                    <a:pt x="1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6127623" y="2532813"/>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6162165" y="2555871"/>
              <a:ext cx="405" cy="494"/>
            </a:xfrm>
            <a:custGeom>
              <a:avLst/>
              <a:gdLst/>
              <a:ahLst/>
              <a:cxnLst/>
              <a:rect l="l" t="t" r="r" b="b"/>
              <a:pathLst>
                <a:path w="18" h="22" extrusionOk="0">
                  <a:moveTo>
                    <a:pt x="1" y="1"/>
                  </a:moveTo>
                  <a:lnTo>
                    <a:pt x="18"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6165311" y="2558388"/>
              <a:ext cx="584" cy="180"/>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6164682" y="2558163"/>
              <a:ext cx="494" cy="247"/>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6149175" y="2551219"/>
              <a:ext cx="2697" cy="494"/>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6163109" y="2556972"/>
              <a:ext cx="337" cy="337"/>
            </a:xfrm>
            <a:custGeom>
              <a:avLst/>
              <a:gdLst/>
              <a:ahLst/>
              <a:cxnLst/>
              <a:rect l="l" t="t" r="r" b="b"/>
              <a:pathLst>
                <a:path w="15" h="15" extrusionOk="0">
                  <a:moveTo>
                    <a:pt x="15"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6164052" y="2557849"/>
              <a:ext cx="494" cy="247"/>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6165940" y="2558321"/>
              <a:ext cx="2629" cy="180"/>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6162637" y="2556433"/>
              <a:ext cx="337" cy="405"/>
            </a:xfrm>
            <a:custGeom>
              <a:avLst/>
              <a:gdLst/>
              <a:ahLst/>
              <a:cxnLst/>
              <a:rect l="l" t="t" r="r" b="b"/>
              <a:pathLst>
                <a:path w="15" h="18" extrusionOk="0">
                  <a:moveTo>
                    <a:pt x="1" y="0"/>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6163580" y="2557444"/>
              <a:ext cx="427" cy="337"/>
            </a:xfrm>
            <a:custGeom>
              <a:avLst/>
              <a:gdLst/>
              <a:ahLst/>
              <a:cxnLst/>
              <a:rect l="l" t="t" r="r" b="b"/>
              <a:pathLst>
                <a:path w="19" h="15" extrusionOk="0">
                  <a:moveTo>
                    <a:pt x="1" y="1"/>
                  </a:moveTo>
                  <a:lnTo>
                    <a:pt x="18"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6167761" y="2558231"/>
              <a:ext cx="1820" cy="112"/>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6172233" y="2608661"/>
              <a:ext cx="180" cy="427"/>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6188526" y="2586390"/>
              <a:ext cx="337" cy="742"/>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6185065" y="2587963"/>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6181604" y="2611583"/>
              <a:ext cx="832" cy="2292"/>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6184436" y="2588278"/>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6183335" y="2589064"/>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6183874" y="2588682"/>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6185694" y="2587649"/>
              <a:ext cx="337" cy="270"/>
            </a:xfrm>
            <a:custGeom>
              <a:avLst/>
              <a:gdLst/>
              <a:ahLst/>
              <a:cxnLst/>
              <a:rect l="l" t="t" r="r" b="b"/>
              <a:pathLst>
                <a:path w="15" h="12"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6187492" y="2587177"/>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6186953" y="2587334"/>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6186324" y="2587491"/>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6182863" y="2589626"/>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6181290" y="2591739"/>
              <a:ext cx="247" cy="494"/>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6181604" y="2591109"/>
              <a:ext cx="247" cy="427"/>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6181042" y="2592301"/>
              <a:ext cx="270" cy="494"/>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6180885" y="2592930"/>
              <a:ext cx="180" cy="562"/>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6172390" y="2609380"/>
              <a:ext cx="899" cy="966"/>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6182391" y="2590098"/>
              <a:ext cx="337" cy="405"/>
            </a:xfrm>
            <a:custGeom>
              <a:avLst/>
              <a:gdLst/>
              <a:ahLst/>
              <a:cxnLst/>
              <a:rect l="l" t="t" r="r" b="b"/>
              <a:pathLst>
                <a:path w="15" h="18" extrusionOk="0">
                  <a:moveTo>
                    <a:pt x="0" y="18"/>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6181986" y="2590570"/>
              <a:ext cx="270" cy="494"/>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8"/>
            <p:cNvSpPr/>
            <p:nvPr/>
          </p:nvSpPr>
          <p:spPr>
            <a:xfrm>
              <a:off x="6176166" y="2559175"/>
              <a:ext cx="1843" cy="80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8"/>
            <p:cNvSpPr/>
            <p:nvPr/>
          </p:nvSpPr>
          <p:spPr>
            <a:xfrm>
              <a:off x="6188841" y="2582862"/>
              <a:ext cx="494" cy="3551"/>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8"/>
            <p:cNvSpPr/>
            <p:nvPr/>
          </p:nvSpPr>
          <p:spPr>
            <a:xfrm>
              <a:off x="6190796" y="2565714"/>
              <a:ext cx="3259" cy="1034"/>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8"/>
            <p:cNvSpPr/>
            <p:nvPr/>
          </p:nvSpPr>
          <p:spPr>
            <a:xfrm>
              <a:off x="6175379" y="2558950"/>
              <a:ext cx="1686" cy="494"/>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8"/>
            <p:cNvSpPr/>
            <p:nvPr/>
          </p:nvSpPr>
          <p:spPr>
            <a:xfrm>
              <a:off x="6188683" y="2586008"/>
              <a:ext cx="247" cy="876"/>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8"/>
            <p:cNvSpPr/>
            <p:nvPr/>
          </p:nvSpPr>
          <p:spPr>
            <a:xfrm>
              <a:off x="4982487" y="3048692"/>
              <a:ext cx="24339" cy="12450"/>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8"/>
            <p:cNvSpPr/>
            <p:nvPr/>
          </p:nvSpPr>
          <p:spPr>
            <a:xfrm>
              <a:off x="4991611" y="3027522"/>
              <a:ext cx="71151" cy="3622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8"/>
            <p:cNvSpPr/>
            <p:nvPr/>
          </p:nvSpPr>
          <p:spPr>
            <a:xfrm>
              <a:off x="5009949" y="3055614"/>
              <a:ext cx="112" cy="180"/>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8"/>
            <p:cNvSpPr/>
            <p:nvPr/>
          </p:nvSpPr>
          <p:spPr>
            <a:xfrm>
              <a:off x="5009949" y="3057187"/>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8"/>
            <p:cNvSpPr/>
            <p:nvPr/>
          </p:nvSpPr>
          <p:spPr>
            <a:xfrm>
              <a:off x="5009949" y="3056243"/>
              <a:ext cx="22" cy="270"/>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8"/>
            <p:cNvSpPr/>
            <p:nvPr/>
          </p:nvSpPr>
          <p:spPr>
            <a:xfrm>
              <a:off x="5009725" y="3052939"/>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8"/>
            <p:cNvSpPr/>
            <p:nvPr/>
          </p:nvSpPr>
          <p:spPr>
            <a:xfrm>
              <a:off x="4992870" y="3046804"/>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8"/>
            <p:cNvSpPr/>
            <p:nvPr/>
          </p:nvSpPr>
          <p:spPr>
            <a:xfrm>
              <a:off x="5009410" y="3052243"/>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8"/>
            <p:cNvSpPr/>
            <p:nvPr/>
          </p:nvSpPr>
          <p:spPr>
            <a:xfrm>
              <a:off x="4994128" y="3047523"/>
              <a:ext cx="337" cy="180"/>
            </a:xfrm>
            <a:custGeom>
              <a:avLst/>
              <a:gdLst/>
              <a:ahLst/>
              <a:cxnLst/>
              <a:rect l="l" t="t" r="r" b="b"/>
              <a:pathLst>
                <a:path w="15" h="8" extrusionOk="0">
                  <a:moveTo>
                    <a:pt x="1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8"/>
            <p:cNvSpPr/>
            <p:nvPr/>
          </p:nvSpPr>
          <p:spPr>
            <a:xfrm>
              <a:off x="5009949" y="3054984"/>
              <a:ext cx="112" cy="270"/>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8"/>
            <p:cNvSpPr/>
            <p:nvPr/>
          </p:nvSpPr>
          <p:spPr>
            <a:xfrm>
              <a:off x="5009792" y="3057973"/>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8"/>
            <p:cNvSpPr/>
            <p:nvPr/>
          </p:nvSpPr>
          <p:spPr>
            <a:xfrm>
              <a:off x="5009949" y="3054041"/>
              <a:ext cx="22" cy="180"/>
            </a:xfrm>
            <a:custGeom>
              <a:avLst/>
              <a:gdLst/>
              <a:ahLst/>
              <a:cxnLst/>
              <a:rect l="l" t="t" r="r" b="b"/>
              <a:pathLst>
                <a:path w="1" h="8" extrusionOk="0">
                  <a:moveTo>
                    <a:pt x="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8"/>
            <p:cNvSpPr/>
            <p:nvPr/>
          </p:nvSpPr>
          <p:spPr>
            <a:xfrm>
              <a:off x="5009949" y="305467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8"/>
            <p:cNvSpPr/>
            <p:nvPr/>
          </p:nvSpPr>
          <p:spPr>
            <a:xfrm>
              <a:off x="5009949" y="305372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8"/>
            <p:cNvSpPr/>
            <p:nvPr/>
          </p:nvSpPr>
          <p:spPr>
            <a:xfrm>
              <a:off x="5009792" y="3053254"/>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8"/>
            <p:cNvSpPr/>
            <p:nvPr/>
          </p:nvSpPr>
          <p:spPr>
            <a:xfrm>
              <a:off x="5009567" y="3052467"/>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8"/>
            <p:cNvSpPr/>
            <p:nvPr/>
          </p:nvSpPr>
          <p:spPr>
            <a:xfrm>
              <a:off x="5009635" y="3052715"/>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8"/>
            <p:cNvSpPr/>
            <p:nvPr/>
          </p:nvSpPr>
          <p:spPr>
            <a:xfrm>
              <a:off x="4649700" y="2808428"/>
              <a:ext cx="370273" cy="229050"/>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4951024" y="3005026"/>
              <a:ext cx="46610" cy="4762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4988150" y="3045860"/>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8"/>
            <p:cNvSpPr/>
            <p:nvPr/>
          </p:nvSpPr>
          <p:spPr>
            <a:xfrm>
              <a:off x="4981228" y="3051209"/>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8"/>
            <p:cNvSpPr/>
            <p:nvPr/>
          </p:nvSpPr>
          <p:spPr>
            <a:xfrm>
              <a:off x="4980217" y="3052153"/>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4986577" y="3046737"/>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4987836" y="3045950"/>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4986195" y="3047051"/>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4985633" y="3047366"/>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4985094" y="3047838"/>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4983049" y="3049568"/>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4986982" y="3046490"/>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8"/>
            <p:cNvSpPr/>
            <p:nvPr/>
          </p:nvSpPr>
          <p:spPr>
            <a:xfrm>
              <a:off x="4987364" y="3046265"/>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8"/>
            <p:cNvSpPr/>
            <p:nvPr/>
          </p:nvSpPr>
          <p:spPr>
            <a:xfrm>
              <a:off x="4982105" y="3050355"/>
              <a:ext cx="337" cy="247"/>
            </a:xfrm>
            <a:custGeom>
              <a:avLst/>
              <a:gdLst/>
              <a:ahLst/>
              <a:cxnLst/>
              <a:rect l="l" t="t" r="r" b="b"/>
              <a:pathLst>
                <a:path w="15" h="11" extrusionOk="0">
                  <a:moveTo>
                    <a:pt x="1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8"/>
            <p:cNvSpPr/>
            <p:nvPr/>
          </p:nvSpPr>
          <p:spPr>
            <a:xfrm>
              <a:off x="4983745" y="3048939"/>
              <a:ext cx="337" cy="180"/>
            </a:xfrm>
            <a:custGeom>
              <a:avLst/>
              <a:gdLst/>
              <a:ahLst/>
              <a:cxnLst/>
              <a:rect l="l" t="t" r="r" b="b"/>
              <a:pathLst>
                <a:path w="15" h="8" extrusionOk="0">
                  <a:moveTo>
                    <a:pt x="15"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8"/>
            <p:cNvSpPr/>
            <p:nvPr/>
          </p:nvSpPr>
          <p:spPr>
            <a:xfrm>
              <a:off x="4984465" y="3048310"/>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8"/>
            <p:cNvSpPr/>
            <p:nvPr/>
          </p:nvSpPr>
          <p:spPr>
            <a:xfrm>
              <a:off x="4987611" y="304610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8"/>
            <p:cNvSpPr/>
            <p:nvPr/>
          </p:nvSpPr>
          <p:spPr>
            <a:xfrm>
              <a:off x="4988307" y="3036354"/>
              <a:ext cx="5686" cy="9461"/>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8"/>
            <p:cNvSpPr/>
            <p:nvPr/>
          </p:nvSpPr>
          <p:spPr>
            <a:xfrm>
              <a:off x="4997297" y="3032960"/>
              <a:ext cx="337" cy="337"/>
            </a:xfrm>
            <a:custGeom>
              <a:avLst/>
              <a:gdLst/>
              <a:ahLst/>
              <a:cxnLst/>
              <a:rect l="l" t="t" r="r" b="b"/>
              <a:pathLst>
                <a:path w="15" h="15" extrusionOk="0">
                  <a:moveTo>
                    <a:pt x="14" y="1"/>
                  </a:moveTo>
                  <a:lnTo>
                    <a:pt x="14" y="1"/>
                  </a:ln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8"/>
            <p:cNvSpPr/>
            <p:nvPr/>
          </p:nvSpPr>
          <p:spPr>
            <a:xfrm>
              <a:off x="4995724" y="3033432"/>
              <a:ext cx="1438" cy="1438"/>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8"/>
            <p:cNvSpPr/>
            <p:nvPr/>
          </p:nvSpPr>
          <p:spPr>
            <a:xfrm>
              <a:off x="4988307" y="3045636"/>
              <a:ext cx="337" cy="247"/>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8"/>
            <p:cNvSpPr/>
            <p:nvPr/>
          </p:nvSpPr>
          <p:spPr>
            <a:xfrm>
              <a:off x="4954485" y="3033747"/>
              <a:ext cx="652" cy="899"/>
            </a:xfrm>
            <a:custGeom>
              <a:avLst/>
              <a:gdLst/>
              <a:ahLst/>
              <a:cxnLst/>
              <a:rect l="l" t="t" r="r" b="b"/>
              <a:pathLst>
                <a:path w="29" h="40" extrusionOk="0">
                  <a:moveTo>
                    <a:pt x="1" y="39"/>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8"/>
            <p:cNvSpPr/>
            <p:nvPr/>
          </p:nvSpPr>
          <p:spPr>
            <a:xfrm>
              <a:off x="4958890" y="3028556"/>
              <a:ext cx="180" cy="270"/>
            </a:xfrm>
            <a:custGeom>
              <a:avLst/>
              <a:gdLst/>
              <a:ahLst/>
              <a:cxnLst/>
              <a:rect l="l" t="t" r="r" b="b"/>
              <a:pathLst>
                <a:path w="8" h="12" extrusionOk="0">
                  <a:moveTo>
                    <a:pt x="1" y="1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8"/>
            <p:cNvSpPr/>
            <p:nvPr/>
          </p:nvSpPr>
          <p:spPr>
            <a:xfrm>
              <a:off x="4959204" y="3028174"/>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8"/>
            <p:cNvSpPr/>
            <p:nvPr/>
          </p:nvSpPr>
          <p:spPr>
            <a:xfrm>
              <a:off x="4951024" y="3034691"/>
              <a:ext cx="3416" cy="4742"/>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8"/>
            <p:cNvSpPr/>
            <p:nvPr/>
          </p:nvSpPr>
          <p:spPr>
            <a:xfrm>
              <a:off x="4955204" y="3032893"/>
              <a:ext cx="562" cy="719"/>
            </a:xfrm>
            <a:custGeom>
              <a:avLst/>
              <a:gdLst/>
              <a:ahLst/>
              <a:cxnLst/>
              <a:rect l="l" t="t" r="r" b="b"/>
              <a:pathLst>
                <a:path w="25" h="32" extrusionOk="0">
                  <a:moveTo>
                    <a:pt x="0" y="32"/>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8"/>
            <p:cNvSpPr/>
            <p:nvPr/>
          </p:nvSpPr>
          <p:spPr>
            <a:xfrm>
              <a:off x="4986352" y="3005183"/>
              <a:ext cx="3236" cy="22"/>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8"/>
            <p:cNvSpPr/>
            <p:nvPr/>
          </p:nvSpPr>
          <p:spPr>
            <a:xfrm>
              <a:off x="4957092" y="3030601"/>
              <a:ext cx="337" cy="494"/>
            </a:xfrm>
            <a:custGeom>
              <a:avLst/>
              <a:gdLst/>
              <a:ahLst/>
              <a:cxnLst/>
              <a:rect l="l" t="t" r="r" b="b"/>
              <a:pathLst>
                <a:path w="15" h="22" extrusionOk="0">
                  <a:moveTo>
                    <a:pt x="0" y="22"/>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8"/>
            <p:cNvSpPr/>
            <p:nvPr/>
          </p:nvSpPr>
          <p:spPr>
            <a:xfrm>
              <a:off x="4956530" y="3031320"/>
              <a:ext cx="427" cy="562"/>
            </a:xfrm>
            <a:custGeom>
              <a:avLst/>
              <a:gdLst/>
              <a:ahLst/>
              <a:cxnLst/>
              <a:rect l="l" t="t" r="r" b="b"/>
              <a:pathLst>
                <a:path w="19" h="25" extrusionOk="0">
                  <a:moveTo>
                    <a:pt x="1"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8"/>
            <p:cNvSpPr/>
            <p:nvPr/>
          </p:nvSpPr>
          <p:spPr>
            <a:xfrm>
              <a:off x="4957631" y="3030061"/>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a:off x="4959452" y="3027859"/>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8"/>
            <p:cNvSpPr/>
            <p:nvPr/>
          </p:nvSpPr>
          <p:spPr>
            <a:xfrm>
              <a:off x="4958508" y="3028960"/>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8"/>
            <p:cNvSpPr/>
            <p:nvPr/>
          </p:nvSpPr>
          <p:spPr>
            <a:xfrm>
              <a:off x="4958103" y="3029432"/>
              <a:ext cx="270" cy="405"/>
            </a:xfrm>
            <a:custGeom>
              <a:avLst/>
              <a:gdLst/>
              <a:ahLst/>
              <a:cxnLst/>
              <a:rect l="l" t="t" r="r" b="b"/>
              <a:pathLst>
                <a:path w="12" h="18" extrusionOk="0">
                  <a:moveTo>
                    <a:pt x="1"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8"/>
            <p:cNvSpPr/>
            <p:nvPr/>
          </p:nvSpPr>
          <p:spPr>
            <a:xfrm>
              <a:off x="4955901" y="3032106"/>
              <a:ext cx="427" cy="562"/>
            </a:xfrm>
            <a:custGeom>
              <a:avLst/>
              <a:gdLst/>
              <a:ahLst/>
              <a:cxnLst/>
              <a:rect l="l" t="t" r="r" b="b"/>
              <a:pathLst>
                <a:path w="19" h="25" extrusionOk="0">
                  <a:moveTo>
                    <a:pt x="1"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8"/>
            <p:cNvSpPr/>
            <p:nvPr/>
          </p:nvSpPr>
          <p:spPr>
            <a:xfrm>
              <a:off x="4991926" y="2997318"/>
              <a:ext cx="12226" cy="29530"/>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4993813" y="3004487"/>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8"/>
            <p:cNvSpPr/>
            <p:nvPr/>
          </p:nvSpPr>
          <p:spPr>
            <a:xfrm>
              <a:off x="4993589" y="3004711"/>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8"/>
            <p:cNvSpPr/>
            <p:nvPr/>
          </p:nvSpPr>
          <p:spPr>
            <a:xfrm>
              <a:off x="5002084" y="2997789"/>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4994061" y="3004239"/>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8"/>
            <p:cNvSpPr/>
            <p:nvPr/>
          </p:nvSpPr>
          <p:spPr>
            <a:xfrm>
              <a:off x="4994757" y="3002352"/>
              <a:ext cx="966" cy="1281"/>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8"/>
            <p:cNvSpPr/>
            <p:nvPr/>
          </p:nvSpPr>
          <p:spPr>
            <a:xfrm>
              <a:off x="5002488" y="2998037"/>
              <a:ext cx="405" cy="337"/>
            </a:xfrm>
            <a:custGeom>
              <a:avLst/>
              <a:gdLst/>
              <a:ahLst/>
              <a:cxnLst/>
              <a:rect l="l" t="t" r="r" b="b"/>
              <a:pathLst>
                <a:path w="18" h="15" extrusionOk="0">
                  <a:moveTo>
                    <a:pt x="0"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4994533" y="3003700"/>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4993184" y="30049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8"/>
            <p:cNvSpPr/>
            <p:nvPr/>
          </p:nvSpPr>
          <p:spPr>
            <a:xfrm>
              <a:off x="5002960" y="2998351"/>
              <a:ext cx="1191" cy="966"/>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8"/>
            <p:cNvSpPr/>
            <p:nvPr/>
          </p:nvSpPr>
          <p:spPr>
            <a:xfrm>
              <a:off x="4994285" y="3004015"/>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4993342" y="3004801"/>
              <a:ext cx="180" cy="90"/>
            </a:xfrm>
            <a:custGeom>
              <a:avLst/>
              <a:gdLst/>
              <a:ahLst/>
              <a:cxnLst/>
              <a:rect l="l" t="t" r="r" b="b"/>
              <a:pathLst>
                <a:path w="8" h="4" extrusionOk="0">
                  <a:moveTo>
                    <a:pt x="4" y="0"/>
                  </a:moveTo>
                  <a:lnTo>
                    <a:pt x="1" y="4"/>
                  </a:ln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8"/>
            <p:cNvSpPr/>
            <p:nvPr/>
          </p:nvSpPr>
          <p:spPr>
            <a:xfrm>
              <a:off x="4991926" y="3026353"/>
              <a:ext cx="3483" cy="494"/>
            </a:xfrm>
            <a:custGeom>
              <a:avLst/>
              <a:gdLst/>
              <a:ahLst/>
              <a:cxnLst/>
              <a:rect l="l" t="t" r="r" b="b"/>
              <a:pathLst>
                <a:path w="155" h="22" extrusionOk="0">
                  <a:moveTo>
                    <a:pt x="155" y="1"/>
                  </a:moveTo>
                  <a:lnTo>
                    <a:pt x="155" y="1"/>
                  </a:ln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8"/>
            <p:cNvSpPr/>
            <p:nvPr/>
          </p:nvSpPr>
          <p:spPr>
            <a:xfrm>
              <a:off x="5173511" y="2975721"/>
              <a:ext cx="32137" cy="24451"/>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5206795" y="2980103"/>
              <a:ext cx="38654" cy="21934"/>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5207042" y="2995744"/>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5208368" y="2982620"/>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8"/>
            <p:cNvSpPr/>
            <p:nvPr/>
          </p:nvSpPr>
          <p:spPr>
            <a:xfrm>
              <a:off x="5206795" y="2998419"/>
              <a:ext cx="22" cy="742"/>
            </a:xfrm>
            <a:custGeom>
              <a:avLst/>
              <a:gdLst/>
              <a:ahLst/>
              <a:cxnLst/>
              <a:rect l="l" t="t" r="r" b="b"/>
              <a:pathLst>
                <a:path w="1" h="33" extrusionOk="0">
                  <a:moveTo>
                    <a:pt x="1" y="3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8"/>
            <p:cNvSpPr/>
            <p:nvPr/>
          </p:nvSpPr>
          <p:spPr>
            <a:xfrm>
              <a:off x="5206637" y="3001250"/>
              <a:ext cx="22" cy="337"/>
            </a:xfrm>
            <a:custGeom>
              <a:avLst/>
              <a:gdLst/>
              <a:ahLst/>
              <a:cxnLst/>
              <a:rect l="l" t="t" r="r" b="b"/>
              <a:pathLst>
                <a:path w="1" h="15" extrusionOk="0">
                  <a:moveTo>
                    <a:pt x="1" y="15"/>
                  </a:moveTo>
                  <a:lnTo>
                    <a:pt x="1"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5207267" y="2993160"/>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5207514" y="2990238"/>
              <a:ext cx="90" cy="584"/>
            </a:xfrm>
            <a:custGeom>
              <a:avLst/>
              <a:gdLst/>
              <a:ahLst/>
              <a:cxnLst/>
              <a:rect l="l" t="t" r="r" b="b"/>
              <a:pathLst>
                <a:path w="4" h="26" extrusionOk="0">
                  <a:moveTo>
                    <a:pt x="0" y="2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5208143" y="2984890"/>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8"/>
            <p:cNvSpPr/>
            <p:nvPr/>
          </p:nvSpPr>
          <p:spPr>
            <a:xfrm>
              <a:off x="5207828" y="2987497"/>
              <a:ext cx="90" cy="562"/>
            </a:xfrm>
            <a:custGeom>
              <a:avLst/>
              <a:gdLst/>
              <a:ahLst/>
              <a:cxnLst/>
              <a:rect l="l" t="t" r="r" b="b"/>
              <a:pathLst>
                <a:path w="4" h="25" extrusionOk="0">
                  <a:moveTo>
                    <a:pt x="0" y="25"/>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8"/>
            <p:cNvSpPr/>
            <p:nvPr/>
          </p:nvSpPr>
          <p:spPr>
            <a:xfrm>
              <a:off x="5208682" y="2980328"/>
              <a:ext cx="22" cy="270"/>
            </a:xfrm>
            <a:custGeom>
              <a:avLst/>
              <a:gdLst/>
              <a:ahLst/>
              <a:cxnLst/>
              <a:rect l="l" t="t" r="r" b="b"/>
              <a:pathLst>
                <a:path w="1" h="12" extrusionOk="0">
                  <a:moveTo>
                    <a:pt x="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5014040" y="3040826"/>
              <a:ext cx="48970" cy="50453"/>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5054874" y="3044130"/>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5055908" y="3043433"/>
              <a:ext cx="405" cy="247"/>
            </a:xfrm>
            <a:custGeom>
              <a:avLst/>
              <a:gdLst/>
              <a:ahLst/>
              <a:cxnLst/>
              <a:rect l="l" t="t" r="r" b="b"/>
              <a:pathLst>
                <a:path w="18" h="11" extrusionOk="0">
                  <a:moveTo>
                    <a:pt x="0" y="1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5059121" y="3041770"/>
              <a:ext cx="584" cy="270"/>
            </a:xfrm>
            <a:custGeom>
              <a:avLst/>
              <a:gdLst/>
              <a:ahLst/>
              <a:cxnLst/>
              <a:rect l="l" t="t" r="r" b="b"/>
              <a:pathLst>
                <a:path w="26" h="12" extrusionOk="0">
                  <a:moveTo>
                    <a:pt x="1" y="1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8"/>
            <p:cNvSpPr/>
            <p:nvPr/>
          </p:nvSpPr>
          <p:spPr>
            <a:xfrm>
              <a:off x="5056852" y="3042804"/>
              <a:ext cx="652" cy="337"/>
            </a:xfrm>
            <a:custGeom>
              <a:avLst/>
              <a:gdLst/>
              <a:ahLst/>
              <a:cxnLst/>
              <a:rect l="l" t="t" r="r" b="b"/>
              <a:pathLst>
                <a:path w="29" h="15" extrusionOk="0">
                  <a:moveTo>
                    <a:pt x="0" y="14"/>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8"/>
            <p:cNvSpPr/>
            <p:nvPr/>
          </p:nvSpPr>
          <p:spPr>
            <a:xfrm>
              <a:off x="5062672" y="3040826"/>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5060380" y="3041388"/>
              <a:ext cx="494" cy="180"/>
            </a:xfrm>
            <a:custGeom>
              <a:avLst/>
              <a:gdLst/>
              <a:ahLst/>
              <a:cxnLst/>
              <a:rect l="l" t="t" r="r" b="b"/>
              <a:pathLst>
                <a:path w="22" h="8" extrusionOk="0">
                  <a:moveTo>
                    <a:pt x="1" y="7"/>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5061414" y="3041073"/>
              <a:ext cx="652" cy="180"/>
            </a:xfrm>
            <a:custGeom>
              <a:avLst/>
              <a:gdLst/>
              <a:ahLst/>
              <a:cxnLst/>
              <a:rect l="l" t="t" r="r" b="b"/>
              <a:pathLst>
                <a:path w="29" h="8" extrusionOk="0">
                  <a:moveTo>
                    <a:pt x="0" y="7"/>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5022310" y="3061749"/>
              <a:ext cx="22" cy="22"/>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8"/>
            <p:cNvSpPr/>
            <p:nvPr/>
          </p:nvSpPr>
          <p:spPr>
            <a:xfrm>
              <a:off x="5057863" y="3042175"/>
              <a:ext cx="809" cy="405"/>
            </a:xfrm>
            <a:custGeom>
              <a:avLst/>
              <a:gdLst/>
              <a:ahLst/>
              <a:cxnLst/>
              <a:rect l="l" t="t" r="r" b="b"/>
              <a:pathLst>
                <a:path w="36" h="18" extrusionOk="0">
                  <a:moveTo>
                    <a:pt x="1" y="18"/>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8"/>
            <p:cNvSpPr/>
            <p:nvPr/>
          </p:nvSpPr>
          <p:spPr>
            <a:xfrm>
              <a:off x="5022220" y="3059322"/>
              <a:ext cx="337" cy="1978"/>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5180366" y="3164363"/>
              <a:ext cx="485450" cy="495742"/>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5372649" y="3614372"/>
              <a:ext cx="58251" cy="61914"/>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8"/>
            <p:cNvSpPr/>
            <p:nvPr/>
          </p:nvSpPr>
          <p:spPr>
            <a:xfrm>
              <a:off x="5429305" y="3656937"/>
              <a:ext cx="90" cy="494"/>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8"/>
            <p:cNvSpPr/>
            <p:nvPr/>
          </p:nvSpPr>
          <p:spPr>
            <a:xfrm>
              <a:off x="5429147" y="3651049"/>
              <a:ext cx="90" cy="405"/>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5429462" y="3657970"/>
              <a:ext cx="90" cy="494"/>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5429215" y="3655925"/>
              <a:ext cx="22" cy="494"/>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5429619" y="3658982"/>
              <a:ext cx="180" cy="494"/>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5429147" y="3653880"/>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5429147" y="3654892"/>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8"/>
            <p:cNvSpPr/>
            <p:nvPr/>
          </p:nvSpPr>
          <p:spPr>
            <a:xfrm>
              <a:off x="5429147" y="3651992"/>
              <a:ext cx="22" cy="405"/>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8"/>
            <p:cNvSpPr/>
            <p:nvPr/>
          </p:nvSpPr>
          <p:spPr>
            <a:xfrm>
              <a:off x="5430563" y="3662061"/>
              <a:ext cx="180" cy="494"/>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5430159" y="3661027"/>
              <a:ext cx="180" cy="494"/>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5429844" y="3660015"/>
              <a:ext cx="180" cy="494"/>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5383346" y="3615316"/>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5384537" y="3615248"/>
              <a:ext cx="405" cy="22"/>
            </a:xfrm>
            <a:custGeom>
              <a:avLst/>
              <a:gdLst/>
              <a:ahLst/>
              <a:cxnLst/>
              <a:rect l="l" t="t" r="r" b="b"/>
              <a:pathLst>
                <a:path w="18" h="1" extrusionOk="0">
                  <a:moveTo>
                    <a:pt x="0"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5429215" y="3650105"/>
              <a:ext cx="22" cy="405"/>
            </a:xfrm>
            <a:custGeom>
              <a:avLst/>
              <a:gdLst/>
              <a:ahLst/>
              <a:cxnLst/>
              <a:rect l="l" t="t" r="r" b="b"/>
              <a:pathLst>
                <a:path w="1" h="18" extrusionOk="0">
                  <a:moveTo>
                    <a:pt x="1"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5429305" y="3649228"/>
              <a:ext cx="22" cy="427"/>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8"/>
            <p:cNvSpPr/>
            <p:nvPr/>
          </p:nvSpPr>
          <p:spPr>
            <a:xfrm>
              <a:off x="5429147" y="3652936"/>
              <a:ext cx="22" cy="494"/>
            </a:xfrm>
            <a:custGeom>
              <a:avLst/>
              <a:gdLst/>
              <a:ahLst/>
              <a:cxnLst/>
              <a:rect l="l" t="t" r="r" b="b"/>
              <a:pathLst>
                <a:path w="1" h="22"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8"/>
            <p:cNvSpPr/>
            <p:nvPr/>
          </p:nvSpPr>
          <p:spPr>
            <a:xfrm>
              <a:off x="5429372" y="3648374"/>
              <a:ext cx="22" cy="405"/>
            </a:xfrm>
            <a:custGeom>
              <a:avLst/>
              <a:gdLst/>
              <a:ahLst/>
              <a:cxnLst/>
              <a:rect l="l" t="t" r="r" b="b"/>
              <a:pathLst>
                <a:path w="1" h="18" extrusionOk="0">
                  <a:moveTo>
                    <a:pt x="1"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5385639" y="3615091"/>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5243943" y="3950328"/>
              <a:ext cx="2607" cy="498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5183984" y="3504611"/>
              <a:ext cx="244714" cy="437087"/>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5243314" y="3961272"/>
              <a:ext cx="40699" cy="2789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5421192" y="3552233"/>
              <a:ext cx="5371" cy="405"/>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5420810" y="355223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5389324" y="3579763"/>
              <a:ext cx="21035" cy="24092"/>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5379571" y="3613428"/>
              <a:ext cx="1214" cy="1371"/>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5428271" y="3561672"/>
              <a:ext cx="180" cy="182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5428113" y="3559537"/>
              <a:ext cx="180" cy="2000"/>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5427799" y="3557334"/>
              <a:ext cx="112" cy="80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5428113" y="35593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5413798" y="3574009"/>
              <a:ext cx="6158" cy="3169"/>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5377998" y="3617518"/>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8"/>
            <p:cNvSpPr/>
            <p:nvPr/>
          </p:nvSpPr>
          <p:spPr>
            <a:xfrm>
              <a:off x="5373368" y="3667319"/>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8"/>
            <p:cNvSpPr/>
            <p:nvPr/>
          </p:nvSpPr>
          <p:spPr>
            <a:xfrm>
              <a:off x="5373525" y="366669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8"/>
            <p:cNvSpPr/>
            <p:nvPr/>
          </p:nvSpPr>
          <p:spPr>
            <a:xfrm>
              <a:off x="5373525" y="366630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5377368" y="3619496"/>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5373121" y="3668038"/>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5158814" y="3449327"/>
              <a:ext cx="101737" cy="548780"/>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8"/>
            <p:cNvSpPr/>
            <p:nvPr/>
          </p:nvSpPr>
          <p:spPr>
            <a:xfrm>
              <a:off x="5252438" y="3989769"/>
              <a:ext cx="7731" cy="1416"/>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8"/>
            <p:cNvSpPr/>
            <p:nvPr/>
          </p:nvSpPr>
          <p:spPr>
            <a:xfrm>
              <a:off x="5173601" y="3822971"/>
              <a:ext cx="5753" cy="7012"/>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5158095" y="3852366"/>
              <a:ext cx="270" cy="1438"/>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8"/>
            <p:cNvSpPr/>
            <p:nvPr/>
          </p:nvSpPr>
          <p:spPr>
            <a:xfrm>
              <a:off x="5260686" y="3516500"/>
              <a:ext cx="22" cy="337"/>
            </a:xfrm>
            <a:custGeom>
              <a:avLst/>
              <a:gdLst/>
              <a:ahLst/>
              <a:cxnLst/>
              <a:rect l="l" t="t" r="r" b="b"/>
              <a:pathLst>
                <a:path w="1" h="15" extrusionOk="0">
                  <a:moveTo>
                    <a:pt x="1" y="15"/>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8"/>
            <p:cNvSpPr/>
            <p:nvPr/>
          </p:nvSpPr>
          <p:spPr>
            <a:xfrm>
              <a:off x="5259270" y="3524995"/>
              <a:ext cx="112" cy="494"/>
            </a:xfrm>
            <a:custGeom>
              <a:avLst/>
              <a:gdLst/>
              <a:ahLst/>
              <a:cxnLst/>
              <a:rect l="l" t="t" r="r" b="b"/>
              <a:pathLst>
                <a:path w="5" h="22" extrusionOk="0">
                  <a:moveTo>
                    <a:pt x="4"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5259428" y="3524141"/>
              <a:ext cx="180" cy="719"/>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8"/>
            <p:cNvSpPr/>
            <p:nvPr/>
          </p:nvSpPr>
          <p:spPr>
            <a:xfrm>
              <a:off x="5259113" y="3525624"/>
              <a:ext cx="112" cy="337"/>
            </a:xfrm>
            <a:custGeom>
              <a:avLst/>
              <a:gdLst/>
              <a:ahLst/>
              <a:cxnLst/>
              <a:rect l="l" t="t" r="r" b="b"/>
              <a:pathLst>
                <a:path w="5" h="15" extrusionOk="0">
                  <a:moveTo>
                    <a:pt x="4"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8"/>
            <p:cNvSpPr/>
            <p:nvPr/>
          </p:nvSpPr>
          <p:spPr>
            <a:xfrm>
              <a:off x="5258798" y="3526658"/>
              <a:ext cx="112" cy="337"/>
            </a:xfrm>
            <a:custGeom>
              <a:avLst/>
              <a:gdLst/>
              <a:ahLst/>
              <a:cxnLst/>
              <a:rect l="l" t="t" r="r" b="b"/>
              <a:pathLst>
                <a:path w="5" h="15" extrusionOk="0">
                  <a:moveTo>
                    <a:pt x="4"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8"/>
            <p:cNvSpPr/>
            <p:nvPr/>
          </p:nvSpPr>
          <p:spPr>
            <a:xfrm>
              <a:off x="5242910" y="3548210"/>
              <a:ext cx="3101" cy="10563"/>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5258956" y="3526253"/>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8"/>
            <p:cNvSpPr/>
            <p:nvPr/>
          </p:nvSpPr>
          <p:spPr>
            <a:xfrm>
              <a:off x="5260371" y="3518388"/>
              <a:ext cx="112" cy="966"/>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8"/>
            <p:cNvSpPr/>
            <p:nvPr/>
          </p:nvSpPr>
          <p:spPr>
            <a:xfrm>
              <a:off x="5241494" y="3989184"/>
              <a:ext cx="337" cy="494"/>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5203334" y="3939316"/>
              <a:ext cx="1753" cy="247"/>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8"/>
            <p:cNvSpPr/>
            <p:nvPr/>
          </p:nvSpPr>
          <p:spPr>
            <a:xfrm>
              <a:off x="5260214" y="3519736"/>
              <a:ext cx="112" cy="562"/>
            </a:xfrm>
            <a:custGeom>
              <a:avLst/>
              <a:gdLst/>
              <a:ahLst/>
              <a:cxnLst/>
              <a:rect l="l" t="t" r="r" b="b"/>
              <a:pathLst>
                <a:path w="5" h="25" extrusionOk="0">
                  <a:moveTo>
                    <a:pt x="4" y="0"/>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8"/>
            <p:cNvSpPr/>
            <p:nvPr/>
          </p:nvSpPr>
          <p:spPr>
            <a:xfrm>
              <a:off x="5243786" y="399006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8"/>
            <p:cNvSpPr/>
            <p:nvPr/>
          </p:nvSpPr>
          <p:spPr>
            <a:xfrm>
              <a:off x="5260057" y="3520747"/>
              <a:ext cx="112" cy="494"/>
            </a:xfrm>
            <a:custGeom>
              <a:avLst/>
              <a:gdLst/>
              <a:ahLst/>
              <a:cxnLst/>
              <a:rect l="l" t="t" r="r" b="b"/>
              <a:pathLst>
                <a:path w="5" h="22" extrusionOk="0">
                  <a:moveTo>
                    <a:pt x="4"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8"/>
            <p:cNvSpPr/>
            <p:nvPr/>
          </p:nvSpPr>
          <p:spPr>
            <a:xfrm>
              <a:off x="5256753" y="3989656"/>
              <a:ext cx="1056" cy="112"/>
            </a:xfrm>
            <a:custGeom>
              <a:avLst/>
              <a:gdLst/>
              <a:ahLst/>
              <a:cxnLst/>
              <a:rect l="l" t="t" r="r" b="b"/>
              <a:pathLst>
                <a:path w="47" h="5" extrusionOk="0">
                  <a:moveTo>
                    <a:pt x="1" y="1"/>
                  </a:moveTo>
                  <a:lnTo>
                    <a:pt x="46"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8"/>
            <p:cNvSpPr/>
            <p:nvPr/>
          </p:nvSpPr>
          <p:spPr>
            <a:xfrm>
              <a:off x="5260529" y="3517376"/>
              <a:ext cx="112" cy="494"/>
            </a:xfrm>
            <a:custGeom>
              <a:avLst/>
              <a:gdLst/>
              <a:ahLst/>
              <a:cxnLst/>
              <a:rect l="l" t="t" r="r" b="b"/>
              <a:pathLst>
                <a:path w="5" h="22" extrusionOk="0">
                  <a:moveTo>
                    <a:pt x="4"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8"/>
            <p:cNvSpPr/>
            <p:nvPr/>
          </p:nvSpPr>
          <p:spPr>
            <a:xfrm>
              <a:off x="5203266" y="3842860"/>
              <a:ext cx="247" cy="1753"/>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8"/>
            <p:cNvSpPr/>
            <p:nvPr/>
          </p:nvSpPr>
          <p:spPr>
            <a:xfrm>
              <a:off x="5210256" y="3820836"/>
              <a:ext cx="112" cy="405"/>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8"/>
            <p:cNvSpPr/>
            <p:nvPr/>
          </p:nvSpPr>
          <p:spPr>
            <a:xfrm>
              <a:off x="5201850" y="3816745"/>
              <a:ext cx="6472" cy="285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8"/>
            <p:cNvSpPr/>
            <p:nvPr/>
          </p:nvSpPr>
          <p:spPr>
            <a:xfrm>
              <a:off x="5259585" y="3523354"/>
              <a:ext cx="180" cy="562"/>
            </a:xfrm>
            <a:custGeom>
              <a:avLst/>
              <a:gdLst/>
              <a:ahLst/>
              <a:cxnLst/>
              <a:rect l="l" t="t" r="r" b="b"/>
              <a:pathLst>
                <a:path w="8" h="25" extrusionOk="0">
                  <a:moveTo>
                    <a:pt x="8" y="0"/>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8"/>
            <p:cNvSpPr/>
            <p:nvPr/>
          </p:nvSpPr>
          <p:spPr>
            <a:xfrm>
              <a:off x="5259989" y="3521691"/>
              <a:ext cx="90" cy="494"/>
            </a:xfrm>
            <a:custGeom>
              <a:avLst/>
              <a:gdLst/>
              <a:ahLst/>
              <a:cxnLst/>
              <a:rect l="l" t="t" r="r" b="b"/>
              <a:pathLst>
                <a:path w="4" h="22" extrusionOk="0">
                  <a:moveTo>
                    <a:pt x="4"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8"/>
            <p:cNvSpPr/>
            <p:nvPr/>
          </p:nvSpPr>
          <p:spPr>
            <a:xfrm>
              <a:off x="5258012" y="3989746"/>
              <a:ext cx="742" cy="90"/>
            </a:xfrm>
            <a:custGeom>
              <a:avLst/>
              <a:gdLst/>
              <a:ahLst/>
              <a:cxnLst/>
              <a:rect l="l" t="t" r="r" b="b"/>
              <a:pathLst>
                <a:path w="33" h="4" extrusionOk="0">
                  <a:moveTo>
                    <a:pt x="1"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8"/>
            <p:cNvSpPr/>
            <p:nvPr/>
          </p:nvSpPr>
          <p:spPr>
            <a:xfrm>
              <a:off x="5259742" y="3522568"/>
              <a:ext cx="180" cy="494"/>
            </a:xfrm>
            <a:custGeom>
              <a:avLst/>
              <a:gdLst/>
              <a:ahLst/>
              <a:cxnLst/>
              <a:rect l="l" t="t" r="r" b="b"/>
              <a:pathLst>
                <a:path w="8" h="22" extrusionOk="0">
                  <a:moveTo>
                    <a:pt x="8"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8"/>
            <p:cNvSpPr/>
            <p:nvPr/>
          </p:nvSpPr>
          <p:spPr>
            <a:xfrm>
              <a:off x="5213964" y="3729571"/>
              <a:ext cx="337" cy="1978"/>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8"/>
            <p:cNvSpPr/>
            <p:nvPr/>
          </p:nvSpPr>
          <p:spPr>
            <a:xfrm>
              <a:off x="5239853" y="3949384"/>
              <a:ext cx="1663" cy="39823"/>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8"/>
            <p:cNvSpPr/>
            <p:nvPr/>
          </p:nvSpPr>
          <p:spPr>
            <a:xfrm>
              <a:off x="5228661" y="3940013"/>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8"/>
            <p:cNvSpPr/>
            <p:nvPr/>
          </p:nvSpPr>
          <p:spPr>
            <a:xfrm>
              <a:off x="5230954" y="3941428"/>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8"/>
            <p:cNvSpPr/>
            <p:nvPr/>
          </p:nvSpPr>
          <p:spPr>
            <a:xfrm>
              <a:off x="5229695" y="3940642"/>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8"/>
            <p:cNvSpPr/>
            <p:nvPr/>
          </p:nvSpPr>
          <p:spPr>
            <a:xfrm>
              <a:off x="5227335" y="3939383"/>
              <a:ext cx="247" cy="180"/>
            </a:xfrm>
            <a:custGeom>
              <a:avLst/>
              <a:gdLst/>
              <a:ahLst/>
              <a:cxnLst/>
              <a:rect l="l" t="t" r="r" b="b"/>
              <a:pathLst>
                <a:path w="11" h="8" extrusionOk="0">
                  <a:moveTo>
                    <a:pt x="0"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8"/>
            <p:cNvSpPr/>
            <p:nvPr/>
          </p:nvSpPr>
          <p:spPr>
            <a:xfrm>
              <a:off x="5181534" y="3903830"/>
              <a:ext cx="2000" cy="4203"/>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8"/>
            <p:cNvSpPr/>
            <p:nvPr/>
          </p:nvSpPr>
          <p:spPr>
            <a:xfrm>
              <a:off x="5259045" y="3989814"/>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8"/>
            <p:cNvSpPr/>
            <p:nvPr/>
          </p:nvSpPr>
          <p:spPr>
            <a:xfrm>
              <a:off x="5241808" y="3989656"/>
              <a:ext cx="899" cy="427"/>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8"/>
            <p:cNvSpPr/>
            <p:nvPr/>
          </p:nvSpPr>
          <p:spPr>
            <a:xfrm>
              <a:off x="5242910" y="3990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8"/>
            <p:cNvSpPr/>
            <p:nvPr/>
          </p:nvSpPr>
          <p:spPr>
            <a:xfrm>
              <a:off x="5243224" y="3990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8"/>
            <p:cNvSpPr/>
            <p:nvPr/>
          </p:nvSpPr>
          <p:spPr>
            <a:xfrm>
              <a:off x="5259989" y="3990061"/>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8"/>
            <p:cNvSpPr/>
            <p:nvPr/>
          </p:nvSpPr>
          <p:spPr>
            <a:xfrm>
              <a:off x="5226077" y="3661184"/>
              <a:ext cx="1034" cy="4989"/>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8"/>
            <p:cNvSpPr/>
            <p:nvPr/>
          </p:nvSpPr>
          <p:spPr>
            <a:xfrm>
              <a:off x="5258574" y="3527040"/>
              <a:ext cx="180" cy="337"/>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8"/>
            <p:cNvSpPr/>
            <p:nvPr/>
          </p:nvSpPr>
          <p:spPr>
            <a:xfrm>
              <a:off x="5252438" y="3989611"/>
              <a:ext cx="4337" cy="67"/>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8"/>
            <p:cNvSpPr/>
            <p:nvPr/>
          </p:nvSpPr>
          <p:spPr>
            <a:xfrm>
              <a:off x="5219784" y="3624058"/>
              <a:ext cx="1348" cy="719"/>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8"/>
            <p:cNvSpPr/>
            <p:nvPr/>
          </p:nvSpPr>
          <p:spPr>
            <a:xfrm>
              <a:off x="5318758" y="3471351"/>
              <a:ext cx="102075" cy="104771"/>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8"/>
            <p:cNvSpPr/>
            <p:nvPr/>
          </p:nvSpPr>
          <p:spPr>
            <a:xfrm>
              <a:off x="5376514" y="3477800"/>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8"/>
            <p:cNvSpPr/>
            <p:nvPr/>
          </p:nvSpPr>
          <p:spPr>
            <a:xfrm>
              <a:off x="5375885" y="3476699"/>
              <a:ext cx="337" cy="562"/>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8"/>
            <p:cNvSpPr/>
            <p:nvPr/>
          </p:nvSpPr>
          <p:spPr>
            <a:xfrm>
              <a:off x="5376267" y="3477329"/>
              <a:ext cx="180" cy="337"/>
            </a:xfrm>
            <a:custGeom>
              <a:avLst/>
              <a:gdLst/>
              <a:ahLst/>
              <a:cxnLst/>
              <a:rect l="l" t="t" r="r" b="b"/>
              <a:pathLst>
                <a:path w="8" h="15" extrusionOk="0">
                  <a:moveTo>
                    <a:pt x="1" y="0"/>
                  </a:moveTo>
                  <a:lnTo>
                    <a:pt x="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8"/>
            <p:cNvSpPr/>
            <p:nvPr/>
          </p:nvSpPr>
          <p:spPr>
            <a:xfrm>
              <a:off x="5417731" y="3550817"/>
              <a:ext cx="180" cy="1506"/>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8"/>
            <p:cNvSpPr/>
            <p:nvPr/>
          </p:nvSpPr>
          <p:spPr>
            <a:xfrm>
              <a:off x="5375481" y="3476137"/>
              <a:ext cx="337" cy="494"/>
            </a:xfrm>
            <a:custGeom>
              <a:avLst/>
              <a:gdLst/>
              <a:ahLst/>
              <a:cxnLst/>
              <a:rect l="l" t="t" r="r" b="b"/>
              <a:pathLst>
                <a:path w="15" h="22" extrusionOk="0">
                  <a:moveTo>
                    <a:pt x="15" y="22"/>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8"/>
            <p:cNvSpPr/>
            <p:nvPr/>
          </p:nvSpPr>
          <p:spPr>
            <a:xfrm>
              <a:off x="5396403" y="3508275"/>
              <a:ext cx="494" cy="90"/>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8"/>
            <p:cNvSpPr/>
            <p:nvPr/>
          </p:nvSpPr>
          <p:spPr>
            <a:xfrm>
              <a:off x="5376514" y="3478587"/>
              <a:ext cx="247" cy="405"/>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8"/>
            <p:cNvSpPr/>
            <p:nvPr/>
          </p:nvSpPr>
          <p:spPr>
            <a:xfrm>
              <a:off x="5419708" y="3530119"/>
              <a:ext cx="719" cy="1124"/>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8"/>
            <p:cNvSpPr/>
            <p:nvPr/>
          </p:nvSpPr>
          <p:spPr>
            <a:xfrm>
              <a:off x="5376739" y="3478430"/>
              <a:ext cx="22" cy="180"/>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8"/>
            <p:cNvSpPr/>
            <p:nvPr/>
          </p:nvSpPr>
          <p:spPr>
            <a:xfrm>
              <a:off x="5376672" y="3478115"/>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8"/>
            <p:cNvSpPr/>
            <p:nvPr/>
          </p:nvSpPr>
          <p:spPr>
            <a:xfrm>
              <a:off x="5417888" y="3529647"/>
              <a:ext cx="1843" cy="494"/>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8"/>
            <p:cNvSpPr/>
            <p:nvPr/>
          </p:nvSpPr>
          <p:spPr>
            <a:xfrm>
              <a:off x="5412225" y="3568661"/>
              <a:ext cx="966" cy="22"/>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8"/>
            <p:cNvSpPr/>
            <p:nvPr/>
          </p:nvSpPr>
          <p:spPr>
            <a:xfrm>
              <a:off x="5323410" y="3511556"/>
              <a:ext cx="809" cy="809"/>
            </a:xfrm>
            <a:custGeom>
              <a:avLst/>
              <a:gdLst/>
              <a:ahLst/>
              <a:cxnLst/>
              <a:rect l="l" t="t" r="r" b="b"/>
              <a:pathLst>
                <a:path w="36" h="36" extrusionOk="0">
                  <a:moveTo>
                    <a:pt x="35" y="3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8"/>
            <p:cNvSpPr/>
            <p:nvPr/>
          </p:nvSpPr>
          <p:spPr>
            <a:xfrm>
              <a:off x="5322308" y="3510365"/>
              <a:ext cx="809" cy="809"/>
            </a:xfrm>
            <a:custGeom>
              <a:avLst/>
              <a:gdLst/>
              <a:ahLst/>
              <a:cxnLst/>
              <a:rect l="l" t="t" r="r" b="b"/>
              <a:pathLst>
                <a:path w="36" h="36" extrusionOk="0">
                  <a:moveTo>
                    <a:pt x="35" y="36"/>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8"/>
            <p:cNvSpPr/>
            <p:nvPr/>
          </p:nvSpPr>
          <p:spPr>
            <a:xfrm>
              <a:off x="5324578" y="3512724"/>
              <a:ext cx="742" cy="809"/>
            </a:xfrm>
            <a:custGeom>
              <a:avLst/>
              <a:gdLst/>
              <a:ahLst/>
              <a:cxnLst/>
              <a:rect l="l" t="t" r="r" b="b"/>
              <a:pathLst>
                <a:path w="33" h="36" extrusionOk="0">
                  <a:moveTo>
                    <a:pt x="32" y="36"/>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8"/>
            <p:cNvSpPr/>
            <p:nvPr/>
          </p:nvSpPr>
          <p:spPr>
            <a:xfrm>
              <a:off x="5325679" y="3513915"/>
              <a:ext cx="899" cy="876"/>
            </a:xfrm>
            <a:custGeom>
              <a:avLst/>
              <a:gdLst/>
              <a:ahLst/>
              <a:cxnLst/>
              <a:rect l="l" t="t" r="r" b="b"/>
              <a:pathLst>
                <a:path w="40" h="39" extrusionOk="0">
                  <a:moveTo>
                    <a:pt x="39" y="39"/>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8"/>
            <p:cNvSpPr/>
            <p:nvPr/>
          </p:nvSpPr>
          <p:spPr>
            <a:xfrm>
              <a:off x="5417821" y="3549401"/>
              <a:ext cx="22" cy="1438"/>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8"/>
            <p:cNvSpPr/>
            <p:nvPr/>
          </p:nvSpPr>
          <p:spPr>
            <a:xfrm>
              <a:off x="5321027" y="3508949"/>
              <a:ext cx="1056" cy="1124"/>
            </a:xfrm>
            <a:custGeom>
              <a:avLst/>
              <a:gdLst/>
              <a:ahLst/>
              <a:cxnLst/>
              <a:rect l="l" t="t" r="r" b="b"/>
              <a:pathLst>
                <a:path w="47" h="50" extrusionOk="0">
                  <a:moveTo>
                    <a:pt x="46" y="5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8"/>
            <p:cNvSpPr/>
            <p:nvPr/>
          </p:nvSpPr>
          <p:spPr>
            <a:xfrm>
              <a:off x="5320173" y="3507848"/>
              <a:ext cx="876" cy="1124"/>
            </a:xfrm>
            <a:custGeom>
              <a:avLst/>
              <a:gdLst/>
              <a:ahLst/>
              <a:cxnLst/>
              <a:rect l="l" t="t" r="r" b="b"/>
              <a:pathLst>
                <a:path w="39" h="50" extrusionOk="0">
                  <a:moveTo>
                    <a:pt x="39" y="50"/>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8"/>
            <p:cNvSpPr/>
            <p:nvPr/>
          </p:nvSpPr>
          <p:spPr>
            <a:xfrm>
              <a:off x="5318758" y="3506050"/>
              <a:ext cx="337" cy="337"/>
            </a:xfrm>
            <a:custGeom>
              <a:avLst/>
              <a:gdLst/>
              <a:ahLst/>
              <a:cxnLst/>
              <a:rect l="l" t="t" r="r" b="b"/>
              <a:pathLst>
                <a:path w="15" h="15" extrusionOk="0">
                  <a:moveTo>
                    <a:pt x="0" y="0"/>
                  </a:moveTo>
                  <a:lnTo>
                    <a:pt x="1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8"/>
            <p:cNvSpPr/>
            <p:nvPr/>
          </p:nvSpPr>
          <p:spPr>
            <a:xfrm>
              <a:off x="5387684" y="3574796"/>
              <a:ext cx="1281" cy="112"/>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8"/>
            <p:cNvSpPr/>
            <p:nvPr/>
          </p:nvSpPr>
          <p:spPr>
            <a:xfrm>
              <a:off x="5319297" y="3506746"/>
              <a:ext cx="652" cy="809"/>
            </a:xfrm>
            <a:custGeom>
              <a:avLst/>
              <a:gdLst/>
              <a:ahLst/>
              <a:cxnLst/>
              <a:rect l="l" t="t" r="r" b="b"/>
              <a:pathLst>
                <a:path w="29" h="36" extrusionOk="0">
                  <a:moveTo>
                    <a:pt x="29" y="36"/>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8"/>
            <p:cNvSpPr/>
            <p:nvPr/>
          </p:nvSpPr>
          <p:spPr>
            <a:xfrm>
              <a:off x="5391527" y="3575111"/>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8"/>
            <p:cNvSpPr/>
            <p:nvPr/>
          </p:nvSpPr>
          <p:spPr>
            <a:xfrm>
              <a:off x="5386111" y="3574886"/>
              <a:ext cx="1281" cy="180"/>
            </a:xfrm>
            <a:custGeom>
              <a:avLst/>
              <a:gdLst/>
              <a:ahLst/>
              <a:cxnLst/>
              <a:rect l="l" t="t" r="r" b="b"/>
              <a:pathLst>
                <a:path w="57" h="8" extrusionOk="0">
                  <a:moveTo>
                    <a:pt x="56"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8"/>
            <p:cNvSpPr/>
            <p:nvPr/>
          </p:nvSpPr>
          <p:spPr>
            <a:xfrm>
              <a:off x="5389886" y="357479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8"/>
            <p:cNvSpPr/>
            <p:nvPr/>
          </p:nvSpPr>
          <p:spPr>
            <a:xfrm>
              <a:off x="5383593" y="3575043"/>
              <a:ext cx="2540" cy="180"/>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8"/>
            <p:cNvSpPr/>
            <p:nvPr/>
          </p:nvSpPr>
          <p:spPr>
            <a:xfrm>
              <a:off x="5392471" y="3575425"/>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8"/>
            <p:cNvSpPr/>
            <p:nvPr/>
          </p:nvSpPr>
          <p:spPr>
            <a:xfrm>
              <a:off x="5390740" y="357495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8"/>
            <p:cNvSpPr/>
            <p:nvPr/>
          </p:nvSpPr>
          <p:spPr>
            <a:xfrm>
              <a:off x="5329387" y="3517286"/>
              <a:ext cx="809" cy="742"/>
            </a:xfrm>
            <a:custGeom>
              <a:avLst/>
              <a:gdLst/>
              <a:ahLst/>
              <a:cxnLst/>
              <a:rect l="l" t="t" r="r" b="b"/>
              <a:pathLst>
                <a:path w="36" h="33" extrusionOk="0">
                  <a:moveTo>
                    <a:pt x="35" y="3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8"/>
            <p:cNvSpPr/>
            <p:nvPr/>
          </p:nvSpPr>
          <p:spPr>
            <a:xfrm>
              <a:off x="5326781" y="3514927"/>
              <a:ext cx="1124" cy="1124"/>
            </a:xfrm>
            <a:custGeom>
              <a:avLst/>
              <a:gdLst/>
              <a:ahLst/>
              <a:cxnLst/>
              <a:rect l="l" t="t" r="r" b="b"/>
              <a:pathLst>
                <a:path w="50" h="50" extrusionOk="0">
                  <a:moveTo>
                    <a:pt x="50" y="5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8"/>
            <p:cNvSpPr/>
            <p:nvPr/>
          </p:nvSpPr>
          <p:spPr>
            <a:xfrm>
              <a:off x="5331657" y="3519174"/>
              <a:ext cx="742" cy="494"/>
            </a:xfrm>
            <a:custGeom>
              <a:avLst/>
              <a:gdLst/>
              <a:ahLst/>
              <a:cxnLst/>
              <a:rect l="l" t="t" r="r" b="b"/>
              <a:pathLst>
                <a:path w="33" h="22" extrusionOk="0">
                  <a:moveTo>
                    <a:pt x="32"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8"/>
            <p:cNvSpPr/>
            <p:nvPr/>
          </p:nvSpPr>
          <p:spPr>
            <a:xfrm>
              <a:off x="5328129" y="3516185"/>
              <a:ext cx="966" cy="899"/>
            </a:xfrm>
            <a:custGeom>
              <a:avLst/>
              <a:gdLst/>
              <a:ahLst/>
              <a:cxnLst/>
              <a:rect l="l" t="t" r="r" b="b"/>
              <a:pathLst>
                <a:path w="43" h="40" extrusionOk="0">
                  <a:moveTo>
                    <a:pt x="42" y="3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8"/>
            <p:cNvSpPr/>
            <p:nvPr/>
          </p:nvSpPr>
          <p:spPr>
            <a:xfrm>
              <a:off x="5330556" y="3518320"/>
              <a:ext cx="742" cy="562"/>
            </a:xfrm>
            <a:custGeom>
              <a:avLst/>
              <a:gdLst/>
              <a:ahLst/>
              <a:cxnLst/>
              <a:rect l="l" t="t" r="r" b="b"/>
              <a:pathLst>
                <a:path w="33" h="25" extrusionOk="0">
                  <a:moveTo>
                    <a:pt x="32"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8"/>
            <p:cNvSpPr/>
            <p:nvPr/>
          </p:nvSpPr>
          <p:spPr>
            <a:xfrm>
              <a:off x="5332758" y="3519893"/>
              <a:ext cx="966" cy="652"/>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8"/>
            <p:cNvSpPr/>
            <p:nvPr/>
          </p:nvSpPr>
          <p:spPr>
            <a:xfrm>
              <a:off x="5417731" y="3550660"/>
              <a:ext cx="22" cy="562"/>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8"/>
            <p:cNvSpPr/>
            <p:nvPr/>
          </p:nvSpPr>
          <p:spPr>
            <a:xfrm>
              <a:off x="5417731" y="3551536"/>
              <a:ext cx="112" cy="787"/>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8"/>
            <p:cNvSpPr/>
            <p:nvPr/>
          </p:nvSpPr>
          <p:spPr>
            <a:xfrm>
              <a:off x="5417821" y="354987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8"/>
            <p:cNvSpPr/>
            <p:nvPr/>
          </p:nvSpPr>
          <p:spPr>
            <a:xfrm>
              <a:off x="5032535" y="3091189"/>
              <a:ext cx="36609" cy="29845"/>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8"/>
            <p:cNvSpPr/>
            <p:nvPr/>
          </p:nvSpPr>
          <p:spPr>
            <a:xfrm>
              <a:off x="5037884" y="3091032"/>
              <a:ext cx="719" cy="90"/>
            </a:xfrm>
            <a:custGeom>
              <a:avLst/>
              <a:gdLst/>
              <a:ahLst/>
              <a:cxnLst/>
              <a:rect l="l" t="t" r="r" b="b"/>
              <a:pathLst>
                <a:path w="32" h="4" extrusionOk="0">
                  <a:moveTo>
                    <a:pt x="0"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8"/>
            <p:cNvSpPr/>
            <p:nvPr/>
          </p:nvSpPr>
          <p:spPr>
            <a:xfrm>
              <a:off x="5036154" y="30910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8"/>
            <p:cNvSpPr/>
            <p:nvPr/>
          </p:nvSpPr>
          <p:spPr>
            <a:xfrm>
              <a:off x="5054964" y="3094403"/>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8"/>
            <p:cNvSpPr/>
            <p:nvPr/>
          </p:nvSpPr>
          <p:spPr>
            <a:xfrm>
              <a:off x="5037097" y="30910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8"/>
            <p:cNvSpPr/>
            <p:nvPr/>
          </p:nvSpPr>
          <p:spPr>
            <a:xfrm>
              <a:off x="5035592" y="3091032"/>
              <a:ext cx="337" cy="22"/>
            </a:xfrm>
            <a:custGeom>
              <a:avLst/>
              <a:gdLst/>
              <a:ahLst/>
              <a:cxnLst/>
              <a:rect l="l" t="t" r="r" b="b"/>
              <a:pathLst>
                <a:path w="15" h="1" extrusionOk="0">
                  <a:moveTo>
                    <a:pt x="1" y="0"/>
                  </a:moveTo>
                  <a:lnTo>
                    <a:pt x="1" y="0"/>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8"/>
            <p:cNvSpPr/>
            <p:nvPr/>
          </p:nvSpPr>
          <p:spPr>
            <a:xfrm>
              <a:off x="5056380" y="309449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8"/>
            <p:cNvSpPr/>
            <p:nvPr/>
          </p:nvSpPr>
          <p:spPr>
            <a:xfrm>
              <a:off x="5057638" y="3094403"/>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8"/>
            <p:cNvSpPr/>
            <p:nvPr/>
          </p:nvSpPr>
          <p:spPr>
            <a:xfrm>
              <a:off x="5054177" y="3094246"/>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8"/>
            <p:cNvSpPr/>
            <p:nvPr/>
          </p:nvSpPr>
          <p:spPr>
            <a:xfrm>
              <a:off x="5051885" y="3093302"/>
              <a:ext cx="584" cy="427"/>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8"/>
            <p:cNvSpPr/>
            <p:nvPr/>
          </p:nvSpPr>
          <p:spPr>
            <a:xfrm>
              <a:off x="5052672" y="3093774"/>
              <a:ext cx="494" cy="180"/>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8"/>
            <p:cNvSpPr/>
            <p:nvPr/>
          </p:nvSpPr>
          <p:spPr>
            <a:xfrm>
              <a:off x="5038738" y="3091099"/>
              <a:ext cx="584" cy="112"/>
            </a:xfrm>
            <a:custGeom>
              <a:avLst/>
              <a:gdLst/>
              <a:ahLst/>
              <a:cxnLst/>
              <a:rect l="l" t="t" r="r" b="b"/>
              <a:pathLst>
                <a:path w="26" h="5" extrusionOk="0">
                  <a:moveTo>
                    <a:pt x="1"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8"/>
            <p:cNvSpPr/>
            <p:nvPr/>
          </p:nvSpPr>
          <p:spPr>
            <a:xfrm>
              <a:off x="5039457" y="3091257"/>
              <a:ext cx="494" cy="180"/>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8"/>
            <p:cNvSpPr/>
            <p:nvPr/>
          </p:nvSpPr>
          <p:spPr>
            <a:xfrm>
              <a:off x="5053301" y="3094021"/>
              <a:ext cx="742" cy="247"/>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8"/>
            <p:cNvSpPr/>
            <p:nvPr/>
          </p:nvSpPr>
          <p:spPr>
            <a:xfrm>
              <a:off x="5069437" y="3108381"/>
              <a:ext cx="67915" cy="27755"/>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8"/>
            <p:cNvSpPr/>
            <p:nvPr/>
          </p:nvSpPr>
          <p:spPr>
            <a:xfrm>
              <a:off x="5070448" y="3112651"/>
              <a:ext cx="180" cy="80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8"/>
            <p:cNvSpPr/>
            <p:nvPr/>
          </p:nvSpPr>
          <p:spPr>
            <a:xfrm>
              <a:off x="5070448" y="3113685"/>
              <a:ext cx="22" cy="494"/>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8"/>
            <p:cNvSpPr/>
            <p:nvPr/>
          </p:nvSpPr>
          <p:spPr>
            <a:xfrm>
              <a:off x="5071167" y="3110382"/>
              <a:ext cx="180" cy="247"/>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8"/>
            <p:cNvSpPr/>
            <p:nvPr/>
          </p:nvSpPr>
          <p:spPr>
            <a:xfrm>
              <a:off x="5070448" y="3114404"/>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8"/>
            <p:cNvSpPr/>
            <p:nvPr/>
          </p:nvSpPr>
          <p:spPr>
            <a:xfrm>
              <a:off x="5069661" y="3119124"/>
              <a:ext cx="494" cy="1438"/>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8"/>
            <p:cNvSpPr/>
            <p:nvPr/>
          </p:nvSpPr>
          <p:spPr>
            <a:xfrm>
              <a:off x="5070133" y="3115348"/>
              <a:ext cx="652" cy="3798"/>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8"/>
            <p:cNvSpPr/>
            <p:nvPr/>
          </p:nvSpPr>
          <p:spPr>
            <a:xfrm>
              <a:off x="5070448" y="3114944"/>
              <a:ext cx="112" cy="427"/>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8"/>
            <p:cNvSpPr/>
            <p:nvPr/>
          </p:nvSpPr>
          <p:spPr>
            <a:xfrm>
              <a:off x="5070605" y="3111797"/>
              <a:ext cx="180" cy="80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8"/>
            <p:cNvSpPr/>
            <p:nvPr/>
          </p:nvSpPr>
          <p:spPr>
            <a:xfrm>
              <a:off x="5069437" y="3120540"/>
              <a:ext cx="247" cy="809"/>
            </a:xfrm>
            <a:custGeom>
              <a:avLst/>
              <a:gdLst/>
              <a:ahLst/>
              <a:cxnLst/>
              <a:rect l="l" t="t" r="r" b="b"/>
              <a:pathLst>
                <a:path w="11" h="36" extrusionOk="0">
                  <a:moveTo>
                    <a:pt x="0" y="35"/>
                  </a:moveTo>
                  <a:lnTo>
                    <a:pt x="0" y="35"/>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8"/>
            <p:cNvSpPr/>
            <p:nvPr/>
          </p:nvSpPr>
          <p:spPr>
            <a:xfrm>
              <a:off x="5070920" y="3110921"/>
              <a:ext cx="180" cy="652"/>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8"/>
            <p:cNvSpPr/>
            <p:nvPr/>
          </p:nvSpPr>
          <p:spPr>
            <a:xfrm>
              <a:off x="5117508" y="3073570"/>
              <a:ext cx="143448" cy="203700"/>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8"/>
            <p:cNvSpPr/>
            <p:nvPr/>
          </p:nvSpPr>
          <p:spPr>
            <a:xfrm>
              <a:off x="5231201" y="3265067"/>
              <a:ext cx="90" cy="719"/>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8"/>
            <p:cNvSpPr/>
            <p:nvPr/>
          </p:nvSpPr>
          <p:spPr>
            <a:xfrm>
              <a:off x="5249989" y="3203287"/>
              <a:ext cx="4427" cy="1124"/>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8"/>
            <p:cNvSpPr/>
            <p:nvPr/>
          </p:nvSpPr>
          <p:spPr>
            <a:xfrm>
              <a:off x="5255585" y="3202905"/>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8"/>
            <p:cNvSpPr/>
            <p:nvPr/>
          </p:nvSpPr>
          <p:spPr>
            <a:xfrm>
              <a:off x="5249359" y="3204388"/>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8"/>
            <p:cNvSpPr/>
            <p:nvPr/>
          </p:nvSpPr>
          <p:spPr>
            <a:xfrm>
              <a:off x="5259045" y="3201085"/>
              <a:ext cx="1191" cy="584"/>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8"/>
            <p:cNvSpPr/>
            <p:nvPr/>
          </p:nvSpPr>
          <p:spPr>
            <a:xfrm>
              <a:off x="5231268" y="3263808"/>
              <a:ext cx="112" cy="80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8"/>
            <p:cNvSpPr/>
            <p:nvPr/>
          </p:nvSpPr>
          <p:spPr>
            <a:xfrm>
              <a:off x="5231358" y="3262460"/>
              <a:ext cx="90" cy="1056"/>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8"/>
            <p:cNvSpPr/>
            <p:nvPr/>
          </p:nvSpPr>
          <p:spPr>
            <a:xfrm>
              <a:off x="5254483" y="3203130"/>
              <a:ext cx="562" cy="180"/>
            </a:xfrm>
            <a:custGeom>
              <a:avLst/>
              <a:gdLst/>
              <a:ahLst/>
              <a:cxnLst/>
              <a:rect l="l" t="t" r="r" b="b"/>
              <a:pathLst>
                <a:path w="25" h="8" extrusionOk="0">
                  <a:moveTo>
                    <a:pt x="0" y="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8"/>
            <p:cNvSpPr/>
            <p:nvPr/>
          </p:nvSpPr>
          <p:spPr>
            <a:xfrm>
              <a:off x="5230886" y="3267426"/>
              <a:ext cx="180" cy="719"/>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8"/>
            <p:cNvSpPr/>
            <p:nvPr/>
          </p:nvSpPr>
          <p:spPr>
            <a:xfrm>
              <a:off x="5229156" y="3275135"/>
              <a:ext cx="157" cy="652"/>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8"/>
            <p:cNvSpPr/>
            <p:nvPr/>
          </p:nvSpPr>
          <p:spPr>
            <a:xfrm>
              <a:off x="5231111" y="3266325"/>
              <a:ext cx="112" cy="719"/>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8"/>
            <p:cNvSpPr/>
            <p:nvPr/>
          </p:nvSpPr>
          <p:spPr>
            <a:xfrm>
              <a:off x="5229695" y="3273157"/>
              <a:ext cx="270" cy="742"/>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8"/>
            <p:cNvSpPr/>
            <p:nvPr/>
          </p:nvSpPr>
          <p:spPr>
            <a:xfrm>
              <a:off x="5228819" y="3275921"/>
              <a:ext cx="270" cy="562"/>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8"/>
            <p:cNvSpPr/>
            <p:nvPr/>
          </p:nvSpPr>
          <p:spPr>
            <a:xfrm>
              <a:off x="5228122" y="327749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8"/>
            <p:cNvSpPr/>
            <p:nvPr/>
          </p:nvSpPr>
          <p:spPr>
            <a:xfrm>
              <a:off x="5228189" y="3277180"/>
              <a:ext cx="270" cy="247"/>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8"/>
            <p:cNvSpPr/>
            <p:nvPr/>
          </p:nvSpPr>
          <p:spPr>
            <a:xfrm>
              <a:off x="5228504" y="3276618"/>
              <a:ext cx="270" cy="427"/>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8"/>
            <p:cNvSpPr/>
            <p:nvPr/>
          </p:nvSpPr>
          <p:spPr>
            <a:xfrm>
              <a:off x="5229470" y="3274191"/>
              <a:ext cx="157" cy="719"/>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8"/>
            <p:cNvSpPr/>
            <p:nvPr/>
          </p:nvSpPr>
          <p:spPr>
            <a:xfrm>
              <a:off x="5230729" y="3268685"/>
              <a:ext cx="90" cy="719"/>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8"/>
            <p:cNvSpPr/>
            <p:nvPr/>
          </p:nvSpPr>
          <p:spPr>
            <a:xfrm>
              <a:off x="5230257" y="3271044"/>
              <a:ext cx="157" cy="719"/>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8"/>
            <p:cNvSpPr/>
            <p:nvPr/>
          </p:nvSpPr>
          <p:spPr>
            <a:xfrm>
              <a:off x="5230482" y="3269853"/>
              <a:ext cx="180" cy="742"/>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8"/>
            <p:cNvSpPr/>
            <p:nvPr/>
          </p:nvSpPr>
          <p:spPr>
            <a:xfrm>
              <a:off x="5230010" y="3272146"/>
              <a:ext cx="180" cy="80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8"/>
            <p:cNvSpPr/>
            <p:nvPr/>
          </p:nvSpPr>
          <p:spPr>
            <a:xfrm>
              <a:off x="5134655" y="3133597"/>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8"/>
            <p:cNvSpPr/>
            <p:nvPr/>
          </p:nvSpPr>
          <p:spPr>
            <a:xfrm>
              <a:off x="5135846" y="3132338"/>
              <a:ext cx="405" cy="494"/>
            </a:xfrm>
            <a:custGeom>
              <a:avLst/>
              <a:gdLst/>
              <a:ahLst/>
              <a:cxnLst/>
              <a:rect l="l" t="t" r="r" b="b"/>
              <a:pathLst>
                <a:path w="18" h="22" extrusionOk="0">
                  <a:moveTo>
                    <a:pt x="0" y="2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8"/>
            <p:cNvSpPr/>
            <p:nvPr/>
          </p:nvSpPr>
          <p:spPr>
            <a:xfrm>
              <a:off x="5134093" y="3134136"/>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8"/>
            <p:cNvSpPr/>
            <p:nvPr/>
          </p:nvSpPr>
          <p:spPr>
            <a:xfrm>
              <a:off x="5135194" y="3132967"/>
              <a:ext cx="427" cy="405"/>
            </a:xfrm>
            <a:custGeom>
              <a:avLst/>
              <a:gdLst/>
              <a:ahLst/>
              <a:cxnLst/>
              <a:rect l="l" t="t" r="r" b="b"/>
              <a:pathLst>
                <a:path w="19" h="18" extrusionOk="0">
                  <a:moveTo>
                    <a:pt x="1" y="18"/>
                  </a:moveTo>
                  <a:lnTo>
                    <a:pt x="1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8"/>
            <p:cNvSpPr/>
            <p:nvPr/>
          </p:nvSpPr>
          <p:spPr>
            <a:xfrm>
              <a:off x="5136475" y="3131934"/>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8"/>
            <p:cNvSpPr/>
            <p:nvPr/>
          </p:nvSpPr>
          <p:spPr>
            <a:xfrm>
              <a:off x="5138430" y="3129978"/>
              <a:ext cx="584" cy="494"/>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8"/>
            <p:cNvSpPr/>
            <p:nvPr/>
          </p:nvSpPr>
          <p:spPr>
            <a:xfrm>
              <a:off x="5132610" y="3135799"/>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8"/>
            <p:cNvSpPr/>
            <p:nvPr/>
          </p:nvSpPr>
          <p:spPr>
            <a:xfrm>
              <a:off x="5132992" y="3135237"/>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8"/>
            <p:cNvSpPr/>
            <p:nvPr/>
          </p:nvSpPr>
          <p:spPr>
            <a:xfrm>
              <a:off x="5133554" y="3134698"/>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8"/>
            <p:cNvSpPr/>
            <p:nvPr/>
          </p:nvSpPr>
          <p:spPr>
            <a:xfrm>
              <a:off x="5139532" y="3128315"/>
              <a:ext cx="427" cy="80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8"/>
            <p:cNvSpPr/>
            <p:nvPr/>
          </p:nvSpPr>
          <p:spPr>
            <a:xfrm>
              <a:off x="5136947" y="3131462"/>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8"/>
            <p:cNvSpPr/>
            <p:nvPr/>
          </p:nvSpPr>
          <p:spPr>
            <a:xfrm>
              <a:off x="5138116" y="3130450"/>
              <a:ext cx="337" cy="247"/>
            </a:xfrm>
            <a:custGeom>
              <a:avLst/>
              <a:gdLst/>
              <a:ahLst/>
              <a:cxnLst/>
              <a:rect l="l" t="t" r="r" b="b"/>
              <a:pathLst>
                <a:path w="15" h="11" extrusionOk="0">
                  <a:moveTo>
                    <a:pt x="1" y="1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8"/>
            <p:cNvSpPr/>
            <p:nvPr/>
          </p:nvSpPr>
          <p:spPr>
            <a:xfrm>
              <a:off x="5140003" y="3127214"/>
              <a:ext cx="337" cy="966"/>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8"/>
            <p:cNvSpPr/>
            <p:nvPr/>
          </p:nvSpPr>
          <p:spPr>
            <a:xfrm>
              <a:off x="5139060" y="3129192"/>
              <a:ext cx="494" cy="652"/>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8"/>
            <p:cNvSpPr/>
            <p:nvPr/>
          </p:nvSpPr>
          <p:spPr>
            <a:xfrm>
              <a:off x="5137329" y="3131080"/>
              <a:ext cx="270" cy="247"/>
            </a:xfrm>
            <a:custGeom>
              <a:avLst/>
              <a:gdLst/>
              <a:ahLst/>
              <a:cxnLst/>
              <a:rect l="l" t="t" r="r" b="b"/>
              <a:pathLst>
                <a:path w="12" h="11" extrusionOk="0">
                  <a:moveTo>
                    <a:pt x="1"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8"/>
            <p:cNvSpPr/>
            <p:nvPr/>
          </p:nvSpPr>
          <p:spPr>
            <a:xfrm>
              <a:off x="5137801" y="3130765"/>
              <a:ext cx="270" cy="247"/>
            </a:xfrm>
            <a:custGeom>
              <a:avLst/>
              <a:gdLst/>
              <a:ahLst/>
              <a:cxnLst/>
              <a:rect l="l" t="t" r="r" b="b"/>
              <a:pathLst>
                <a:path w="12" h="11" extrusionOk="0">
                  <a:moveTo>
                    <a:pt x="1"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8"/>
            <p:cNvSpPr/>
            <p:nvPr/>
          </p:nvSpPr>
          <p:spPr>
            <a:xfrm>
              <a:off x="5233875" y="3350735"/>
              <a:ext cx="146190" cy="164461"/>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8"/>
            <p:cNvSpPr/>
            <p:nvPr/>
          </p:nvSpPr>
          <p:spPr>
            <a:xfrm>
              <a:off x="5348805" y="3425707"/>
              <a:ext cx="14585" cy="7978"/>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8"/>
            <p:cNvSpPr/>
            <p:nvPr/>
          </p:nvSpPr>
          <p:spPr>
            <a:xfrm>
              <a:off x="5378245" y="3466159"/>
              <a:ext cx="90" cy="1034"/>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8"/>
            <p:cNvSpPr/>
            <p:nvPr/>
          </p:nvSpPr>
          <p:spPr>
            <a:xfrm>
              <a:off x="5328286" y="3396918"/>
              <a:ext cx="7641" cy="1528"/>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8"/>
            <p:cNvSpPr/>
            <p:nvPr/>
          </p:nvSpPr>
          <p:spPr>
            <a:xfrm>
              <a:off x="5375166" y="3469216"/>
              <a:ext cx="2854" cy="3888"/>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8"/>
            <p:cNvSpPr/>
            <p:nvPr/>
          </p:nvSpPr>
          <p:spPr>
            <a:xfrm>
              <a:off x="5377930" y="3468362"/>
              <a:ext cx="247" cy="876"/>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8"/>
            <p:cNvSpPr/>
            <p:nvPr/>
          </p:nvSpPr>
          <p:spPr>
            <a:xfrm>
              <a:off x="5237404" y="3365928"/>
              <a:ext cx="270" cy="90"/>
            </a:xfrm>
            <a:custGeom>
              <a:avLst/>
              <a:gdLst/>
              <a:ahLst/>
              <a:cxnLst/>
              <a:rect l="l" t="t" r="r" b="b"/>
              <a:pathLst>
                <a:path w="12" h="4" extrusionOk="0">
                  <a:moveTo>
                    <a:pt x="11" y="4"/>
                  </a:moveTo>
                  <a:lnTo>
                    <a:pt x="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8"/>
            <p:cNvSpPr/>
            <p:nvPr/>
          </p:nvSpPr>
          <p:spPr>
            <a:xfrm>
              <a:off x="5378245" y="3467328"/>
              <a:ext cx="90" cy="80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8"/>
            <p:cNvSpPr/>
            <p:nvPr/>
          </p:nvSpPr>
          <p:spPr>
            <a:xfrm>
              <a:off x="5237875" y="3366085"/>
              <a:ext cx="652" cy="247"/>
            </a:xfrm>
            <a:custGeom>
              <a:avLst/>
              <a:gdLst/>
              <a:ahLst/>
              <a:cxnLst/>
              <a:rect l="l" t="t" r="r" b="b"/>
              <a:pathLst>
                <a:path w="29" h="11" extrusionOk="0">
                  <a:moveTo>
                    <a:pt x="1" y="0"/>
                  </a:moveTo>
                  <a:lnTo>
                    <a:pt x="29"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8"/>
            <p:cNvSpPr/>
            <p:nvPr/>
          </p:nvSpPr>
          <p:spPr>
            <a:xfrm>
              <a:off x="5313791" y="338707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8"/>
            <p:cNvSpPr/>
            <p:nvPr/>
          </p:nvSpPr>
          <p:spPr>
            <a:xfrm>
              <a:off x="5379661" y="3453574"/>
              <a:ext cx="494" cy="3326"/>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8"/>
            <p:cNvSpPr/>
            <p:nvPr/>
          </p:nvSpPr>
          <p:spPr>
            <a:xfrm>
              <a:off x="5347231" y="3421145"/>
              <a:ext cx="1596" cy="4585"/>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8"/>
            <p:cNvSpPr/>
            <p:nvPr/>
          </p:nvSpPr>
          <p:spPr>
            <a:xfrm>
              <a:off x="5261563" y="3506274"/>
              <a:ext cx="7798" cy="6248"/>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8"/>
            <p:cNvSpPr/>
            <p:nvPr/>
          </p:nvSpPr>
          <p:spPr>
            <a:xfrm>
              <a:off x="5302622" y="3502139"/>
              <a:ext cx="13394" cy="1416"/>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8"/>
            <p:cNvSpPr/>
            <p:nvPr/>
          </p:nvSpPr>
          <p:spPr>
            <a:xfrm>
              <a:off x="5239449" y="3452158"/>
              <a:ext cx="270" cy="405"/>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8"/>
            <p:cNvSpPr/>
            <p:nvPr/>
          </p:nvSpPr>
          <p:spPr>
            <a:xfrm>
              <a:off x="5233943" y="3445618"/>
              <a:ext cx="4427" cy="5528"/>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8"/>
            <p:cNvSpPr/>
            <p:nvPr/>
          </p:nvSpPr>
          <p:spPr>
            <a:xfrm>
              <a:off x="5255899" y="3512500"/>
              <a:ext cx="5686" cy="2697"/>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8"/>
            <p:cNvSpPr/>
            <p:nvPr/>
          </p:nvSpPr>
          <p:spPr>
            <a:xfrm>
              <a:off x="5239763" y="3452630"/>
              <a:ext cx="584" cy="80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8"/>
            <p:cNvSpPr/>
            <p:nvPr/>
          </p:nvSpPr>
          <p:spPr>
            <a:xfrm>
              <a:off x="5255809" y="3514545"/>
              <a:ext cx="22" cy="247"/>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8"/>
            <p:cNvSpPr/>
            <p:nvPr/>
          </p:nvSpPr>
          <p:spPr>
            <a:xfrm>
              <a:off x="5255585" y="3511780"/>
              <a:ext cx="180" cy="1686"/>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8"/>
            <p:cNvSpPr/>
            <p:nvPr/>
          </p:nvSpPr>
          <p:spPr>
            <a:xfrm>
              <a:off x="5255742" y="3513668"/>
              <a:ext cx="90" cy="427"/>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8"/>
            <p:cNvSpPr/>
            <p:nvPr/>
          </p:nvSpPr>
          <p:spPr>
            <a:xfrm>
              <a:off x="5244640" y="3477329"/>
              <a:ext cx="1438" cy="4427"/>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8"/>
            <p:cNvSpPr/>
            <p:nvPr/>
          </p:nvSpPr>
          <p:spPr>
            <a:xfrm>
              <a:off x="5238977" y="345175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8"/>
            <p:cNvSpPr/>
            <p:nvPr/>
          </p:nvSpPr>
          <p:spPr>
            <a:xfrm>
              <a:off x="5260933" y="3511713"/>
              <a:ext cx="1820" cy="1191"/>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8"/>
            <p:cNvSpPr/>
            <p:nvPr/>
          </p:nvSpPr>
          <p:spPr>
            <a:xfrm>
              <a:off x="5320398" y="3499914"/>
              <a:ext cx="180" cy="494"/>
            </a:xfrm>
            <a:custGeom>
              <a:avLst/>
              <a:gdLst/>
              <a:ahLst/>
              <a:cxnLst/>
              <a:rect l="l" t="t" r="r" b="b"/>
              <a:pathLst>
                <a:path w="8" h="22" extrusionOk="0">
                  <a:moveTo>
                    <a:pt x="1" y="2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8"/>
            <p:cNvSpPr/>
            <p:nvPr/>
          </p:nvSpPr>
          <p:spPr>
            <a:xfrm>
              <a:off x="5320555" y="3499353"/>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8"/>
            <p:cNvSpPr/>
            <p:nvPr/>
          </p:nvSpPr>
          <p:spPr>
            <a:xfrm>
              <a:off x="5315993" y="3502903"/>
              <a:ext cx="3483" cy="20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8"/>
            <p:cNvSpPr/>
            <p:nvPr/>
          </p:nvSpPr>
          <p:spPr>
            <a:xfrm>
              <a:off x="5347389" y="3468429"/>
              <a:ext cx="9304" cy="1686"/>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8"/>
            <p:cNvSpPr/>
            <p:nvPr/>
          </p:nvSpPr>
          <p:spPr>
            <a:xfrm>
              <a:off x="5373907" y="3473081"/>
              <a:ext cx="1281" cy="494"/>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8"/>
            <p:cNvSpPr/>
            <p:nvPr/>
          </p:nvSpPr>
          <p:spPr>
            <a:xfrm>
              <a:off x="5320803" y="3498723"/>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8"/>
            <p:cNvSpPr/>
            <p:nvPr/>
          </p:nvSpPr>
          <p:spPr>
            <a:xfrm>
              <a:off x="5374851" y="3472834"/>
              <a:ext cx="652" cy="427"/>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8"/>
            <p:cNvSpPr/>
            <p:nvPr/>
          </p:nvSpPr>
          <p:spPr>
            <a:xfrm>
              <a:off x="5313948" y="3502656"/>
              <a:ext cx="2854" cy="337"/>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8"/>
            <p:cNvSpPr/>
            <p:nvPr/>
          </p:nvSpPr>
          <p:spPr>
            <a:xfrm>
              <a:off x="5088000" y="3231154"/>
              <a:ext cx="154775" cy="225589"/>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8"/>
            <p:cNvSpPr/>
            <p:nvPr/>
          </p:nvSpPr>
          <p:spPr>
            <a:xfrm>
              <a:off x="5220099" y="3276865"/>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8"/>
            <p:cNvSpPr/>
            <p:nvPr/>
          </p:nvSpPr>
          <p:spPr>
            <a:xfrm>
              <a:off x="5218211" y="3277404"/>
              <a:ext cx="494" cy="270"/>
            </a:xfrm>
            <a:custGeom>
              <a:avLst/>
              <a:gdLst/>
              <a:ahLst/>
              <a:cxnLst/>
              <a:rect l="l" t="t" r="r" b="b"/>
              <a:pathLst>
                <a:path w="22" h="12" extrusionOk="0">
                  <a:moveTo>
                    <a:pt x="0" y="1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8"/>
            <p:cNvSpPr/>
            <p:nvPr/>
          </p:nvSpPr>
          <p:spPr>
            <a:xfrm>
              <a:off x="5219470" y="3277022"/>
              <a:ext cx="494" cy="90"/>
            </a:xfrm>
            <a:custGeom>
              <a:avLst/>
              <a:gdLst/>
              <a:ahLst/>
              <a:cxnLst/>
              <a:rect l="l" t="t" r="r" b="b"/>
              <a:pathLst>
                <a:path w="22" h="4" extrusionOk="0">
                  <a:moveTo>
                    <a:pt x="0" y="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8"/>
            <p:cNvSpPr/>
            <p:nvPr/>
          </p:nvSpPr>
          <p:spPr>
            <a:xfrm>
              <a:off x="5217492" y="3277809"/>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8"/>
            <p:cNvSpPr/>
            <p:nvPr/>
          </p:nvSpPr>
          <p:spPr>
            <a:xfrm>
              <a:off x="5216638" y="3278191"/>
              <a:ext cx="719" cy="584"/>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8"/>
            <p:cNvSpPr/>
            <p:nvPr/>
          </p:nvSpPr>
          <p:spPr>
            <a:xfrm>
              <a:off x="5220728" y="327686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8"/>
            <p:cNvSpPr/>
            <p:nvPr/>
          </p:nvSpPr>
          <p:spPr>
            <a:xfrm>
              <a:off x="5196097" y="3285360"/>
              <a:ext cx="3888" cy="1596"/>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8"/>
            <p:cNvSpPr/>
            <p:nvPr/>
          </p:nvSpPr>
          <p:spPr>
            <a:xfrm>
              <a:off x="5218840" y="3277180"/>
              <a:ext cx="494" cy="180"/>
            </a:xfrm>
            <a:custGeom>
              <a:avLst/>
              <a:gdLst/>
              <a:ahLst/>
              <a:cxnLst/>
              <a:rect l="l" t="t" r="r" b="b"/>
              <a:pathLst>
                <a:path w="22" h="8" extrusionOk="0">
                  <a:moveTo>
                    <a:pt x="0" y="7"/>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8"/>
            <p:cNvSpPr/>
            <p:nvPr/>
          </p:nvSpPr>
          <p:spPr>
            <a:xfrm>
              <a:off x="5225672" y="3455844"/>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8"/>
            <p:cNvSpPr/>
            <p:nvPr/>
          </p:nvSpPr>
          <p:spPr>
            <a:xfrm>
              <a:off x="5219470" y="3274820"/>
              <a:ext cx="652" cy="652"/>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8"/>
            <p:cNvSpPr/>
            <p:nvPr/>
          </p:nvSpPr>
          <p:spPr>
            <a:xfrm>
              <a:off x="5164634" y="323052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8"/>
            <p:cNvSpPr/>
            <p:nvPr/>
          </p:nvSpPr>
          <p:spPr>
            <a:xfrm>
              <a:off x="5165488" y="323052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8"/>
            <p:cNvSpPr/>
            <p:nvPr/>
          </p:nvSpPr>
          <p:spPr>
            <a:xfrm>
              <a:off x="5166679" y="32305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8"/>
            <p:cNvSpPr/>
            <p:nvPr/>
          </p:nvSpPr>
          <p:spPr>
            <a:xfrm>
              <a:off x="5167623" y="3230907"/>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8"/>
            <p:cNvSpPr/>
            <p:nvPr/>
          </p:nvSpPr>
          <p:spPr>
            <a:xfrm>
              <a:off x="5166837" y="3230682"/>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8"/>
            <p:cNvSpPr/>
            <p:nvPr/>
          </p:nvSpPr>
          <p:spPr>
            <a:xfrm>
              <a:off x="5167309" y="3230839"/>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8"/>
            <p:cNvSpPr/>
            <p:nvPr/>
          </p:nvSpPr>
          <p:spPr>
            <a:xfrm>
              <a:off x="5167466" y="3230907"/>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8"/>
            <p:cNvSpPr/>
            <p:nvPr/>
          </p:nvSpPr>
          <p:spPr>
            <a:xfrm>
              <a:off x="5218908" y="3274033"/>
              <a:ext cx="494" cy="719"/>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8"/>
            <p:cNvSpPr/>
            <p:nvPr/>
          </p:nvSpPr>
          <p:spPr>
            <a:xfrm>
              <a:off x="5162971" y="3230592"/>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8"/>
            <p:cNvSpPr/>
            <p:nvPr/>
          </p:nvSpPr>
          <p:spPr>
            <a:xfrm>
              <a:off x="5165016" y="323052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8"/>
            <p:cNvSpPr/>
            <p:nvPr/>
          </p:nvSpPr>
          <p:spPr>
            <a:xfrm>
              <a:off x="5162117" y="3230750"/>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8"/>
            <p:cNvSpPr/>
            <p:nvPr/>
          </p:nvSpPr>
          <p:spPr>
            <a:xfrm>
              <a:off x="5160702" y="3230839"/>
              <a:ext cx="966" cy="180"/>
            </a:xfrm>
            <a:custGeom>
              <a:avLst/>
              <a:gdLst/>
              <a:ahLst/>
              <a:cxnLst/>
              <a:rect l="l" t="t" r="r" b="b"/>
              <a:pathLst>
                <a:path w="43" h="8" extrusionOk="0">
                  <a:moveTo>
                    <a:pt x="0" y="7"/>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8"/>
            <p:cNvSpPr/>
            <p:nvPr/>
          </p:nvSpPr>
          <p:spPr>
            <a:xfrm>
              <a:off x="5220953" y="3276146"/>
              <a:ext cx="899" cy="584"/>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8"/>
            <p:cNvSpPr/>
            <p:nvPr/>
          </p:nvSpPr>
          <p:spPr>
            <a:xfrm>
              <a:off x="5206727" y="3257044"/>
              <a:ext cx="2068" cy="494"/>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8"/>
            <p:cNvSpPr/>
            <p:nvPr/>
          </p:nvSpPr>
          <p:spPr>
            <a:xfrm>
              <a:off x="5220166" y="3275607"/>
              <a:ext cx="742" cy="494"/>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8"/>
            <p:cNvSpPr/>
            <p:nvPr/>
          </p:nvSpPr>
          <p:spPr>
            <a:xfrm>
              <a:off x="5163758" y="3230592"/>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8"/>
            <p:cNvSpPr/>
            <p:nvPr/>
          </p:nvSpPr>
          <p:spPr>
            <a:xfrm>
              <a:off x="5167062" y="3230750"/>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8"/>
            <p:cNvSpPr/>
            <p:nvPr/>
          </p:nvSpPr>
          <p:spPr>
            <a:xfrm>
              <a:off x="5232212" y="3440270"/>
              <a:ext cx="652" cy="494"/>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8"/>
            <p:cNvSpPr/>
            <p:nvPr/>
          </p:nvSpPr>
          <p:spPr>
            <a:xfrm>
              <a:off x="5231673" y="3440899"/>
              <a:ext cx="494" cy="584"/>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8"/>
            <p:cNvSpPr/>
            <p:nvPr/>
          </p:nvSpPr>
          <p:spPr>
            <a:xfrm>
              <a:off x="5237875" y="337338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8"/>
            <p:cNvSpPr/>
            <p:nvPr/>
          </p:nvSpPr>
          <p:spPr>
            <a:xfrm>
              <a:off x="5235044" y="3367883"/>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8"/>
            <p:cNvSpPr/>
            <p:nvPr/>
          </p:nvSpPr>
          <p:spPr>
            <a:xfrm>
              <a:off x="5233943" y="3365523"/>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8"/>
            <p:cNvSpPr/>
            <p:nvPr/>
          </p:nvSpPr>
          <p:spPr>
            <a:xfrm>
              <a:off x="5234504" y="3366624"/>
              <a:ext cx="247" cy="584"/>
            </a:xfrm>
            <a:custGeom>
              <a:avLst/>
              <a:gdLst/>
              <a:ahLst/>
              <a:cxnLst/>
              <a:rect l="l" t="t" r="r" b="b"/>
              <a:pathLst>
                <a:path w="11" h="26" extrusionOk="0">
                  <a:moveTo>
                    <a:pt x="0"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8"/>
            <p:cNvSpPr/>
            <p:nvPr/>
          </p:nvSpPr>
          <p:spPr>
            <a:xfrm>
              <a:off x="5230886" y="3444764"/>
              <a:ext cx="90" cy="562"/>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8"/>
            <p:cNvSpPr/>
            <p:nvPr/>
          </p:nvSpPr>
          <p:spPr>
            <a:xfrm>
              <a:off x="5230954" y="3445394"/>
              <a:ext cx="22" cy="652"/>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5235673" y="3369141"/>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8"/>
            <p:cNvSpPr/>
            <p:nvPr/>
          </p:nvSpPr>
          <p:spPr>
            <a:xfrm>
              <a:off x="5230954" y="3443034"/>
              <a:ext cx="112" cy="719"/>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8"/>
            <p:cNvSpPr/>
            <p:nvPr/>
          </p:nvSpPr>
          <p:spPr>
            <a:xfrm>
              <a:off x="5231044" y="3442315"/>
              <a:ext cx="247" cy="652"/>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5231268" y="3441528"/>
              <a:ext cx="337" cy="742"/>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8"/>
            <p:cNvSpPr/>
            <p:nvPr/>
          </p:nvSpPr>
          <p:spPr>
            <a:xfrm>
              <a:off x="5237089" y="3371973"/>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8"/>
            <p:cNvSpPr/>
            <p:nvPr/>
          </p:nvSpPr>
          <p:spPr>
            <a:xfrm>
              <a:off x="5230886" y="3443888"/>
              <a:ext cx="90" cy="742"/>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5236392" y="3370490"/>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5187850" y="3077818"/>
              <a:ext cx="165158" cy="139088"/>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8"/>
            <p:cNvSpPr/>
            <p:nvPr/>
          </p:nvSpPr>
          <p:spPr>
            <a:xfrm>
              <a:off x="5319229" y="3173644"/>
              <a:ext cx="8135" cy="2292"/>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8"/>
            <p:cNvSpPr/>
            <p:nvPr/>
          </p:nvSpPr>
          <p:spPr>
            <a:xfrm>
              <a:off x="5267069" y="3208096"/>
              <a:ext cx="809" cy="1281"/>
            </a:xfrm>
            <a:custGeom>
              <a:avLst/>
              <a:gdLst/>
              <a:ahLst/>
              <a:cxnLst/>
              <a:rect l="l" t="t" r="r" b="b"/>
              <a:pathLst>
                <a:path w="36" h="57" extrusionOk="0">
                  <a:moveTo>
                    <a:pt x="35" y="57"/>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8"/>
            <p:cNvSpPr/>
            <p:nvPr/>
          </p:nvSpPr>
          <p:spPr>
            <a:xfrm>
              <a:off x="5284148" y="3214951"/>
              <a:ext cx="1034" cy="562"/>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8"/>
            <p:cNvSpPr/>
            <p:nvPr/>
          </p:nvSpPr>
          <p:spPr>
            <a:xfrm>
              <a:off x="5341973" y="3165532"/>
              <a:ext cx="1820" cy="2787"/>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8"/>
            <p:cNvSpPr/>
            <p:nvPr/>
          </p:nvSpPr>
          <p:spPr>
            <a:xfrm>
              <a:off x="5267855" y="3209355"/>
              <a:ext cx="3326" cy="4360"/>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8"/>
            <p:cNvSpPr/>
            <p:nvPr/>
          </p:nvSpPr>
          <p:spPr>
            <a:xfrm>
              <a:off x="5265967" y="3206276"/>
              <a:ext cx="876" cy="1438"/>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5264619" y="3204568"/>
              <a:ext cx="1124" cy="1506"/>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5263360" y="3202972"/>
              <a:ext cx="1281" cy="1528"/>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8"/>
            <p:cNvSpPr/>
            <p:nvPr/>
          </p:nvSpPr>
          <p:spPr>
            <a:xfrm>
              <a:off x="5200659" y="3088425"/>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8"/>
            <p:cNvSpPr/>
            <p:nvPr/>
          </p:nvSpPr>
          <p:spPr>
            <a:xfrm>
              <a:off x="5203491" y="3085211"/>
              <a:ext cx="180" cy="180"/>
            </a:xfrm>
            <a:custGeom>
              <a:avLst/>
              <a:gdLst/>
              <a:ahLst/>
              <a:cxnLst/>
              <a:rect l="l" t="t" r="r" b="b"/>
              <a:pathLst>
                <a:path w="8" h="8" extrusionOk="0">
                  <a:moveTo>
                    <a:pt x="8" y="0"/>
                  </a:moveTo>
                  <a:lnTo>
                    <a:pt x="1" y="7"/>
                  </a:ln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8"/>
            <p:cNvSpPr/>
            <p:nvPr/>
          </p:nvSpPr>
          <p:spPr>
            <a:xfrm>
              <a:off x="5202862" y="3085526"/>
              <a:ext cx="494" cy="494"/>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8"/>
            <p:cNvSpPr/>
            <p:nvPr/>
          </p:nvSpPr>
          <p:spPr>
            <a:xfrm>
              <a:off x="5201221" y="3137597"/>
              <a:ext cx="5124" cy="1798"/>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5378312" y="3152137"/>
              <a:ext cx="47554" cy="51262"/>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8"/>
            <p:cNvSpPr/>
            <p:nvPr/>
          </p:nvSpPr>
          <p:spPr>
            <a:xfrm>
              <a:off x="5414809" y="31940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8"/>
            <p:cNvSpPr/>
            <p:nvPr/>
          </p:nvSpPr>
          <p:spPr>
            <a:xfrm>
              <a:off x="5419551" y="319447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8"/>
            <p:cNvSpPr/>
            <p:nvPr/>
          </p:nvSpPr>
          <p:spPr>
            <a:xfrm>
              <a:off x="5415596" y="31940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8"/>
            <p:cNvSpPr/>
            <p:nvPr/>
          </p:nvSpPr>
          <p:spPr>
            <a:xfrm>
              <a:off x="5419079" y="3194253"/>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8"/>
            <p:cNvSpPr/>
            <p:nvPr/>
          </p:nvSpPr>
          <p:spPr>
            <a:xfrm>
              <a:off x="5399168" y="32030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5420023" y="3194725"/>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8"/>
            <p:cNvSpPr/>
            <p:nvPr/>
          </p:nvSpPr>
          <p:spPr>
            <a:xfrm>
              <a:off x="5400112" y="3202433"/>
              <a:ext cx="876" cy="562"/>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8"/>
            <p:cNvSpPr/>
            <p:nvPr/>
          </p:nvSpPr>
          <p:spPr>
            <a:xfrm>
              <a:off x="5399640" y="3202972"/>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5418517" y="3194163"/>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5416719" y="319393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8"/>
            <p:cNvSpPr/>
            <p:nvPr/>
          </p:nvSpPr>
          <p:spPr>
            <a:xfrm>
              <a:off x="5416315" y="319393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8"/>
            <p:cNvSpPr/>
            <p:nvPr/>
          </p:nvSpPr>
          <p:spPr>
            <a:xfrm>
              <a:off x="5417978" y="3194095"/>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5420495" y="3195039"/>
              <a:ext cx="180" cy="180"/>
            </a:xfrm>
            <a:custGeom>
              <a:avLst/>
              <a:gdLst/>
              <a:ahLst/>
              <a:cxnLst/>
              <a:rect l="l" t="t" r="r" b="b"/>
              <a:pathLst>
                <a:path w="8" h="8" extrusionOk="0">
                  <a:moveTo>
                    <a:pt x="0" y="0"/>
                  </a:moveTo>
                  <a:lnTo>
                    <a:pt x="7"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5417349" y="3194005"/>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8"/>
            <p:cNvSpPr/>
            <p:nvPr/>
          </p:nvSpPr>
          <p:spPr>
            <a:xfrm>
              <a:off x="5420810" y="3195421"/>
              <a:ext cx="247" cy="270"/>
            </a:xfrm>
            <a:custGeom>
              <a:avLst/>
              <a:gdLst/>
              <a:ahLst/>
              <a:cxnLst/>
              <a:rect l="l" t="t" r="r" b="b"/>
              <a:pathLst>
                <a:path w="11" h="12" extrusionOk="0">
                  <a:moveTo>
                    <a:pt x="11"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8"/>
            <p:cNvSpPr/>
            <p:nvPr/>
          </p:nvSpPr>
          <p:spPr>
            <a:xfrm>
              <a:off x="5338040" y="3124068"/>
              <a:ext cx="53981" cy="85557"/>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5349209" y="3161284"/>
              <a:ext cx="966" cy="90"/>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5345591" y="3162543"/>
              <a:ext cx="180" cy="270"/>
            </a:xfrm>
            <a:custGeom>
              <a:avLst/>
              <a:gdLst/>
              <a:ahLst/>
              <a:cxnLst/>
              <a:rect l="l" t="t" r="r" b="b"/>
              <a:pathLst>
                <a:path w="8" h="12" extrusionOk="0">
                  <a:moveTo>
                    <a:pt x="0" y="1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8"/>
            <p:cNvSpPr/>
            <p:nvPr/>
          </p:nvSpPr>
          <p:spPr>
            <a:xfrm>
              <a:off x="5389482" y="32011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5345816" y="3161284"/>
              <a:ext cx="3259" cy="1281"/>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8"/>
            <p:cNvSpPr/>
            <p:nvPr/>
          </p:nvSpPr>
          <p:spPr>
            <a:xfrm>
              <a:off x="5390268" y="3201242"/>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8"/>
            <p:cNvSpPr/>
            <p:nvPr/>
          </p:nvSpPr>
          <p:spPr>
            <a:xfrm>
              <a:off x="5387594" y="3201332"/>
              <a:ext cx="584" cy="90"/>
            </a:xfrm>
            <a:custGeom>
              <a:avLst/>
              <a:gdLst/>
              <a:ahLst/>
              <a:cxnLst/>
              <a:rect l="l" t="t" r="r" b="b"/>
              <a:pathLst>
                <a:path w="26" h="4" extrusionOk="0">
                  <a:moveTo>
                    <a:pt x="25"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8"/>
            <p:cNvSpPr/>
            <p:nvPr/>
          </p:nvSpPr>
          <p:spPr>
            <a:xfrm>
              <a:off x="5386740" y="3201489"/>
              <a:ext cx="719" cy="247"/>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8"/>
            <p:cNvSpPr/>
            <p:nvPr/>
          </p:nvSpPr>
          <p:spPr>
            <a:xfrm>
              <a:off x="5388380" y="3201174"/>
              <a:ext cx="742" cy="90"/>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8"/>
            <p:cNvSpPr/>
            <p:nvPr/>
          </p:nvSpPr>
          <p:spPr>
            <a:xfrm>
              <a:off x="5385324" y="3202276"/>
              <a:ext cx="652" cy="494"/>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8"/>
            <p:cNvSpPr/>
            <p:nvPr/>
          </p:nvSpPr>
          <p:spPr>
            <a:xfrm>
              <a:off x="5386021" y="3201804"/>
              <a:ext cx="584" cy="337"/>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8"/>
            <p:cNvSpPr/>
            <p:nvPr/>
          </p:nvSpPr>
          <p:spPr>
            <a:xfrm>
              <a:off x="5391527" y="3201399"/>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8"/>
            <p:cNvSpPr/>
            <p:nvPr/>
          </p:nvSpPr>
          <p:spPr>
            <a:xfrm>
              <a:off x="5353771" y="3126900"/>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8"/>
            <p:cNvSpPr/>
            <p:nvPr/>
          </p:nvSpPr>
          <p:spPr>
            <a:xfrm>
              <a:off x="5340399" y="3156475"/>
              <a:ext cx="405" cy="494"/>
            </a:xfrm>
            <a:custGeom>
              <a:avLst/>
              <a:gdLst/>
              <a:ahLst/>
              <a:cxnLst/>
              <a:rect l="l" t="t" r="r" b="b"/>
              <a:pathLst>
                <a:path w="18" h="22" extrusionOk="0">
                  <a:moveTo>
                    <a:pt x="18"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8"/>
            <p:cNvSpPr/>
            <p:nvPr/>
          </p:nvSpPr>
          <p:spPr>
            <a:xfrm>
              <a:off x="5344872" y="3162071"/>
              <a:ext cx="427" cy="652"/>
            </a:xfrm>
            <a:custGeom>
              <a:avLst/>
              <a:gdLst/>
              <a:ahLst/>
              <a:cxnLst/>
              <a:rect l="l" t="t" r="r" b="b"/>
              <a:pathLst>
                <a:path w="19" h="29" extrusionOk="0">
                  <a:moveTo>
                    <a:pt x="18"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8"/>
            <p:cNvSpPr/>
            <p:nvPr/>
          </p:nvSpPr>
          <p:spPr>
            <a:xfrm>
              <a:off x="5353142" y="3127619"/>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8"/>
            <p:cNvSpPr/>
            <p:nvPr/>
          </p:nvSpPr>
          <p:spPr>
            <a:xfrm>
              <a:off x="5354400" y="3126046"/>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8"/>
            <p:cNvSpPr/>
            <p:nvPr/>
          </p:nvSpPr>
          <p:spPr>
            <a:xfrm>
              <a:off x="5343546" y="3160340"/>
              <a:ext cx="494" cy="652"/>
            </a:xfrm>
            <a:custGeom>
              <a:avLst/>
              <a:gdLst/>
              <a:ahLst/>
              <a:cxnLst/>
              <a:rect l="l" t="t" r="r" b="b"/>
              <a:pathLst>
                <a:path w="22" h="29" extrusionOk="0">
                  <a:moveTo>
                    <a:pt x="21"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8"/>
            <p:cNvSpPr/>
            <p:nvPr/>
          </p:nvSpPr>
          <p:spPr>
            <a:xfrm>
              <a:off x="5341343" y="3157576"/>
              <a:ext cx="405" cy="494"/>
            </a:xfrm>
            <a:custGeom>
              <a:avLst/>
              <a:gdLst/>
              <a:ahLst/>
              <a:cxnLst/>
              <a:rect l="l" t="t" r="r" b="b"/>
              <a:pathLst>
                <a:path w="18" h="22" extrusionOk="0">
                  <a:moveTo>
                    <a:pt x="18"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8"/>
            <p:cNvSpPr/>
            <p:nvPr/>
          </p:nvSpPr>
          <p:spPr>
            <a:xfrm>
              <a:off x="5339613" y="3155621"/>
              <a:ext cx="337" cy="337"/>
            </a:xfrm>
            <a:custGeom>
              <a:avLst/>
              <a:gdLst/>
              <a:ahLst/>
              <a:cxnLst/>
              <a:rect l="l" t="t" r="r" b="b"/>
              <a:pathLst>
                <a:path w="15" h="15" extrusionOk="0">
                  <a:moveTo>
                    <a:pt x="1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8"/>
            <p:cNvSpPr/>
            <p:nvPr/>
          </p:nvSpPr>
          <p:spPr>
            <a:xfrm>
              <a:off x="5351951" y="3128877"/>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8"/>
            <p:cNvSpPr/>
            <p:nvPr/>
          </p:nvSpPr>
          <p:spPr>
            <a:xfrm>
              <a:off x="5342355" y="3158834"/>
              <a:ext cx="494" cy="652"/>
            </a:xfrm>
            <a:custGeom>
              <a:avLst/>
              <a:gdLst/>
              <a:ahLst/>
              <a:cxnLst/>
              <a:rect l="l" t="t" r="r" b="b"/>
              <a:pathLst>
                <a:path w="22" h="29" extrusionOk="0">
                  <a:moveTo>
                    <a:pt x="22"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8"/>
            <p:cNvSpPr/>
            <p:nvPr/>
          </p:nvSpPr>
          <p:spPr>
            <a:xfrm>
              <a:off x="5346917" y="3132967"/>
              <a:ext cx="584" cy="966"/>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8"/>
            <p:cNvSpPr/>
            <p:nvPr/>
          </p:nvSpPr>
          <p:spPr>
            <a:xfrm>
              <a:off x="5355097" y="3125102"/>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8"/>
            <p:cNvSpPr/>
            <p:nvPr/>
          </p:nvSpPr>
          <p:spPr>
            <a:xfrm>
              <a:off x="5352513" y="3128315"/>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8"/>
            <p:cNvSpPr/>
            <p:nvPr/>
          </p:nvSpPr>
          <p:spPr>
            <a:xfrm>
              <a:off x="5348894" y="3129349"/>
              <a:ext cx="2540" cy="1978"/>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8"/>
            <p:cNvSpPr/>
            <p:nvPr/>
          </p:nvSpPr>
          <p:spPr>
            <a:xfrm>
              <a:off x="5338894" y="3154902"/>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8"/>
            <p:cNvSpPr/>
            <p:nvPr/>
          </p:nvSpPr>
          <p:spPr>
            <a:xfrm>
              <a:off x="5387436" y="3153958"/>
              <a:ext cx="180" cy="584"/>
            </a:xfrm>
            <a:custGeom>
              <a:avLst/>
              <a:gdLst/>
              <a:ahLst/>
              <a:cxnLst/>
              <a:rect l="l" t="t" r="r" b="b"/>
              <a:pathLst>
                <a:path w="8" h="26" extrusionOk="0">
                  <a:moveTo>
                    <a:pt x="8"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8"/>
            <p:cNvSpPr/>
            <p:nvPr/>
          </p:nvSpPr>
          <p:spPr>
            <a:xfrm>
              <a:off x="5386493" y="3160273"/>
              <a:ext cx="112" cy="315"/>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8"/>
            <p:cNvSpPr/>
            <p:nvPr/>
          </p:nvSpPr>
          <p:spPr>
            <a:xfrm>
              <a:off x="5386582" y="3157261"/>
              <a:ext cx="90" cy="494"/>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p:nvPr/>
          </p:nvSpPr>
          <p:spPr>
            <a:xfrm>
              <a:off x="5386740" y="3156250"/>
              <a:ext cx="180" cy="494"/>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8"/>
            <p:cNvSpPr/>
            <p:nvPr/>
          </p:nvSpPr>
          <p:spPr>
            <a:xfrm>
              <a:off x="5387054" y="3155149"/>
              <a:ext cx="180" cy="494"/>
            </a:xfrm>
            <a:custGeom>
              <a:avLst/>
              <a:gdLst/>
              <a:ahLst/>
              <a:cxnLst/>
              <a:rect l="l" t="t" r="r" b="b"/>
              <a:pathLst>
                <a:path w="8" h="22" extrusionOk="0">
                  <a:moveTo>
                    <a:pt x="7"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8"/>
            <p:cNvSpPr/>
            <p:nvPr/>
          </p:nvSpPr>
          <p:spPr>
            <a:xfrm>
              <a:off x="5386425" y="3159306"/>
              <a:ext cx="22" cy="427"/>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8"/>
            <p:cNvSpPr/>
            <p:nvPr/>
          </p:nvSpPr>
          <p:spPr>
            <a:xfrm>
              <a:off x="5388785" y="3195511"/>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8"/>
            <p:cNvSpPr/>
            <p:nvPr/>
          </p:nvSpPr>
          <p:spPr>
            <a:xfrm>
              <a:off x="5386335" y="3190477"/>
              <a:ext cx="427" cy="876"/>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8"/>
            <p:cNvSpPr/>
            <p:nvPr/>
          </p:nvSpPr>
          <p:spPr>
            <a:xfrm>
              <a:off x="5391302" y="3200231"/>
              <a:ext cx="562" cy="966"/>
            </a:xfrm>
            <a:custGeom>
              <a:avLst/>
              <a:gdLst/>
              <a:ahLst/>
              <a:cxnLst/>
              <a:rect l="l" t="t" r="r" b="b"/>
              <a:pathLst>
                <a:path w="25" h="43" extrusionOk="0">
                  <a:moveTo>
                    <a:pt x="0" y="0"/>
                  </a:moveTo>
                  <a:lnTo>
                    <a:pt x="25"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8"/>
            <p:cNvSpPr/>
            <p:nvPr/>
          </p:nvSpPr>
          <p:spPr>
            <a:xfrm>
              <a:off x="5386425" y="3158295"/>
              <a:ext cx="90" cy="494"/>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8"/>
            <p:cNvSpPr/>
            <p:nvPr/>
          </p:nvSpPr>
          <p:spPr>
            <a:xfrm>
              <a:off x="5387369" y="3192747"/>
              <a:ext cx="494" cy="966"/>
            </a:xfrm>
            <a:custGeom>
              <a:avLst/>
              <a:gdLst/>
              <a:ahLst/>
              <a:cxnLst/>
              <a:rect l="l" t="t" r="r" b="b"/>
              <a:pathLst>
                <a:path w="22" h="43" extrusionOk="0">
                  <a:moveTo>
                    <a:pt x="0" y="1"/>
                  </a:moveTo>
                  <a:lnTo>
                    <a:pt x="21"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8"/>
            <p:cNvSpPr/>
            <p:nvPr/>
          </p:nvSpPr>
          <p:spPr>
            <a:xfrm>
              <a:off x="5390358" y="3198500"/>
              <a:ext cx="719" cy="1348"/>
            </a:xfrm>
            <a:custGeom>
              <a:avLst/>
              <a:gdLst/>
              <a:ahLst/>
              <a:cxnLst/>
              <a:rect l="l" t="t" r="r" b="b"/>
              <a:pathLst>
                <a:path w="32" h="60" extrusionOk="0">
                  <a:moveTo>
                    <a:pt x="0" y="0"/>
                  </a:moveTo>
                  <a:lnTo>
                    <a:pt x="32"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8"/>
            <p:cNvSpPr/>
            <p:nvPr/>
          </p:nvSpPr>
          <p:spPr>
            <a:xfrm>
              <a:off x="5389571" y="3196927"/>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8"/>
            <p:cNvSpPr/>
            <p:nvPr/>
          </p:nvSpPr>
          <p:spPr>
            <a:xfrm>
              <a:off x="5387998" y="3193938"/>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8"/>
            <p:cNvSpPr/>
            <p:nvPr/>
          </p:nvSpPr>
          <p:spPr>
            <a:xfrm>
              <a:off x="5386807" y="3191488"/>
              <a:ext cx="494" cy="1056"/>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8"/>
            <p:cNvSpPr/>
            <p:nvPr/>
          </p:nvSpPr>
          <p:spPr>
            <a:xfrm>
              <a:off x="5386897" y="3161374"/>
              <a:ext cx="22" cy="90"/>
            </a:xfrm>
            <a:custGeom>
              <a:avLst/>
              <a:gdLst/>
              <a:ahLst/>
              <a:cxnLst/>
              <a:rect l="l" t="t" r="r" b="b"/>
              <a:pathLst>
                <a:path w="1" h="4" extrusionOk="0">
                  <a:moveTo>
                    <a:pt x="0" y="4"/>
                  </a:moveTo>
                  <a:lnTo>
                    <a:pt x="0" y="0"/>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8"/>
            <p:cNvSpPr/>
            <p:nvPr/>
          </p:nvSpPr>
          <p:spPr>
            <a:xfrm>
              <a:off x="5423327" y="3157261"/>
              <a:ext cx="33912" cy="42520"/>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8"/>
            <p:cNvSpPr/>
            <p:nvPr/>
          </p:nvSpPr>
          <p:spPr>
            <a:xfrm>
              <a:off x="5453126" y="3179622"/>
              <a:ext cx="427" cy="494"/>
            </a:xfrm>
            <a:custGeom>
              <a:avLst/>
              <a:gdLst/>
              <a:ahLst/>
              <a:cxnLst/>
              <a:rect l="l" t="t" r="r" b="b"/>
              <a:pathLst>
                <a:path w="19" h="22" extrusionOk="0">
                  <a:moveTo>
                    <a:pt x="18"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8"/>
            <p:cNvSpPr/>
            <p:nvPr/>
          </p:nvSpPr>
          <p:spPr>
            <a:xfrm>
              <a:off x="5448564" y="3185353"/>
              <a:ext cx="270" cy="427"/>
            </a:xfrm>
            <a:custGeom>
              <a:avLst/>
              <a:gdLst/>
              <a:ahLst/>
              <a:cxnLst/>
              <a:rect l="l" t="t" r="r" b="b"/>
              <a:pathLst>
                <a:path w="12" h="19" extrusionOk="0">
                  <a:moveTo>
                    <a:pt x="1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8"/>
            <p:cNvSpPr/>
            <p:nvPr/>
          </p:nvSpPr>
          <p:spPr>
            <a:xfrm>
              <a:off x="5455261" y="3177420"/>
              <a:ext cx="247" cy="337"/>
            </a:xfrm>
            <a:custGeom>
              <a:avLst/>
              <a:gdLst/>
              <a:ahLst/>
              <a:cxnLst/>
              <a:rect l="l" t="t" r="r" b="b"/>
              <a:pathLst>
                <a:path w="11" h="15" extrusionOk="0">
                  <a:moveTo>
                    <a:pt x="11"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8"/>
            <p:cNvSpPr/>
            <p:nvPr/>
          </p:nvSpPr>
          <p:spPr>
            <a:xfrm>
              <a:off x="5444879" y="3191106"/>
              <a:ext cx="337" cy="562"/>
            </a:xfrm>
            <a:custGeom>
              <a:avLst/>
              <a:gdLst/>
              <a:ahLst/>
              <a:cxnLst/>
              <a:rect l="l" t="t" r="r" b="b"/>
              <a:pathLst>
                <a:path w="15" h="25" extrusionOk="0">
                  <a:moveTo>
                    <a:pt x="14"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8"/>
            <p:cNvSpPr/>
            <p:nvPr/>
          </p:nvSpPr>
          <p:spPr>
            <a:xfrm>
              <a:off x="5454160" y="3178521"/>
              <a:ext cx="405" cy="405"/>
            </a:xfrm>
            <a:custGeom>
              <a:avLst/>
              <a:gdLst/>
              <a:ahLst/>
              <a:cxnLst/>
              <a:rect l="l" t="t" r="r" b="b"/>
              <a:pathLst>
                <a:path w="18" h="18" extrusionOk="0">
                  <a:moveTo>
                    <a:pt x="18"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8"/>
            <p:cNvSpPr/>
            <p:nvPr/>
          </p:nvSpPr>
          <p:spPr>
            <a:xfrm>
              <a:off x="5446519" y="3188185"/>
              <a:ext cx="337" cy="652"/>
            </a:xfrm>
            <a:custGeom>
              <a:avLst/>
              <a:gdLst/>
              <a:ahLst/>
              <a:cxnLst/>
              <a:rect l="l" t="t" r="r" b="b"/>
              <a:pathLst>
                <a:path w="15" h="29" extrusionOk="0">
                  <a:moveTo>
                    <a:pt x="15" y="1"/>
                  </a:moveTo>
                  <a:lnTo>
                    <a:pt x="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8"/>
            <p:cNvSpPr/>
            <p:nvPr/>
          </p:nvSpPr>
          <p:spPr>
            <a:xfrm>
              <a:off x="5445665" y="3189691"/>
              <a:ext cx="337" cy="562"/>
            </a:xfrm>
            <a:custGeom>
              <a:avLst/>
              <a:gdLst/>
              <a:ahLst/>
              <a:cxnLst/>
              <a:rect l="l" t="t" r="r" b="b"/>
              <a:pathLst>
                <a:path w="15" h="25" extrusionOk="0">
                  <a:moveTo>
                    <a:pt x="14"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8"/>
            <p:cNvSpPr/>
            <p:nvPr/>
          </p:nvSpPr>
          <p:spPr>
            <a:xfrm>
              <a:off x="5447463" y="3186769"/>
              <a:ext cx="427" cy="584"/>
            </a:xfrm>
            <a:custGeom>
              <a:avLst/>
              <a:gdLst/>
              <a:ahLst/>
              <a:cxnLst/>
              <a:rect l="l" t="t" r="r" b="b"/>
              <a:pathLst>
                <a:path w="19" h="26" extrusionOk="0">
                  <a:moveTo>
                    <a:pt x="18"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8"/>
            <p:cNvSpPr/>
            <p:nvPr/>
          </p:nvSpPr>
          <p:spPr>
            <a:xfrm>
              <a:off x="5430720" y="3198096"/>
              <a:ext cx="7798" cy="1281"/>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8"/>
            <p:cNvSpPr/>
            <p:nvPr/>
          </p:nvSpPr>
          <p:spPr>
            <a:xfrm>
              <a:off x="5451014" y="3182207"/>
              <a:ext cx="337" cy="427"/>
            </a:xfrm>
            <a:custGeom>
              <a:avLst/>
              <a:gdLst/>
              <a:ahLst/>
              <a:cxnLst/>
              <a:rect l="l" t="t" r="r" b="b"/>
              <a:pathLst>
                <a:path w="15" h="19" extrusionOk="0">
                  <a:moveTo>
                    <a:pt x="14"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8"/>
            <p:cNvSpPr/>
            <p:nvPr/>
          </p:nvSpPr>
          <p:spPr>
            <a:xfrm>
              <a:off x="5429619" y="3199354"/>
              <a:ext cx="809" cy="180"/>
            </a:xfrm>
            <a:custGeom>
              <a:avLst/>
              <a:gdLst/>
              <a:ahLst/>
              <a:cxnLst/>
              <a:rect l="l" t="t" r="r" b="b"/>
              <a:pathLst>
                <a:path w="36" h="8" extrusionOk="0">
                  <a:moveTo>
                    <a:pt x="3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8"/>
            <p:cNvSpPr/>
            <p:nvPr/>
          </p:nvSpPr>
          <p:spPr>
            <a:xfrm>
              <a:off x="5452115" y="3180881"/>
              <a:ext cx="405" cy="494"/>
            </a:xfrm>
            <a:custGeom>
              <a:avLst/>
              <a:gdLst/>
              <a:ahLst/>
              <a:cxnLst/>
              <a:rect l="l" t="t" r="r" b="b"/>
              <a:pathLst>
                <a:path w="18" h="22" extrusionOk="0">
                  <a:moveTo>
                    <a:pt x="18"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8"/>
            <p:cNvSpPr/>
            <p:nvPr/>
          </p:nvSpPr>
          <p:spPr>
            <a:xfrm>
              <a:off x="5456273" y="3176544"/>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8"/>
            <p:cNvSpPr/>
            <p:nvPr/>
          </p:nvSpPr>
          <p:spPr>
            <a:xfrm>
              <a:off x="5444249" y="3192590"/>
              <a:ext cx="247" cy="494"/>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8"/>
            <p:cNvSpPr/>
            <p:nvPr/>
          </p:nvSpPr>
          <p:spPr>
            <a:xfrm>
              <a:off x="5423709" y="3198568"/>
              <a:ext cx="5753" cy="1214"/>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8"/>
            <p:cNvSpPr/>
            <p:nvPr/>
          </p:nvSpPr>
          <p:spPr>
            <a:xfrm>
              <a:off x="5426068" y="3193219"/>
              <a:ext cx="112" cy="270"/>
            </a:xfrm>
            <a:custGeom>
              <a:avLst/>
              <a:gdLst/>
              <a:ahLst/>
              <a:cxnLst/>
              <a:rect l="l" t="t" r="r" b="b"/>
              <a:pathLst>
                <a:path w="5" h="12" extrusionOk="0">
                  <a:moveTo>
                    <a:pt x="1"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8"/>
            <p:cNvSpPr/>
            <p:nvPr/>
          </p:nvSpPr>
          <p:spPr>
            <a:xfrm>
              <a:off x="5426001" y="3193466"/>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8"/>
            <p:cNvSpPr/>
            <p:nvPr/>
          </p:nvSpPr>
          <p:spPr>
            <a:xfrm>
              <a:off x="5424967" y="3175690"/>
              <a:ext cx="2225" cy="14563"/>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8"/>
            <p:cNvSpPr/>
            <p:nvPr/>
          </p:nvSpPr>
          <p:spPr>
            <a:xfrm>
              <a:off x="5427731" y="3161217"/>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8"/>
            <p:cNvSpPr/>
            <p:nvPr/>
          </p:nvSpPr>
          <p:spPr>
            <a:xfrm>
              <a:off x="5428113" y="3160273"/>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8"/>
            <p:cNvSpPr/>
            <p:nvPr/>
          </p:nvSpPr>
          <p:spPr>
            <a:xfrm>
              <a:off x="5428900" y="3157419"/>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8"/>
            <p:cNvSpPr/>
            <p:nvPr/>
          </p:nvSpPr>
          <p:spPr>
            <a:xfrm>
              <a:off x="5427574" y="3161531"/>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8"/>
            <p:cNvSpPr/>
            <p:nvPr/>
          </p:nvSpPr>
          <p:spPr>
            <a:xfrm>
              <a:off x="5425911" y="3193533"/>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8"/>
            <p:cNvSpPr/>
            <p:nvPr/>
          </p:nvSpPr>
          <p:spPr>
            <a:xfrm>
              <a:off x="5427012" y="316247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8"/>
            <p:cNvSpPr/>
            <p:nvPr/>
          </p:nvSpPr>
          <p:spPr>
            <a:xfrm>
              <a:off x="5428271" y="3159621"/>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8"/>
            <p:cNvSpPr/>
            <p:nvPr/>
          </p:nvSpPr>
          <p:spPr>
            <a:xfrm>
              <a:off x="5425214" y="3194725"/>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8"/>
            <p:cNvSpPr/>
            <p:nvPr/>
          </p:nvSpPr>
          <p:spPr>
            <a:xfrm>
              <a:off x="5425844" y="3193781"/>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8"/>
            <p:cNvSpPr/>
            <p:nvPr/>
          </p:nvSpPr>
          <p:spPr>
            <a:xfrm>
              <a:off x="5425372" y="3194410"/>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8"/>
            <p:cNvSpPr/>
            <p:nvPr/>
          </p:nvSpPr>
          <p:spPr>
            <a:xfrm>
              <a:off x="5426945" y="31626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8"/>
            <p:cNvSpPr/>
            <p:nvPr/>
          </p:nvSpPr>
          <p:spPr>
            <a:xfrm>
              <a:off x="5425596" y="3194163"/>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8"/>
            <p:cNvSpPr/>
            <p:nvPr/>
          </p:nvSpPr>
          <p:spPr>
            <a:xfrm>
              <a:off x="5426540" y="3190230"/>
              <a:ext cx="270" cy="184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8"/>
            <p:cNvSpPr/>
            <p:nvPr/>
          </p:nvSpPr>
          <p:spPr>
            <a:xfrm>
              <a:off x="5428675" y="3158295"/>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8"/>
            <p:cNvSpPr/>
            <p:nvPr/>
          </p:nvSpPr>
          <p:spPr>
            <a:xfrm>
              <a:off x="5427417" y="3161846"/>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8"/>
            <p:cNvSpPr/>
            <p:nvPr/>
          </p:nvSpPr>
          <p:spPr>
            <a:xfrm>
              <a:off x="5424653" y="319573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8"/>
            <p:cNvSpPr/>
            <p:nvPr/>
          </p:nvSpPr>
          <p:spPr>
            <a:xfrm>
              <a:off x="5428518" y="3158992"/>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8"/>
            <p:cNvSpPr/>
            <p:nvPr/>
          </p:nvSpPr>
          <p:spPr>
            <a:xfrm>
              <a:off x="5425686" y="3193938"/>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8"/>
            <p:cNvSpPr/>
            <p:nvPr/>
          </p:nvSpPr>
          <p:spPr>
            <a:xfrm>
              <a:off x="5426855" y="316270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8"/>
            <p:cNvSpPr/>
            <p:nvPr/>
          </p:nvSpPr>
          <p:spPr>
            <a:xfrm>
              <a:off x="5427259" y="31620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8"/>
            <p:cNvSpPr/>
            <p:nvPr/>
          </p:nvSpPr>
          <p:spPr>
            <a:xfrm>
              <a:off x="5424967" y="319519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8"/>
            <p:cNvSpPr/>
            <p:nvPr/>
          </p:nvSpPr>
          <p:spPr>
            <a:xfrm>
              <a:off x="5427102" y="3162228"/>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8"/>
            <p:cNvSpPr/>
            <p:nvPr/>
          </p:nvSpPr>
          <p:spPr>
            <a:xfrm>
              <a:off x="5049772" y="2936325"/>
              <a:ext cx="123222" cy="38160"/>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8"/>
            <p:cNvSpPr/>
            <p:nvPr/>
          </p:nvSpPr>
          <p:spPr>
            <a:xfrm>
              <a:off x="5123643" y="2996778"/>
              <a:ext cx="1348" cy="719"/>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8"/>
            <p:cNvSpPr/>
            <p:nvPr/>
          </p:nvSpPr>
          <p:spPr>
            <a:xfrm>
              <a:off x="5125283" y="2996891"/>
              <a:ext cx="22069" cy="5439"/>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8"/>
            <p:cNvSpPr/>
            <p:nvPr/>
          </p:nvSpPr>
          <p:spPr>
            <a:xfrm>
              <a:off x="5264394" y="2995115"/>
              <a:ext cx="18271" cy="6158"/>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8"/>
            <p:cNvSpPr/>
            <p:nvPr/>
          </p:nvSpPr>
          <p:spPr>
            <a:xfrm>
              <a:off x="5341411" y="3926191"/>
              <a:ext cx="14743" cy="11776"/>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8"/>
            <p:cNvSpPr/>
            <p:nvPr/>
          </p:nvSpPr>
          <p:spPr>
            <a:xfrm>
              <a:off x="5359030" y="3929832"/>
              <a:ext cx="17979" cy="916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8"/>
            <p:cNvSpPr/>
            <p:nvPr/>
          </p:nvSpPr>
          <p:spPr>
            <a:xfrm>
              <a:off x="5092562" y="3211400"/>
              <a:ext cx="68162" cy="75870"/>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8"/>
            <p:cNvSpPr/>
            <p:nvPr/>
          </p:nvSpPr>
          <p:spPr>
            <a:xfrm>
              <a:off x="5130632" y="321825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8"/>
            <p:cNvSpPr/>
            <p:nvPr/>
          </p:nvSpPr>
          <p:spPr>
            <a:xfrm>
              <a:off x="5127104" y="321699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8"/>
            <p:cNvSpPr/>
            <p:nvPr/>
          </p:nvSpPr>
          <p:spPr>
            <a:xfrm>
              <a:off x="5149060" y="3223760"/>
              <a:ext cx="405" cy="405"/>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8"/>
            <p:cNvSpPr/>
            <p:nvPr/>
          </p:nvSpPr>
          <p:spPr>
            <a:xfrm>
              <a:off x="5128115" y="3217468"/>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8"/>
            <p:cNvSpPr/>
            <p:nvPr/>
          </p:nvSpPr>
          <p:spPr>
            <a:xfrm>
              <a:off x="5129845" y="3218097"/>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8"/>
            <p:cNvSpPr/>
            <p:nvPr/>
          </p:nvSpPr>
          <p:spPr>
            <a:xfrm>
              <a:off x="5128991" y="3217850"/>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8"/>
            <p:cNvSpPr/>
            <p:nvPr/>
          </p:nvSpPr>
          <p:spPr>
            <a:xfrm>
              <a:off x="5152836" y="3226659"/>
              <a:ext cx="247" cy="270"/>
            </a:xfrm>
            <a:custGeom>
              <a:avLst/>
              <a:gdLst/>
              <a:ahLst/>
              <a:cxnLst/>
              <a:rect l="l" t="t" r="r" b="b"/>
              <a:pathLst>
                <a:path w="11" h="12" extrusionOk="0">
                  <a:moveTo>
                    <a:pt x="0"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8"/>
            <p:cNvSpPr/>
            <p:nvPr/>
          </p:nvSpPr>
          <p:spPr>
            <a:xfrm>
              <a:off x="5153465" y="3227379"/>
              <a:ext cx="2764" cy="3011"/>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8"/>
            <p:cNvSpPr/>
            <p:nvPr/>
          </p:nvSpPr>
          <p:spPr>
            <a:xfrm>
              <a:off x="5121350" y="3213849"/>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8"/>
            <p:cNvSpPr/>
            <p:nvPr/>
          </p:nvSpPr>
          <p:spPr>
            <a:xfrm>
              <a:off x="5118923" y="3212186"/>
              <a:ext cx="405" cy="270"/>
            </a:xfrm>
            <a:custGeom>
              <a:avLst/>
              <a:gdLst/>
              <a:ahLst/>
              <a:cxnLst/>
              <a:rect l="l" t="t" r="r" b="b"/>
              <a:pathLst>
                <a:path w="18" h="12" extrusionOk="0">
                  <a:moveTo>
                    <a:pt x="0"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8"/>
            <p:cNvSpPr/>
            <p:nvPr/>
          </p:nvSpPr>
          <p:spPr>
            <a:xfrm>
              <a:off x="5120092" y="3212973"/>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8"/>
            <p:cNvSpPr/>
            <p:nvPr/>
          </p:nvSpPr>
          <p:spPr>
            <a:xfrm>
              <a:off x="5151420" y="3225333"/>
              <a:ext cx="719" cy="652"/>
            </a:xfrm>
            <a:custGeom>
              <a:avLst/>
              <a:gdLst/>
              <a:ahLst/>
              <a:cxnLst/>
              <a:rect l="l" t="t" r="r" b="b"/>
              <a:pathLst>
                <a:path w="32" h="29" extrusionOk="0">
                  <a:moveTo>
                    <a:pt x="0" y="0"/>
                  </a:moveTo>
                  <a:lnTo>
                    <a:pt x="32"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8"/>
            <p:cNvSpPr/>
            <p:nvPr/>
          </p:nvSpPr>
          <p:spPr>
            <a:xfrm>
              <a:off x="5123553" y="3215108"/>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8"/>
            <p:cNvSpPr/>
            <p:nvPr/>
          </p:nvSpPr>
          <p:spPr>
            <a:xfrm>
              <a:off x="5117890" y="3211490"/>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8"/>
            <p:cNvSpPr/>
            <p:nvPr/>
          </p:nvSpPr>
          <p:spPr>
            <a:xfrm>
              <a:off x="5122452" y="3214479"/>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8"/>
            <p:cNvSpPr/>
            <p:nvPr/>
          </p:nvSpPr>
          <p:spPr>
            <a:xfrm>
              <a:off x="5124654" y="3215737"/>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8"/>
            <p:cNvSpPr/>
            <p:nvPr/>
          </p:nvSpPr>
          <p:spPr>
            <a:xfrm>
              <a:off x="5125755" y="3216367"/>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8"/>
            <p:cNvSpPr/>
            <p:nvPr/>
          </p:nvSpPr>
          <p:spPr>
            <a:xfrm>
              <a:off x="5110586" y="3283068"/>
              <a:ext cx="494" cy="652"/>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8"/>
            <p:cNvSpPr/>
            <p:nvPr/>
          </p:nvSpPr>
          <p:spPr>
            <a:xfrm>
              <a:off x="5156207" y="3230368"/>
              <a:ext cx="1214" cy="1348"/>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8"/>
            <p:cNvSpPr/>
            <p:nvPr/>
          </p:nvSpPr>
          <p:spPr>
            <a:xfrm>
              <a:off x="5104922" y="3281337"/>
              <a:ext cx="876" cy="180"/>
            </a:xfrm>
            <a:custGeom>
              <a:avLst/>
              <a:gdLst/>
              <a:ahLst/>
              <a:cxnLst/>
              <a:rect l="l" t="t" r="r" b="b"/>
              <a:pathLst>
                <a:path w="39" h="8" extrusionOk="0">
                  <a:moveTo>
                    <a:pt x="39"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8"/>
            <p:cNvSpPr/>
            <p:nvPr/>
          </p:nvSpPr>
          <p:spPr>
            <a:xfrm>
              <a:off x="5100990" y="3270640"/>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8"/>
            <p:cNvSpPr/>
            <p:nvPr/>
          </p:nvSpPr>
          <p:spPr>
            <a:xfrm>
              <a:off x="5109552" y="3282124"/>
              <a:ext cx="427" cy="337"/>
            </a:xfrm>
            <a:custGeom>
              <a:avLst/>
              <a:gdLst/>
              <a:ahLst/>
              <a:cxnLst/>
              <a:rect l="l" t="t" r="r" b="b"/>
              <a:pathLst>
                <a:path w="19" h="15" extrusionOk="0">
                  <a:moveTo>
                    <a:pt x="1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8"/>
            <p:cNvSpPr/>
            <p:nvPr/>
          </p:nvSpPr>
          <p:spPr>
            <a:xfrm>
              <a:off x="5102091" y="3272685"/>
              <a:ext cx="90" cy="270"/>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8"/>
            <p:cNvSpPr/>
            <p:nvPr/>
          </p:nvSpPr>
          <p:spPr>
            <a:xfrm>
              <a:off x="5101619" y="3271674"/>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8"/>
            <p:cNvSpPr/>
            <p:nvPr/>
          </p:nvSpPr>
          <p:spPr>
            <a:xfrm>
              <a:off x="5102405" y="3274730"/>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8"/>
            <p:cNvSpPr/>
            <p:nvPr/>
          </p:nvSpPr>
          <p:spPr>
            <a:xfrm>
              <a:off x="5160544" y="3236727"/>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8"/>
            <p:cNvSpPr/>
            <p:nvPr/>
          </p:nvSpPr>
          <p:spPr>
            <a:xfrm>
              <a:off x="5111058" y="3283697"/>
              <a:ext cx="2540" cy="3011"/>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8"/>
            <p:cNvSpPr/>
            <p:nvPr/>
          </p:nvSpPr>
          <p:spPr>
            <a:xfrm>
              <a:off x="5160140" y="3237289"/>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8"/>
            <p:cNvSpPr/>
            <p:nvPr/>
          </p:nvSpPr>
          <p:spPr>
            <a:xfrm>
              <a:off x="5160387" y="323697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8"/>
            <p:cNvSpPr/>
            <p:nvPr/>
          </p:nvSpPr>
          <p:spPr>
            <a:xfrm>
              <a:off x="5102091" y="3275607"/>
              <a:ext cx="90" cy="247"/>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8"/>
            <p:cNvSpPr/>
            <p:nvPr/>
          </p:nvSpPr>
          <p:spPr>
            <a:xfrm>
              <a:off x="5158252" y="3232795"/>
              <a:ext cx="2405" cy="3798"/>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8"/>
            <p:cNvSpPr/>
            <p:nvPr/>
          </p:nvSpPr>
          <p:spPr>
            <a:xfrm>
              <a:off x="5109013" y="3281742"/>
              <a:ext cx="494" cy="337"/>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8"/>
            <p:cNvSpPr/>
            <p:nvPr/>
          </p:nvSpPr>
          <p:spPr>
            <a:xfrm>
              <a:off x="5107979" y="3281427"/>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8"/>
            <p:cNvSpPr/>
            <p:nvPr/>
          </p:nvSpPr>
          <p:spPr>
            <a:xfrm>
              <a:off x="5110114" y="3282528"/>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8"/>
            <p:cNvSpPr/>
            <p:nvPr/>
          </p:nvSpPr>
          <p:spPr>
            <a:xfrm>
              <a:off x="5105866" y="3281270"/>
              <a:ext cx="1034" cy="90"/>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8"/>
            <p:cNvSpPr/>
            <p:nvPr/>
          </p:nvSpPr>
          <p:spPr>
            <a:xfrm>
              <a:off x="5107439" y="3281270"/>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8"/>
            <p:cNvSpPr/>
            <p:nvPr/>
          </p:nvSpPr>
          <p:spPr>
            <a:xfrm>
              <a:off x="5108541" y="3281585"/>
              <a:ext cx="337" cy="90"/>
            </a:xfrm>
            <a:custGeom>
              <a:avLst/>
              <a:gdLst/>
              <a:ahLst/>
              <a:cxnLst/>
              <a:rect l="l" t="t" r="r" b="b"/>
              <a:pathLst>
                <a:path w="15" h="4" extrusionOk="0">
                  <a:moveTo>
                    <a:pt x="1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8"/>
            <p:cNvSpPr/>
            <p:nvPr/>
          </p:nvSpPr>
          <p:spPr>
            <a:xfrm>
              <a:off x="5106967" y="3281270"/>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8"/>
            <p:cNvSpPr/>
            <p:nvPr/>
          </p:nvSpPr>
          <p:spPr>
            <a:xfrm>
              <a:off x="5102405" y="3273876"/>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8"/>
            <p:cNvSpPr/>
            <p:nvPr/>
          </p:nvSpPr>
          <p:spPr>
            <a:xfrm>
              <a:off x="5157555" y="3231941"/>
              <a:ext cx="562" cy="562"/>
            </a:xfrm>
            <a:custGeom>
              <a:avLst/>
              <a:gdLst/>
              <a:ahLst/>
              <a:cxnLst/>
              <a:rect l="l" t="t" r="r" b="b"/>
              <a:pathLst>
                <a:path w="25" h="25" extrusionOk="0">
                  <a:moveTo>
                    <a:pt x="0" y="0"/>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8"/>
            <p:cNvSpPr/>
            <p:nvPr/>
          </p:nvSpPr>
          <p:spPr>
            <a:xfrm>
              <a:off x="5156050" y="3230278"/>
              <a:ext cx="494" cy="494"/>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8"/>
            <p:cNvSpPr/>
            <p:nvPr/>
          </p:nvSpPr>
          <p:spPr>
            <a:xfrm>
              <a:off x="5196502" y="1817977"/>
              <a:ext cx="749805" cy="558084"/>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8"/>
            <p:cNvSpPr/>
            <p:nvPr/>
          </p:nvSpPr>
          <p:spPr>
            <a:xfrm>
              <a:off x="5415686" y="2169327"/>
              <a:ext cx="35665" cy="20676"/>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8"/>
            <p:cNvSpPr/>
            <p:nvPr/>
          </p:nvSpPr>
          <p:spPr>
            <a:xfrm>
              <a:off x="4509330" y="2537218"/>
              <a:ext cx="63038" cy="37553"/>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8"/>
            <p:cNvSpPr/>
            <p:nvPr/>
          </p:nvSpPr>
          <p:spPr>
            <a:xfrm>
              <a:off x="4540344" y="2068354"/>
              <a:ext cx="126054" cy="82118"/>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8"/>
            <p:cNvSpPr/>
            <p:nvPr/>
          </p:nvSpPr>
          <p:spPr>
            <a:xfrm>
              <a:off x="4624372" y="2087996"/>
              <a:ext cx="221161" cy="116323"/>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8"/>
            <p:cNvSpPr/>
            <p:nvPr/>
          </p:nvSpPr>
          <p:spPr>
            <a:xfrm>
              <a:off x="4623496" y="2030936"/>
              <a:ext cx="16316" cy="10652"/>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8"/>
            <p:cNvSpPr/>
            <p:nvPr/>
          </p:nvSpPr>
          <p:spPr>
            <a:xfrm>
              <a:off x="4577784" y="1992573"/>
              <a:ext cx="87512" cy="42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8"/>
            <p:cNvSpPr/>
            <p:nvPr/>
          </p:nvSpPr>
          <p:spPr>
            <a:xfrm>
              <a:off x="4645520" y="2012530"/>
              <a:ext cx="142976" cy="58656"/>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8"/>
            <p:cNvSpPr/>
            <p:nvPr/>
          </p:nvSpPr>
          <p:spPr>
            <a:xfrm>
              <a:off x="4676061" y="1982235"/>
              <a:ext cx="13147" cy="5191"/>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8"/>
            <p:cNvSpPr/>
            <p:nvPr/>
          </p:nvSpPr>
          <p:spPr>
            <a:xfrm>
              <a:off x="4698310" y="1979247"/>
              <a:ext cx="39441" cy="18159"/>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8"/>
            <p:cNvSpPr/>
            <p:nvPr/>
          </p:nvSpPr>
          <p:spPr>
            <a:xfrm>
              <a:off x="4694377" y="1961470"/>
              <a:ext cx="48498" cy="11237"/>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8"/>
            <p:cNvSpPr/>
            <p:nvPr/>
          </p:nvSpPr>
          <p:spPr>
            <a:xfrm>
              <a:off x="4790294" y="1942570"/>
              <a:ext cx="77758" cy="39845"/>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8"/>
            <p:cNvSpPr/>
            <p:nvPr/>
          </p:nvSpPr>
          <p:spPr>
            <a:xfrm>
              <a:off x="4785956" y="1986101"/>
              <a:ext cx="17102" cy="15439"/>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8"/>
            <p:cNvSpPr/>
            <p:nvPr/>
          </p:nvSpPr>
          <p:spPr>
            <a:xfrm>
              <a:off x="4859377" y="1923153"/>
              <a:ext cx="14405" cy="7776"/>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8"/>
            <p:cNvSpPr/>
            <p:nvPr/>
          </p:nvSpPr>
          <p:spPr>
            <a:xfrm>
              <a:off x="4801620" y="2046375"/>
              <a:ext cx="10967" cy="8113"/>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8"/>
            <p:cNvSpPr/>
            <p:nvPr/>
          </p:nvSpPr>
          <p:spPr>
            <a:xfrm>
              <a:off x="4803418" y="2011518"/>
              <a:ext cx="86500" cy="45441"/>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8"/>
            <p:cNvSpPr/>
            <p:nvPr/>
          </p:nvSpPr>
          <p:spPr>
            <a:xfrm>
              <a:off x="4874547" y="2015676"/>
              <a:ext cx="1528" cy="180"/>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8"/>
            <p:cNvSpPr/>
            <p:nvPr/>
          </p:nvSpPr>
          <p:spPr>
            <a:xfrm>
              <a:off x="4881873" y="1957672"/>
              <a:ext cx="38250" cy="24361"/>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8"/>
            <p:cNvSpPr/>
            <p:nvPr/>
          </p:nvSpPr>
          <p:spPr>
            <a:xfrm>
              <a:off x="4906571" y="1986663"/>
              <a:ext cx="33058" cy="7529"/>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8"/>
            <p:cNvSpPr/>
            <p:nvPr/>
          </p:nvSpPr>
          <p:spPr>
            <a:xfrm>
              <a:off x="4899402" y="2044352"/>
              <a:ext cx="40857" cy="20091"/>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8"/>
            <p:cNvSpPr/>
            <p:nvPr/>
          </p:nvSpPr>
          <p:spPr>
            <a:xfrm>
              <a:off x="4827510" y="2078197"/>
              <a:ext cx="75466" cy="64993"/>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8"/>
            <p:cNvSpPr/>
            <p:nvPr/>
          </p:nvSpPr>
          <p:spPr>
            <a:xfrm>
              <a:off x="4899560" y="2006417"/>
              <a:ext cx="208913" cy="61240"/>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8"/>
            <p:cNvSpPr/>
            <p:nvPr/>
          </p:nvSpPr>
          <p:spPr>
            <a:xfrm>
              <a:off x="4968014" y="1990820"/>
              <a:ext cx="16945" cy="8428"/>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8"/>
            <p:cNvSpPr/>
            <p:nvPr/>
          </p:nvSpPr>
          <p:spPr>
            <a:xfrm>
              <a:off x="4900189" y="1884049"/>
              <a:ext cx="138257" cy="90950"/>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8"/>
            <p:cNvSpPr/>
            <p:nvPr/>
          </p:nvSpPr>
          <p:spPr>
            <a:xfrm>
              <a:off x="4957878" y="1830899"/>
              <a:ext cx="380881" cy="19399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8"/>
            <p:cNvSpPr/>
            <p:nvPr/>
          </p:nvSpPr>
          <p:spPr>
            <a:xfrm>
              <a:off x="5103349" y="2333856"/>
              <a:ext cx="9214" cy="10720"/>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8"/>
            <p:cNvSpPr/>
            <p:nvPr/>
          </p:nvSpPr>
          <p:spPr>
            <a:xfrm>
              <a:off x="5058110" y="2320866"/>
              <a:ext cx="20541" cy="12922"/>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8"/>
            <p:cNvSpPr/>
            <p:nvPr/>
          </p:nvSpPr>
          <p:spPr>
            <a:xfrm>
              <a:off x="5016175" y="2263266"/>
              <a:ext cx="81287" cy="50813"/>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8"/>
            <p:cNvSpPr/>
            <p:nvPr/>
          </p:nvSpPr>
          <p:spPr>
            <a:xfrm>
              <a:off x="4980442" y="2086625"/>
              <a:ext cx="356429" cy="253546"/>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8"/>
            <p:cNvSpPr/>
            <p:nvPr/>
          </p:nvSpPr>
          <p:spPr>
            <a:xfrm>
              <a:off x="5136228" y="2211038"/>
              <a:ext cx="29530" cy="21058"/>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8"/>
            <p:cNvSpPr/>
            <p:nvPr/>
          </p:nvSpPr>
          <p:spPr>
            <a:xfrm>
              <a:off x="5093820" y="2086939"/>
              <a:ext cx="54071" cy="23485"/>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8"/>
            <p:cNvSpPr/>
            <p:nvPr/>
          </p:nvSpPr>
          <p:spPr>
            <a:xfrm>
              <a:off x="5363053" y="2525779"/>
              <a:ext cx="78927" cy="71398"/>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8"/>
            <p:cNvSpPr/>
            <p:nvPr/>
          </p:nvSpPr>
          <p:spPr>
            <a:xfrm>
              <a:off x="4450090" y="2484113"/>
              <a:ext cx="19372" cy="26114"/>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8"/>
            <p:cNvSpPr/>
            <p:nvPr/>
          </p:nvSpPr>
          <p:spPr>
            <a:xfrm>
              <a:off x="4926955" y="2197509"/>
              <a:ext cx="2382" cy="3326"/>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8"/>
            <p:cNvSpPr/>
            <p:nvPr/>
          </p:nvSpPr>
          <p:spPr>
            <a:xfrm>
              <a:off x="4351274" y="2078624"/>
              <a:ext cx="1054051" cy="588917"/>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8"/>
            <p:cNvSpPr/>
            <p:nvPr/>
          </p:nvSpPr>
          <p:spPr>
            <a:xfrm>
              <a:off x="4019498" y="2146854"/>
              <a:ext cx="469089" cy="323843"/>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8"/>
            <p:cNvSpPr/>
            <p:nvPr/>
          </p:nvSpPr>
          <p:spPr>
            <a:xfrm>
              <a:off x="4554884" y="2559894"/>
              <a:ext cx="709285" cy="348946"/>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8"/>
            <p:cNvSpPr/>
            <p:nvPr/>
          </p:nvSpPr>
          <p:spPr>
            <a:xfrm>
              <a:off x="4280303" y="2368937"/>
              <a:ext cx="4674" cy="2877"/>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8"/>
            <p:cNvSpPr/>
            <p:nvPr/>
          </p:nvSpPr>
          <p:spPr>
            <a:xfrm>
              <a:off x="4451439" y="2444155"/>
              <a:ext cx="5911" cy="3641"/>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8"/>
            <p:cNvSpPr/>
            <p:nvPr/>
          </p:nvSpPr>
          <p:spPr>
            <a:xfrm>
              <a:off x="4847489" y="2850746"/>
              <a:ext cx="2135" cy="184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8"/>
            <p:cNvSpPr/>
            <p:nvPr/>
          </p:nvSpPr>
          <p:spPr>
            <a:xfrm>
              <a:off x="4822948" y="2843981"/>
              <a:ext cx="24474" cy="6787"/>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8"/>
            <p:cNvSpPr/>
            <p:nvPr/>
          </p:nvSpPr>
          <p:spPr>
            <a:xfrm>
              <a:off x="4648441" y="2805349"/>
              <a:ext cx="27710" cy="3731"/>
            </a:xfrm>
            <a:custGeom>
              <a:avLst/>
              <a:gdLst/>
              <a:ahLst/>
              <a:cxnLst/>
              <a:rect l="l" t="t" r="r" b="b"/>
              <a:pathLst>
                <a:path w="1233" h="166" extrusionOk="0">
                  <a:moveTo>
                    <a:pt x="0" y="165"/>
                  </a:moveTo>
                  <a:lnTo>
                    <a:pt x="123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8"/>
            <p:cNvSpPr/>
            <p:nvPr/>
          </p:nvSpPr>
          <p:spPr>
            <a:xfrm>
              <a:off x="4886503" y="2896299"/>
              <a:ext cx="742" cy="22"/>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8"/>
            <p:cNvSpPr/>
            <p:nvPr/>
          </p:nvSpPr>
          <p:spPr>
            <a:xfrm>
              <a:off x="4889424" y="2896861"/>
              <a:ext cx="562" cy="247"/>
            </a:xfrm>
            <a:custGeom>
              <a:avLst/>
              <a:gdLst/>
              <a:ahLst/>
              <a:cxnLst/>
              <a:rect l="l" t="t" r="r" b="b"/>
              <a:pathLst>
                <a:path w="25" h="11" extrusionOk="0">
                  <a:moveTo>
                    <a:pt x="25"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8"/>
            <p:cNvSpPr/>
            <p:nvPr/>
          </p:nvSpPr>
          <p:spPr>
            <a:xfrm>
              <a:off x="4887536" y="2896299"/>
              <a:ext cx="494" cy="112"/>
            </a:xfrm>
            <a:custGeom>
              <a:avLst/>
              <a:gdLst/>
              <a:ahLst/>
              <a:cxnLst/>
              <a:rect l="l" t="t" r="r" b="b"/>
              <a:pathLst>
                <a:path w="22" h="5" extrusionOk="0">
                  <a:moveTo>
                    <a:pt x="2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8"/>
            <p:cNvSpPr/>
            <p:nvPr/>
          </p:nvSpPr>
          <p:spPr>
            <a:xfrm>
              <a:off x="4822004" y="2848700"/>
              <a:ext cx="966" cy="1596"/>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8"/>
            <p:cNvSpPr/>
            <p:nvPr/>
          </p:nvSpPr>
          <p:spPr>
            <a:xfrm>
              <a:off x="4780068" y="2818249"/>
              <a:ext cx="405" cy="427"/>
            </a:xfrm>
            <a:custGeom>
              <a:avLst/>
              <a:gdLst/>
              <a:ahLst/>
              <a:cxnLst/>
              <a:rect l="l" t="t" r="r" b="b"/>
              <a:pathLst>
                <a:path w="18" h="19" extrusionOk="0">
                  <a:moveTo>
                    <a:pt x="0" y="1"/>
                  </a:moveTo>
                  <a:lnTo>
                    <a:pt x="1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8"/>
            <p:cNvSpPr/>
            <p:nvPr/>
          </p:nvSpPr>
          <p:spPr>
            <a:xfrm>
              <a:off x="4888323" y="2896457"/>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8"/>
            <p:cNvSpPr/>
            <p:nvPr/>
          </p:nvSpPr>
          <p:spPr>
            <a:xfrm>
              <a:off x="4849601" y="2852566"/>
              <a:ext cx="1686" cy="2068"/>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8"/>
            <p:cNvSpPr/>
            <p:nvPr/>
          </p:nvSpPr>
          <p:spPr>
            <a:xfrm>
              <a:off x="4564885" y="257782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8"/>
            <p:cNvSpPr/>
            <p:nvPr/>
          </p:nvSpPr>
          <p:spPr>
            <a:xfrm>
              <a:off x="4568031" y="2577580"/>
              <a:ext cx="876" cy="112"/>
            </a:xfrm>
            <a:custGeom>
              <a:avLst/>
              <a:gdLst/>
              <a:ahLst/>
              <a:cxnLst/>
              <a:rect l="l" t="t" r="r" b="b"/>
              <a:pathLst>
                <a:path w="39" h="5" extrusionOk="0">
                  <a:moveTo>
                    <a:pt x="0" y="4"/>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8"/>
            <p:cNvSpPr/>
            <p:nvPr/>
          </p:nvSpPr>
          <p:spPr>
            <a:xfrm>
              <a:off x="4570076" y="2577266"/>
              <a:ext cx="809" cy="180"/>
            </a:xfrm>
            <a:custGeom>
              <a:avLst/>
              <a:gdLst/>
              <a:ahLst/>
              <a:cxnLst/>
              <a:rect l="l" t="t" r="r" b="b"/>
              <a:pathLst>
                <a:path w="36" h="8" extrusionOk="0">
                  <a:moveTo>
                    <a:pt x="0" y="8"/>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8"/>
            <p:cNvSpPr/>
            <p:nvPr/>
          </p:nvSpPr>
          <p:spPr>
            <a:xfrm>
              <a:off x="4555356" y="2577198"/>
              <a:ext cx="742" cy="90"/>
            </a:xfrm>
            <a:custGeom>
              <a:avLst/>
              <a:gdLst/>
              <a:ahLst/>
              <a:cxnLst/>
              <a:rect l="l" t="t" r="r" b="b"/>
              <a:pathLst>
                <a:path w="33" h="4" extrusionOk="0">
                  <a:moveTo>
                    <a:pt x="1"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8"/>
            <p:cNvSpPr/>
            <p:nvPr/>
          </p:nvSpPr>
          <p:spPr>
            <a:xfrm>
              <a:off x="4561491" y="2577738"/>
              <a:ext cx="652" cy="22"/>
            </a:xfrm>
            <a:custGeom>
              <a:avLst/>
              <a:gdLst/>
              <a:ahLst/>
              <a:cxnLst/>
              <a:rect l="l" t="t" r="r" b="b"/>
              <a:pathLst>
                <a:path w="29" h="1" extrusionOk="0">
                  <a:moveTo>
                    <a:pt x="1" y="1"/>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8"/>
            <p:cNvSpPr/>
            <p:nvPr/>
          </p:nvSpPr>
          <p:spPr>
            <a:xfrm>
              <a:off x="4566053" y="2577828"/>
              <a:ext cx="899" cy="22"/>
            </a:xfrm>
            <a:custGeom>
              <a:avLst/>
              <a:gdLst/>
              <a:ahLst/>
              <a:cxnLst/>
              <a:rect l="l" t="t" r="r" b="b"/>
              <a:pathLst>
                <a:path w="40" h="1" extrusionOk="0">
                  <a:moveTo>
                    <a:pt x="1" y="0"/>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8"/>
            <p:cNvSpPr/>
            <p:nvPr/>
          </p:nvSpPr>
          <p:spPr>
            <a:xfrm>
              <a:off x="4558660" y="2577513"/>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8"/>
            <p:cNvSpPr/>
            <p:nvPr/>
          </p:nvSpPr>
          <p:spPr>
            <a:xfrm>
              <a:off x="5260686" y="2623224"/>
              <a:ext cx="427" cy="719"/>
            </a:xfrm>
            <a:custGeom>
              <a:avLst/>
              <a:gdLst/>
              <a:ahLst/>
              <a:cxnLst/>
              <a:rect l="l" t="t" r="r" b="b"/>
              <a:pathLst>
                <a:path w="19" h="32" extrusionOk="0">
                  <a:moveTo>
                    <a:pt x="1" y="0"/>
                  </a:moveTo>
                  <a:lnTo>
                    <a:pt x="18"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8"/>
            <p:cNvSpPr/>
            <p:nvPr/>
          </p:nvSpPr>
          <p:spPr>
            <a:xfrm>
              <a:off x="5261563" y="2624640"/>
              <a:ext cx="494" cy="719"/>
            </a:xfrm>
            <a:custGeom>
              <a:avLst/>
              <a:gdLst/>
              <a:ahLst/>
              <a:cxnLst/>
              <a:rect l="l" t="t" r="r" b="b"/>
              <a:pathLst>
                <a:path w="22" h="32" extrusionOk="0">
                  <a:moveTo>
                    <a:pt x="0" y="0"/>
                  </a:moveTo>
                  <a:lnTo>
                    <a:pt x="2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8"/>
            <p:cNvSpPr/>
            <p:nvPr/>
          </p:nvSpPr>
          <p:spPr>
            <a:xfrm>
              <a:off x="5259899" y="2621876"/>
              <a:ext cx="427" cy="652"/>
            </a:xfrm>
            <a:custGeom>
              <a:avLst/>
              <a:gdLst/>
              <a:ahLst/>
              <a:cxnLst/>
              <a:rect l="l" t="t" r="r" b="b"/>
              <a:pathLst>
                <a:path w="19" h="29" extrusionOk="0">
                  <a:moveTo>
                    <a:pt x="1" y="1"/>
                  </a:moveTo>
                  <a:lnTo>
                    <a:pt x="1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8"/>
            <p:cNvSpPr/>
            <p:nvPr/>
          </p:nvSpPr>
          <p:spPr>
            <a:xfrm>
              <a:off x="5262417" y="2626056"/>
              <a:ext cx="494" cy="652"/>
            </a:xfrm>
            <a:custGeom>
              <a:avLst/>
              <a:gdLst/>
              <a:ahLst/>
              <a:cxnLst/>
              <a:rect l="l" t="t" r="r" b="b"/>
              <a:pathLst>
                <a:path w="22" h="29" extrusionOk="0">
                  <a:moveTo>
                    <a:pt x="1" y="0"/>
                  </a:moveTo>
                  <a:lnTo>
                    <a:pt x="22"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8"/>
            <p:cNvSpPr/>
            <p:nvPr/>
          </p:nvSpPr>
          <p:spPr>
            <a:xfrm>
              <a:off x="5263450" y="2627472"/>
              <a:ext cx="494" cy="652"/>
            </a:xfrm>
            <a:custGeom>
              <a:avLst/>
              <a:gdLst/>
              <a:ahLst/>
              <a:cxnLst/>
              <a:rect l="l" t="t" r="r" b="b"/>
              <a:pathLst>
                <a:path w="22" h="29" extrusionOk="0">
                  <a:moveTo>
                    <a:pt x="0" y="0"/>
                  </a:moveTo>
                  <a:lnTo>
                    <a:pt x="2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8"/>
            <p:cNvSpPr/>
            <p:nvPr/>
          </p:nvSpPr>
          <p:spPr>
            <a:xfrm>
              <a:off x="5153308" y="2638484"/>
              <a:ext cx="876" cy="719"/>
            </a:xfrm>
            <a:custGeom>
              <a:avLst/>
              <a:gdLst/>
              <a:ahLst/>
              <a:cxnLst/>
              <a:rect l="l" t="t" r="r" b="b"/>
              <a:pathLst>
                <a:path w="39" h="32" extrusionOk="0">
                  <a:moveTo>
                    <a:pt x="0" y="32"/>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8"/>
            <p:cNvSpPr/>
            <p:nvPr/>
          </p:nvSpPr>
          <p:spPr>
            <a:xfrm>
              <a:off x="5154319" y="2637607"/>
              <a:ext cx="809" cy="742"/>
            </a:xfrm>
            <a:custGeom>
              <a:avLst/>
              <a:gdLst/>
              <a:ahLst/>
              <a:cxnLst/>
              <a:rect l="l" t="t" r="r" b="b"/>
              <a:pathLst>
                <a:path w="36" h="33" extrusionOk="0">
                  <a:moveTo>
                    <a:pt x="1" y="32"/>
                  </a:moveTo>
                  <a:lnTo>
                    <a:pt x="3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8"/>
            <p:cNvSpPr/>
            <p:nvPr/>
          </p:nvSpPr>
          <p:spPr>
            <a:xfrm>
              <a:off x="5259203" y="2620550"/>
              <a:ext cx="405" cy="719"/>
            </a:xfrm>
            <a:custGeom>
              <a:avLst/>
              <a:gdLst/>
              <a:ahLst/>
              <a:cxnLst/>
              <a:rect l="l" t="t" r="r" b="b"/>
              <a:pathLst>
                <a:path w="18" h="32" extrusionOk="0">
                  <a:moveTo>
                    <a:pt x="0" y="0"/>
                  </a:moveTo>
                  <a:lnTo>
                    <a:pt x="18"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8"/>
            <p:cNvSpPr/>
            <p:nvPr/>
          </p:nvSpPr>
          <p:spPr>
            <a:xfrm>
              <a:off x="5254865" y="2608976"/>
              <a:ext cx="180" cy="584"/>
            </a:xfrm>
            <a:custGeom>
              <a:avLst/>
              <a:gdLst/>
              <a:ahLst/>
              <a:cxnLst/>
              <a:rect l="l" t="t" r="r" b="b"/>
              <a:pathLst>
                <a:path w="8" h="26" extrusionOk="0">
                  <a:moveTo>
                    <a:pt x="1" y="1"/>
                  </a:moveTo>
                  <a:lnTo>
                    <a:pt x="8"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8"/>
            <p:cNvSpPr/>
            <p:nvPr/>
          </p:nvSpPr>
          <p:spPr>
            <a:xfrm>
              <a:off x="5255337" y="2611021"/>
              <a:ext cx="270" cy="652"/>
            </a:xfrm>
            <a:custGeom>
              <a:avLst/>
              <a:gdLst/>
              <a:ahLst/>
              <a:cxnLst/>
              <a:rect l="l" t="t" r="r" b="b"/>
              <a:pathLst>
                <a:path w="12" h="29" extrusionOk="0">
                  <a:moveTo>
                    <a:pt x="1"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8"/>
            <p:cNvSpPr/>
            <p:nvPr/>
          </p:nvSpPr>
          <p:spPr>
            <a:xfrm>
              <a:off x="5152207" y="2639427"/>
              <a:ext cx="966" cy="809"/>
            </a:xfrm>
            <a:custGeom>
              <a:avLst/>
              <a:gdLst/>
              <a:ahLst/>
              <a:cxnLst/>
              <a:rect l="l" t="t" r="r" b="b"/>
              <a:pathLst>
                <a:path w="43" h="36" extrusionOk="0">
                  <a:moveTo>
                    <a:pt x="0" y="35"/>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8"/>
            <p:cNvSpPr/>
            <p:nvPr/>
          </p:nvSpPr>
          <p:spPr>
            <a:xfrm>
              <a:off x="4418942" y="2383657"/>
              <a:ext cx="1124" cy="180"/>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8"/>
            <p:cNvSpPr/>
            <p:nvPr/>
          </p:nvSpPr>
          <p:spPr>
            <a:xfrm>
              <a:off x="5255652" y="2612122"/>
              <a:ext cx="270" cy="652"/>
            </a:xfrm>
            <a:custGeom>
              <a:avLst/>
              <a:gdLst/>
              <a:ahLst/>
              <a:cxnLst/>
              <a:rect l="l" t="t" r="r" b="b"/>
              <a:pathLst>
                <a:path w="12" h="29" extrusionOk="0">
                  <a:moveTo>
                    <a:pt x="1"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8"/>
            <p:cNvSpPr/>
            <p:nvPr/>
          </p:nvSpPr>
          <p:spPr>
            <a:xfrm>
              <a:off x="4420268" y="2383881"/>
              <a:ext cx="1056" cy="270"/>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5255113" y="2610010"/>
              <a:ext cx="180" cy="562"/>
            </a:xfrm>
            <a:custGeom>
              <a:avLst/>
              <a:gdLst/>
              <a:ahLst/>
              <a:cxnLst/>
              <a:rect l="l" t="t" r="r" b="b"/>
              <a:pathLst>
                <a:path w="8" h="25" extrusionOk="0">
                  <a:moveTo>
                    <a:pt x="0" y="0"/>
                  </a:moveTo>
                  <a:lnTo>
                    <a:pt x="7"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8"/>
            <p:cNvSpPr/>
            <p:nvPr/>
          </p:nvSpPr>
          <p:spPr>
            <a:xfrm>
              <a:off x="5254641" y="2607965"/>
              <a:ext cx="180" cy="562"/>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8"/>
            <p:cNvSpPr/>
            <p:nvPr/>
          </p:nvSpPr>
          <p:spPr>
            <a:xfrm>
              <a:off x="4417369" y="2383567"/>
              <a:ext cx="1348" cy="112"/>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8"/>
            <p:cNvSpPr/>
            <p:nvPr/>
          </p:nvSpPr>
          <p:spPr>
            <a:xfrm>
              <a:off x="5257382" y="2616774"/>
              <a:ext cx="337" cy="719"/>
            </a:xfrm>
            <a:custGeom>
              <a:avLst/>
              <a:gdLst/>
              <a:ahLst/>
              <a:cxnLst/>
              <a:rect l="l" t="t" r="r" b="b"/>
              <a:pathLst>
                <a:path w="15" h="32" extrusionOk="0">
                  <a:moveTo>
                    <a:pt x="1" y="0"/>
                  </a:moveTo>
                  <a:lnTo>
                    <a:pt x="15"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8"/>
            <p:cNvSpPr/>
            <p:nvPr/>
          </p:nvSpPr>
          <p:spPr>
            <a:xfrm>
              <a:off x="5257944" y="2618033"/>
              <a:ext cx="337" cy="652"/>
            </a:xfrm>
            <a:custGeom>
              <a:avLst/>
              <a:gdLst/>
              <a:ahLst/>
              <a:cxnLst/>
              <a:rect l="l" t="t" r="r" b="b"/>
              <a:pathLst>
                <a:path w="15" h="29" extrusionOk="0">
                  <a:moveTo>
                    <a:pt x="0" y="0"/>
                  </a:moveTo>
                  <a:lnTo>
                    <a:pt x="14"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8"/>
            <p:cNvSpPr/>
            <p:nvPr/>
          </p:nvSpPr>
          <p:spPr>
            <a:xfrm>
              <a:off x="5256843" y="2615583"/>
              <a:ext cx="337" cy="652"/>
            </a:xfrm>
            <a:custGeom>
              <a:avLst/>
              <a:gdLst/>
              <a:ahLst/>
              <a:cxnLst/>
              <a:rect l="l" t="t" r="r" b="b"/>
              <a:pathLst>
                <a:path w="15" h="29" extrusionOk="0">
                  <a:moveTo>
                    <a:pt x="0" y="1"/>
                  </a:moveTo>
                  <a:lnTo>
                    <a:pt x="14"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8"/>
            <p:cNvSpPr/>
            <p:nvPr/>
          </p:nvSpPr>
          <p:spPr>
            <a:xfrm>
              <a:off x="5256439" y="2614414"/>
              <a:ext cx="270" cy="652"/>
            </a:xfrm>
            <a:custGeom>
              <a:avLst/>
              <a:gdLst/>
              <a:ahLst/>
              <a:cxnLst/>
              <a:rect l="l" t="t" r="r" b="b"/>
              <a:pathLst>
                <a:path w="12" h="29" extrusionOk="0">
                  <a:moveTo>
                    <a:pt x="1" y="0"/>
                  </a:moveTo>
                  <a:lnTo>
                    <a:pt x="1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8"/>
            <p:cNvSpPr/>
            <p:nvPr/>
          </p:nvSpPr>
          <p:spPr>
            <a:xfrm>
              <a:off x="5258574" y="2619291"/>
              <a:ext cx="337" cy="719"/>
            </a:xfrm>
            <a:custGeom>
              <a:avLst/>
              <a:gdLst/>
              <a:ahLst/>
              <a:cxnLst/>
              <a:rect l="l" t="t" r="r" b="b"/>
              <a:pathLst>
                <a:path w="15" h="32" extrusionOk="0">
                  <a:moveTo>
                    <a:pt x="0" y="0"/>
                  </a:moveTo>
                  <a:lnTo>
                    <a:pt x="14"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8"/>
            <p:cNvSpPr/>
            <p:nvPr/>
          </p:nvSpPr>
          <p:spPr>
            <a:xfrm>
              <a:off x="5256057" y="2613223"/>
              <a:ext cx="247" cy="652"/>
            </a:xfrm>
            <a:custGeom>
              <a:avLst/>
              <a:gdLst/>
              <a:ahLst/>
              <a:cxnLst/>
              <a:rect l="l" t="t" r="r" b="b"/>
              <a:pathLst>
                <a:path w="11" h="29" extrusionOk="0">
                  <a:moveTo>
                    <a:pt x="0"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8"/>
            <p:cNvSpPr/>
            <p:nvPr/>
          </p:nvSpPr>
          <p:spPr>
            <a:xfrm>
              <a:off x="4387075" y="2389230"/>
              <a:ext cx="1596" cy="2157"/>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8"/>
            <p:cNvSpPr/>
            <p:nvPr/>
          </p:nvSpPr>
          <p:spPr>
            <a:xfrm>
              <a:off x="4421459" y="2384129"/>
              <a:ext cx="1596" cy="719"/>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8"/>
            <p:cNvSpPr/>
            <p:nvPr/>
          </p:nvSpPr>
          <p:spPr>
            <a:xfrm>
              <a:off x="4481171" y="2469011"/>
              <a:ext cx="1438" cy="1056"/>
            </a:xfrm>
            <a:custGeom>
              <a:avLst/>
              <a:gdLst/>
              <a:ahLst/>
              <a:cxnLst/>
              <a:rect l="l" t="t" r="r" b="b"/>
              <a:pathLst>
                <a:path w="64" h="47" extrusionOk="0">
                  <a:moveTo>
                    <a:pt x="0" y="46"/>
                  </a:moveTo>
                  <a:lnTo>
                    <a:pt x="6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8"/>
            <p:cNvSpPr/>
            <p:nvPr/>
          </p:nvSpPr>
          <p:spPr>
            <a:xfrm>
              <a:off x="4482991" y="2467842"/>
              <a:ext cx="1281" cy="876"/>
            </a:xfrm>
            <a:custGeom>
              <a:avLst/>
              <a:gdLst/>
              <a:ahLst/>
              <a:cxnLst/>
              <a:rect l="l" t="t" r="r" b="b"/>
              <a:pathLst>
                <a:path w="57" h="39" extrusionOk="0">
                  <a:moveTo>
                    <a:pt x="56"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8"/>
            <p:cNvSpPr/>
            <p:nvPr/>
          </p:nvSpPr>
          <p:spPr>
            <a:xfrm>
              <a:off x="4486138" y="2465640"/>
              <a:ext cx="1281" cy="876"/>
            </a:xfrm>
            <a:custGeom>
              <a:avLst/>
              <a:gdLst/>
              <a:ahLst/>
              <a:cxnLst/>
              <a:rect l="l" t="t" r="r" b="b"/>
              <a:pathLst>
                <a:path w="57" h="39" extrusionOk="0">
                  <a:moveTo>
                    <a:pt x="56"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8"/>
            <p:cNvSpPr/>
            <p:nvPr/>
          </p:nvSpPr>
          <p:spPr>
            <a:xfrm>
              <a:off x="4372130" y="2370982"/>
              <a:ext cx="2292" cy="5057"/>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8"/>
            <p:cNvSpPr/>
            <p:nvPr/>
          </p:nvSpPr>
          <p:spPr>
            <a:xfrm>
              <a:off x="4484632" y="2466809"/>
              <a:ext cx="1124" cy="742"/>
            </a:xfrm>
            <a:custGeom>
              <a:avLst/>
              <a:gdLst/>
              <a:ahLst/>
              <a:cxnLst/>
              <a:rect l="l" t="t" r="r" b="b"/>
              <a:pathLst>
                <a:path w="50" h="33" extrusionOk="0">
                  <a:moveTo>
                    <a:pt x="50" y="1"/>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8"/>
            <p:cNvSpPr/>
            <p:nvPr/>
          </p:nvSpPr>
          <p:spPr>
            <a:xfrm>
              <a:off x="5052200" y="2607650"/>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8"/>
            <p:cNvSpPr/>
            <p:nvPr/>
          </p:nvSpPr>
          <p:spPr>
            <a:xfrm>
              <a:off x="5051256" y="2607021"/>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8"/>
            <p:cNvSpPr/>
            <p:nvPr/>
          </p:nvSpPr>
          <p:spPr>
            <a:xfrm>
              <a:off x="4926011" y="2570344"/>
              <a:ext cx="4113" cy="2000"/>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8"/>
            <p:cNvSpPr/>
            <p:nvPr/>
          </p:nvSpPr>
          <p:spPr>
            <a:xfrm>
              <a:off x="4348847" y="2371858"/>
              <a:ext cx="8585" cy="427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8"/>
            <p:cNvSpPr/>
            <p:nvPr/>
          </p:nvSpPr>
          <p:spPr>
            <a:xfrm>
              <a:off x="5050155" y="2606234"/>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8"/>
            <p:cNvSpPr/>
            <p:nvPr/>
          </p:nvSpPr>
          <p:spPr>
            <a:xfrm>
              <a:off x="5053233" y="2608347"/>
              <a:ext cx="90" cy="180"/>
            </a:xfrm>
            <a:custGeom>
              <a:avLst/>
              <a:gdLst/>
              <a:ahLst/>
              <a:cxnLst/>
              <a:rect l="l" t="t" r="r" b="b"/>
              <a:pathLst>
                <a:path w="4" h="8" extrusionOk="0">
                  <a:moveTo>
                    <a:pt x="0" y="1"/>
                  </a:moveTo>
                  <a:lnTo>
                    <a:pt x="4" y="8"/>
                  </a:ln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8"/>
            <p:cNvSpPr/>
            <p:nvPr/>
          </p:nvSpPr>
          <p:spPr>
            <a:xfrm>
              <a:off x="4423571" y="2385230"/>
              <a:ext cx="112" cy="90"/>
            </a:xfrm>
            <a:custGeom>
              <a:avLst/>
              <a:gdLst/>
              <a:ahLst/>
              <a:cxnLst/>
              <a:rect l="l" t="t" r="r" b="b"/>
              <a:pathLst>
                <a:path w="5" h="4" extrusionOk="0">
                  <a:moveTo>
                    <a:pt x="1"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8"/>
            <p:cNvSpPr/>
            <p:nvPr/>
          </p:nvSpPr>
          <p:spPr>
            <a:xfrm>
              <a:off x="4423100" y="2384825"/>
              <a:ext cx="337" cy="270"/>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8"/>
            <p:cNvSpPr/>
            <p:nvPr/>
          </p:nvSpPr>
          <p:spPr>
            <a:xfrm>
              <a:off x="4484789" y="245941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8"/>
            <p:cNvSpPr/>
            <p:nvPr/>
          </p:nvSpPr>
          <p:spPr>
            <a:xfrm>
              <a:off x="4975408" y="2579401"/>
              <a:ext cx="7888" cy="2292"/>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8"/>
            <p:cNvSpPr/>
            <p:nvPr/>
          </p:nvSpPr>
          <p:spPr>
            <a:xfrm>
              <a:off x="4581403" y="2566501"/>
              <a:ext cx="335821" cy="1820"/>
            </a:xfrm>
            <a:custGeom>
              <a:avLst/>
              <a:gdLst/>
              <a:ahLst/>
              <a:cxnLst/>
              <a:rect l="l" t="t" r="r" b="b"/>
              <a:pathLst>
                <a:path w="14943" h="81" extrusionOk="0">
                  <a:moveTo>
                    <a:pt x="1" y="81"/>
                  </a:moveTo>
                  <a:lnTo>
                    <a:pt x="149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8"/>
            <p:cNvSpPr/>
            <p:nvPr/>
          </p:nvSpPr>
          <p:spPr>
            <a:xfrm>
              <a:off x="5049301" y="2605672"/>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8"/>
            <p:cNvSpPr/>
            <p:nvPr/>
          </p:nvSpPr>
          <p:spPr>
            <a:xfrm>
              <a:off x="4486834" y="2462022"/>
              <a:ext cx="1843" cy="2382"/>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8"/>
            <p:cNvSpPr/>
            <p:nvPr/>
          </p:nvSpPr>
          <p:spPr>
            <a:xfrm>
              <a:off x="5118676" y="2656417"/>
              <a:ext cx="22" cy="337"/>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8"/>
            <p:cNvSpPr/>
            <p:nvPr/>
          </p:nvSpPr>
          <p:spPr>
            <a:xfrm>
              <a:off x="5117418" y="2660912"/>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8"/>
            <p:cNvSpPr/>
            <p:nvPr/>
          </p:nvSpPr>
          <p:spPr>
            <a:xfrm>
              <a:off x="5118249" y="2659878"/>
              <a:ext cx="225" cy="270"/>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8"/>
            <p:cNvSpPr/>
            <p:nvPr/>
          </p:nvSpPr>
          <p:spPr>
            <a:xfrm>
              <a:off x="5117890" y="2660440"/>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8"/>
            <p:cNvSpPr/>
            <p:nvPr/>
          </p:nvSpPr>
          <p:spPr>
            <a:xfrm>
              <a:off x="5118766" y="2657608"/>
              <a:ext cx="22" cy="337"/>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8"/>
            <p:cNvSpPr/>
            <p:nvPr/>
          </p:nvSpPr>
          <p:spPr>
            <a:xfrm>
              <a:off x="5118609" y="2659406"/>
              <a:ext cx="90" cy="20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8"/>
            <p:cNvSpPr/>
            <p:nvPr/>
          </p:nvSpPr>
          <p:spPr>
            <a:xfrm>
              <a:off x="5254011" y="2601043"/>
              <a:ext cx="22" cy="472"/>
            </a:xfrm>
            <a:custGeom>
              <a:avLst/>
              <a:gdLst/>
              <a:ahLst/>
              <a:cxnLst/>
              <a:rect l="l" t="t" r="r" b="b"/>
              <a:pathLst>
                <a:path w="1" h="21"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8"/>
            <p:cNvSpPr/>
            <p:nvPr/>
          </p:nvSpPr>
          <p:spPr>
            <a:xfrm>
              <a:off x="5249607" y="2593716"/>
              <a:ext cx="4742" cy="876"/>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8"/>
            <p:cNvSpPr/>
            <p:nvPr/>
          </p:nvSpPr>
          <p:spPr>
            <a:xfrm>
              <a:off x="5151802" y="2640371"/>
              <a:ext cx="270" cy="180"/>
            </a:xfrm>
            <a:custGeom>
              <a:avLst/>
              <a:gdLst/>
              <a:ahLst/>
              <a:cxnLst/>
              <a:rect l="l" t="t" r="r" b="b"/>
              <a:pathLst>
                <a:path w="12" h="8" extrusionOk="0">
                  <a:moveTo>
                    <a:pt x="1" y="7"/>
                  </a:moveTo>
                  <a:lnTo>
                    <a:pt x="1" y="7"/>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8"/>
            <p:cNvSpPr/>
            <p:nvPr/>
          </p:nvSpPr>
          <p:spPr>
            <a:xfrm>
              <a:off x="5071392" y="266295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8"/>
            <p:cNvSpPr/>
            <p:nvPr/>
          </p:nvSpPr>
          <p:spPr>
            <a:xfrm>
              <a:off x="5071482" y="2664440"/>
              <a:ext cx="90" cy="427"/>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8"/>
            <p:cNvSpPr/>
            <p:nvPr/>
          </p:nvSpPr>
          <p:spPr>
            <a:xfrm>
              <a:off x="5071639" y="2665789"/>
              <a:ext cx="180" cy="405"/>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8"/>
            <p:cNvSpPr/>
            <p:nvPr/>
          </p:nvSpPr>
          <p:spPr>
            <a:xfrm>
              <a:off x="5116788" y="2661384"/>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8"/>
            <p:cNvSpPr/>
            <p:nvPr/>
          </p:nvSpPr>
          <p:spPr>
            <a:xfrm>
              <a:off x="5072021" y="2667205"/>
              <a:ext cx="112" cy="247"/>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8"/>
            <p:cNvSpPr/>
            <p:nvPr/>
          </p:nvSpPr>
          <p:spPr>
            <a:xfrm>
              <a:off x="5071482" y="2661137"/>
              <a:ext cx="90" cy="427"/>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8"/>
            <p:cNvSpPr/>
            <p:nvPr/>
          </p:nvSpPr>
          <p:spPr>
            <a:xfrm>
              <a:off x="5116002" y="2661923"/>
              <a:ext cx="337" cy="270"/>
            </a:xfrm>
            <a:custGeom>
              <a:avLst/>
              <a:gdLst/>
              <a:ahLst/>
              <a:cxnLst/>
              <a:rect l="l" t="t" r="r" b="b"/>
              <a:pathLst>
                <a:path w="15" h="12" extrusionOk="0">
                  <a:moveTo>
                    <a:pt x="15"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8"/>
            <p:cNvSpPr/>
            <p:nvPr/>
          </p:nvSpPr>
          <p:spPr>
            <a:xfrm>
              <a:off x="5072583" y="2668463"/>
              <a:ext cx="180" cy="337"/>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8"/>
            <p:cNvSpPr/>
            <p:nvPr/>
          </p:nvSpPr>
          <p:spPr>
            <a:xfrm>
              <a:off x="5115058" y="2662485"/>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8"/>
            <p:cNvSpPr/>
            <p:nvPr/>
          </p:nvSpPr>
          <p:spPr>
            <a:xfrm>
              <a:off x="5159510" y="2633607"/>
              <a:ext cx="494" cy="405"/>
            </a:xfrm>
            <a:custGeom>
              <a:avLst/>
              <a:gdLst/>
              <a:ahLst/>
              <a:cxnLst/>
              <a:rect l="l" t="t" r="r" b="b"/>
              <a:pathLst>
                <a:path w="22" h="18" extrusionOk="0">
                  <a:moveTo>
                    <a:pt x="1" y="18"/>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8"/>
            <p:cNvSpPr/>
            <p:nvPr/>
          </p:nvSpPr>
          <p:spPr>
            <a:xfrm>
              <a:off x="5254011" y="2600324"/>
              <a:ext cx="22" cy="405"/>
            </a:xfrm>
            <a:custGeom>
              <a:avLst/>
              <a:gdLst/>
              <a:ahLst/>
              <a:cxnLst/>
              <a:rect l="l" t="t" r="r" b="b"/>
              <a:pathLst>
                <a:path w="1" h="18" extrusionOk="0">
                  <a:moveTo>
                    <a:pt x="0"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8"/>
            <p:cNvSpPr/>
            <p:nvPr/>
          </p:nvSpPr>
          <p:spPr>
            <a:xfrm>
              <a:off x="5254011" y="2602616"/>
              <a:ext cx="90" cy="494"/>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8"/>
            <p:cNvSpPr/>
            <p:nvPr/>
          </p:nvSpPr>
          <p:spPr>
            <a:xfrm>
              <a:off x="5254011" y="260182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8"/>
            <p:cNvSpPr/>
            <p:nvPr/>
          </p:nvSpPr>
          <p:spPr>
            <a:xfrm>
              <a:off x="5164702" y="2629989"/>
              <a:ext cx="270" cy="180"/>
            </a:xfrm>
            <a:custGeom>
              <a:avLst/>
              <a:gdLst/>
              <a:ahLst/>
              <a:cxnLst/>
              <a:rect l="l" t="t" r="r" b="b"/>
              <a:pathLst>
                <a:path w="12" h="8" extrusionOk="0">
                  <a:moveTo>
                    <a:pt x="1"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8"/>
            <p:cNvSpPr/>
            <p:nvPr/>
          </p:nvSpPr>
          <p:spPr>
            <a:xfrm>
              <a:off x="5165016" y="2629899"/>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8"/>
            <p:cNvSpPr/>
            <p:nvPr/>
          </p:nvSpPr>
          <p:spPr>
            <a:xfrm>
              <a:off x="5156297" y="2636124"/>
              <a:ext cx="652" cy="562"/>
            </a:xfrm>
            <a:custGeom>
              <a:avLst/>
              <a:gdLst/>
              <a:ahLst/>
              <a:cxnLst/>
              <a:rect l="l" t="t" r="r" b="b"/>
              <a:pathLst>
                <a:path w="29" h="25" extrusionOk="0">
                  <a:moveTo>
                    <a:pt x="0" y="25"/>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8"/>
            <p:cNvSpPr/>
            <p:nvPr/>
          </p:nvSpPr>
          <p:spPr>
            <a:xfrm>
              <a:off x="5254011" y="2599604"/>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8"/>
            <p:cNvSpPr/>
            <p:nvPr/>
          </p:nvSpPr>
          <p:spPr>
            <a:xfrm>
              <a:off x="5165264" y="2629741"/>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8"/>
            <p:cNvSpPr/>
            <p:nvPr/>
          </p:nvSpPr>
          <p:spPr>
            <a:xfrm>
              <a:off x="5162432" y="2631404"/>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8"/>
            <p:cNvSpPr/>
            <p:nvPr/>
          </p:nvSpPr>
          <p:spPr>
            <a:xfrm>
              <a:off x="5163758" y="2630618"/>
              <a:ext cx="337" cy="180"/>
            </a:xfrm>
            <a:custGeom>
              <a:avLst/>
              <a:gdLst/>
              <a:ahLst/>
              <a:cxnLst/>
              <a:rect l="l" t="t" r="r" b="b"/>
              <a:pathLst>
                <a:path w="15" h="8" extrusionOk="0">
                  <a:moveTo>
                    <a:pt x="1" y="7"/>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8"/>
            <p:cNvSpPr/>
            <p:nvPr/>
          </p:nvSpPr>
          <p:spPr>
            <a:xfrm>
              <a:off x="5163376" y="2630843"/>
              <a:ext cx="337" cy="270"/>
            </a:xfrm>
            <a:custGeom>
              <a:avLst/>
              <a:gdLst/>
              <a:ahLst/>
              <a:cxnLst/>
              <a:rect l="l" t="t" r="r" b="b"/>
              <a:pathLst>
                <a:path w="15" h="12"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8"/>
            <p:cNvSpPr/>
            <p:nvPr/>
          </p:nvSpPr>
          <p:spPr>
            <a:xfrm>
              <a:off x="5162904" y="2631157"/>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8"/>
            <p:cNvSpPr/>
            <p:nvPr/>
          </p:nvSpPr>
          <p:spPr>
            <a:xfrm>
              <a:off x="5164387" y="2630213"/>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8"/>
            <p:cNvSpPr/>
            <p:nvPr/>
          </p:nvSpPr>
          <p:spPr>
            <a:xfrm>
              <a:off x="5254236" y="2605133"/>
              <a:ext cx="112" cy="562"/>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8"/>
            <p:cNvSpPr/>
            <p:nvPr/>
          </p:nvSpPr>
          <p:spPr>
            <a:xfrm>
              <a:off x="5254079" y="2603402"/>
              <a:ext cx="22" cy="494"/>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8"/>
            <p:cNvSpPr/>
            <p:nvPr/>
          </p:nvSpPr>
          <p:spPr>
            <a:xfrm>
              <a:off x="5164073" y="2630371"/>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8"/>
            <p:cNvSpPr/>
            <p:nvPr/>
          </p:nvSpPr>
          <p:spPr>
            <a:xfrm>
              <a:off x="5165488" y="2629584"/>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8"/>
            <p:cNvSpPr/>
            <p:nvPr/>
          </p:nvSpPr>
          <p:spPr>
            <a:xfrm>
              <a:off x="5254169" y="2604256"/>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8"/>
            <p:cNvSpPr/>
            <p:nvPr/>
          </p:nvSpPr>
          <p:spPr>
            <a:xfrm>
              <a:off x="5165646" y="2629584"/>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8"/>
            <p:cNvSpPr/>
            <p:nvPr/>
          </p:nvSpPr>
          <p:spPr>
            <a:xfrm>
              <a:off x="5254169" y="2596705"/>
              <a:ext cx="90" cy="966"/>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8"/>
            <p:cNvSpPr/>
            <p:nvPr/>
          </p:nvSpPr>
          <p:spPr>
            <a:xfrm>
              <a:off x="5254169" y="2597717"/>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8"/>
            <p:cNvSpPr/>
            <p:nvPr/>
          </p:nvSpPr>
          <p:spPr>
            <a:xfrm>
              <a:off x="5237336" y="2590637"/>
              <a:ext cx="405" cy="112"/>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8"/>
            <p:cNvSpPr/>
            <p:nvPr/>
          </p:nvSpPr>
          <p:spPr>
            <a:xfrm>
              <a:off x="5160140" y="2633135"/>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8"/>
            <p:cNvSpPr/>
            <p:nvPr/>
          </p:nvSpPr>
          <p:spPr>
            <a:xfrm>
              <a:off x="5160769" y="2632663"/>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8"/>
            <p:cNvSpPr/>
            <p:nvPr/>
          </p:nvSpPr>
          <p:spPr>
            <a:xfrm>
              <a:off x="5158724" y="2634236"/>
              <a:ext cx="584" cy="405"/>
            </a:xfrm>
            <a:custGeom>
              <a:avLst/>
              <a:gdLst/>
              <a:ahLst/>
              <a:cxnLst/>
              <a:rect l="l" t="t" r="r" b="b"/>
              <a:pathLst>
                <a:path w="26" h="18" extrusionOk="0">
                  <a:moveTo>
                    <a:pt x="1" y="18"/>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8"/>
            <p:cNvSpPr/>
            <p:nvPr/>
          </p:nvSpPr>
          <p:spPr>
            <a:xfrm>
              <a:off x="5254079" y="2598975"/>
              <a:ext cx="22" cy="427"/>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8"/>
            <p:cNvSpPr/>
            <p:nvPr/>
          </p:nvSpPr>
          <p:spPr>
            <a:xfrm>
              <a:off x="5254079" y="2598346"/>
              <a:ext cx="22" cy="427"/>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8"/>
            <p:cNvSpPr/>
            <p:nvPr/>
          </p:nvSpPr>
          <p:spPr>
            <a:xfrm>
              <a:off x="5155353" y="2636820"/>
              <a:ext cx="719" cy="652"/>
            </a:xfrm>
            <a:custGeom>
              <a:avLst/>
              <a:gdLst/>
              <a:ahLst/>
              <a:cxnLst/>
              <a:rect l="l" t="t" r="r" b="b"/>
              <a:pathLst>
                <a:path w="32" h="29" extrusionOk="0">
                  <a:moveTo>
                    <a:pt x="0" y="29"/>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8"/>
            <p:cNvSpPr/>
            <p:nvPr/>
          </p:nvSpPr>
          <p:spPr>
            <a:xfrm>
              <a:off x="5165803" y="2629517"/>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8"/>
            <p:cNvSpPr/>
            <p:nvPr/>
          </p:nvSpPr>
          <p:spPr>
            <a:xfrm>
              <a:off x="5166275" y="26293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8"/>
            <p:cNvSpPr/>
            <p:nvPr/>
          </p:nvSpPr>
          <p:spPr>
            <a:xfrm>
              <a:off x="5165960" y="2629517"/>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8"/>
            <p:cNvSpPr/>
            <p:nvPr/>
          </p:nvSpPr>
          <p:spPr>
            <a:xfrm>
              <a:off x="5158027" y="2634775"/>
              <a:ext cx="562" cy="494"/>
            </a:xfrm>
            <a:custGeom>
              <a:avLst/>
              <a:gdLst/>
              <a:ahLst/>
              <a:cxnLst/>
              <a:rect l="l" t="t" r="r" b="b"/>
              <a:pathLst>
                <a:path w="25" h="22" extrusionOk="0">
                  <a:moveTo>
                    <a:pt x="0" y="22"/>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8"/>
            <p:cNvSpPr/>
            <p:nvPr/>
          </p:nvSpPr>
          <p:spPr>
            <a:xfrm>
              <a:off x="5166050" y="2629427"/>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8"/>
            <p:cNvSpPr/>
            <p:nvPr/>
          </p:nvSpPr>
          <p:spPr>
            <a:xfrm>
              <a:off x="5166118" y="2629427"/>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8"/>
            <p:cNvSpPr/>
            <p:nvPr/>
          </p:nvSpPr>
          <p:spPr>
            <a:xfrm>
              <a:off x="5157151" y="2635405"/>
              <a:ext cx="652" cy="584"/>
            </a:xfrm>
            <a:custGeom>
              <a:avLst/>
              <a:gdLst/>
              <a:ahLst/>
              <a:cxnLst/>
              <a:rect l="l" t="t" r="r" b="b"/>
              <a:pathLst>
                <a:path w="29" h="26" extrusionOk="0">
                  <a:moveTo>
                    <a:pt x="1" y="25"/>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8"/>
            <p:cNvSpPr/>
            <p:nvPr/>
          </p:nvSpPr>
          <p:spPr>
            <a:xfrm>
              <a:off x="5161398" y="2632191"/>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8"/>
            <p:cNvSpPr/>
            <p:nvPr/>
          </p:nvSpPr>
          <p:spPr>
            <a:xfrm>
              <a:off x="5254326" y="2606077"/>
              <a:ext cx="90" cy="562"/>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8"/>
            <p:cNvSpPr/>
            <p:nvPr/>
          </p:nvSpPr>
          <p:spPr>
            <a:xfrm>
              <a:off x="5161960" y="2631786"/>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8"/>
            <p:cNvSpPr/>
            <p:nvPr/>
          </p:nvSpPr>
          <p:spPr>
            <a:xfrm>
              <a:off x="5254483" y="2607021"/>
              <a:ext cx="90" cy="562"/>
            </a:xfrm>
            <a:custGeom>
              <a:avLst/>
              <a:gdLst/>
              <a:ahLst/>
              <a:cxnLst/>
              <a:rect l="l" t="t" r="r" b="b"/>
              <a:pathLst>
                <a:path w="4" h="25" extrusionOk="0">
                  <a:moveTo>
                    <a:pt x="0" y="0"/>
                  </a:moveTo>
                  <a:lnTo>
                    <a:pt x="4"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8"/>
            <p:cNvSpPr/>
            <p:nvPr/>
          </p:nvSpPr>
          <p:spPr>
            <a:xfrm>
              <a:off x="5983568" y="2648080"/>
              <a:ext cx="152415" cy="108862"/>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8"/>
            <p:cNvSpPr/>
            <p:nvPr/>
          </p:nvSpPr>
          <p:spPr>
            <a:xfrm>
              <a:off x="6128499" y="2705522"/>
              <a:ext cx="8203" cy="507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8"/>
            <p:cNvSpPr/>
            <p:nvPr/>
          </p:nvSpPr>
          <p:spPr>
            <a:xfrm>
              <a:off x="6006221" y="2740603"/>
              <a:ext cx="112" cy="247"/>
            </a:xfrm>
            <a:custGeom>
              <a:avLst/>
              <a:gdLst/>
              <a:ahLst/>
              <a:cxnLst/>
              <a:rect l="l" t="t" r="r" b="b"/>
              <a:pathLst>
                <a:path w="5" h="11" extrusionOk="0">
                  <a:moveTo>
                    <a:pt x="4"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8"/>
            <p:cNvSpPr/>
            <p:nvPr/>
          </p:nvSpPr>
          <p:spPr>
            <a:xfrm>
              <a:off x="6006626" y="2741479"/>
              <a:ext cx="337" cy="652"/>
            </a:xfrm>
            <a:custGeom>
              <a:avLst/>
              <a:gdLst/>
              <a:ahLst/>
              <a:cxnLst/>
              <a:rect l="l" t="t" r="r" b="b"/>
              <a:pathLst>
                <a:path w="15" h="29" extrusionOk="0">
                  <a:moveTo>
                    <a:pt x="14" y="28"/>
                  </a:moveTo>
                  <a:lnTo>
                    <a:pt x="14" y="2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8"/>
            <p:cNvSpPr/>
            <p:nvPr/>
          </p:nvSpPr>
          <p:spPr>
            <a:xfrm>
              <a:off x="6005996" y="2739816"/>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8"/>
            <p:cNvSpPr/>
            <p:nvPr/>
          </p:nvSpPr>
          <p:spPr>
            <a:xfrm>
              <a:off x="6005996" y="274004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8"/>
            <p:cNvSpPr/>
            <p:nvPr/>
          </p:nvSpPr>
          <p:spPr>
            <a:xfrm>
              <a:off x="6005907" y="2739659"/>
              <a:ext cx="22" cy="180"/>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8"/>
            <p:cNvSpPr/>
            <p:nvPr/>
          </p:nvSpPr>
          <p:spPr>
            <a:xfrm>
              <a:off x="5989546" y="2671834"/>
              <a:ext cx="112" cy="112"/>
            </a:xfrm>
            <a:custGeom>
              <a:avLst/>
              <a:gdLst/>
              <a:ahLst/>
              <a:cxnLst/>
              <a:rect l="l" t="t" r="r" b="b"/>
              <a:pathLst>
                <a:path w="5" h="5" extrusionOk="0">
                  <a:moveTo>
                    <a:pt x="1" y="1"/>
                  </a:moveTo>
                  <a:lnTo>
                    <a:pt x="1" y="4"/>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8"/>
            <p:cNvSpPr/>
            <p:nvPr/>
          </p:nvSpPr>
          <p:spPr>
            <a:xfrm>
              <a:off x="6006379" y="2741008"/>
              <a:ext cx="270" cy="405"/>
            </a:xfrm>
            <a:custGeom>
              <a:avLst/>
              <a:gdLst/>
              <a:ahLst/>
              <a:cxnLst/>
              <a:rect l="l" t="t" r="r" b="b"/>
              <a:pathLst>
                <a:path w="12" h="18" extrusionOk="0">
                  <a:moveTo>
                    <a:pt x="1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8"/>
            <p:cNvSpPr/>
            <p:nvPr/>
          </p:nvSpPr>
          <p:spPr>
            <a:xfrm>
              <a:off x="6006064" y="2740288"/>
              <a:ext cx="112" cy="180"/>
            </a:xfrm>
            <a:custGeom>
              <a:avLst/>
              <a:gdLst/>
              <a:ahLst/>
              <a:cxnLst/>
              <a:rect l="l" t="t" r="r" b="b"/>
              <a:pathLst>
                <a:path w="5" h="8" extrusionOk="0">
                  <a:moveTo>
                    <a:pt x="4"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8"/>
            <p:cNvSpPr/>
            <p:nvPr/>
          </p:nvSpPr>
          <p:spPr>
            <a:xfrm>
              <a:off x="5989703" y="2671520"/>
              <a:ext cx="337" cy="337"/>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8"/>
            <p:cNvSpPr/>
            <p:nvPr/>
          </p:nvSpPr>
          <p:spPr>
            <a:xfrm>
              <a:off x="6075867" y="2655002"/>
              <a:ext cx="337" cy="180"/>
            </a:xfrm>
            <a:custGeom>
              <a:avLst/>
              <a:gdLst/>
              <a:ahLst/>
              <a:cxnLst/>
              <a:rect l="l" t="t" r="r" b="b"/>
              <a:pathLst>
                <a:path w="15" h="8" extrusionOk="0">
                  <a:moveTo>
                    <a:pt x="0" y="1"/>
                  </a:moveTo>
                  <a:lnTo>
                    <a:pt x="1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8"/>
            <p:cNvSpPr/>
            <p:nvPr/>
          </p:nvSpPr>
          <p:spPr>
            <a:xfrm>
              <a:off x="6125196" y="2667901"/>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8"/>
            <p:cNvSpPr/>
            <p:nvPr/>
          </p:nvSpPr>
          <p:spPr>
            <a:xfrm>
              <a:off x="6126454" y="2668059"/>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8"/>
            <p:cNvSpPr/>
            <p:nvPr/>
          </p:nvSpPr>
          <p:spPr>
            <a:xfrm>
              <a:off x="6128095" y="266814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8"/>
            <p:cNvSpPr/>
            <p:nvPr/>
          </p:nvSpPr>
          <p:spPr>
            <a:xfrm>
              <a:off x="6129915" y="266821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8"/>
            <p:cNvSpPr/>
            <p:nvPr/>
          </p:nvSpPr>
          <p:spPr>
            <a:xfrm>
              <a:off x="6135646" y="266805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8"/>
            <p:cNvSpPr/>
            <p:nvPr/>
          </p:nvSpPr>
          <p:spPr>
            <a:xfrm>
              <a:off x="6257048" y="2599852"/>
              <a:ext cx="37935" cy="19305"/>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8"/>
            <p:cNvSpPr/>
            <p:nvPr/>
          </p:nvSpPr>
          <p:spPr>
            <a:xfrm>
              <a:off x="6290646" y="2605672"/>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8"/>
            <p:cNvSpPr/>
            <p:nvPr/>
          </p:nvSpPr>
          <p:spPr>
            <a:xfrm>
              <a:off x="6289926" y="2605987"/>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8"/>
            <p:cNvSpPr/>
            <p:nvPr/>
          </p:nvSpPr>
          <p:spPr>
            <a:xfrm>
              <a:off x="6294646" y="2602459"/>
              <a:ext cx="337" cy="247"/>
            </a:xfrm>
            <a:custGeom>
              <a:avLst/>
              <a:gdLst/>
              <a:ahLst/>
              <a:cxnLst/>
              <a:rect l="l" t="t" r="r" b="b"/>
              <a:pathLst>
                <a:path w="15" h="11" extrusionOk="0">
                  <a:moveTo>
                    <a:pt x="1" y="11"/>
                  </a:moveTo>
                  <a:lnTo>
                    <a:pt x="15" y="0"/>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8"/>
            <p:cNvSpPr/>
            <p:nvPr/>
          </p:nvSpPr>
          <p:spPr>
            <a:xfrm>
              <a:off x="6293859" y="2603155"/>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8"/>
            <p:cNvSpPr/>
            <p:nvPr/>
          </p:nvSpPr>
          <p:spPr>
            <a:xfrm>
              <a:off x="6267430" y="2618887"/>
              <a:ext cx="652" cy="112"/>
            </a:xfrm>
            <a:custGeom>
              <a:avLst/>
              <a:gdLst/>
              <a:ahLst/>
              <a:cxnLst/>
              <a:rect l="l" t="t" r="r" b="b"/>
              <a:pathLst>
                <a:path w="29" h="5" extrusionOk="0">
                  <a:moveTo>
                    <a:pt x="2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8"/>
            <p:cNvSpPr/>
            <p:nvPr/>
          </p:nvSpPr>
          <p:spPr>
            <a:xfrm>
              <a:off x="6269880" y="2618505"/>
              <a:ext cx="562" cy="180"/>
            </a:xfrm>
            <a:custGeom>
              <a:avLst/>
              <a:gdLst/>
              <a:ahLst/>
              <a:cxnLst/>
              <a:rect l="l" t="t" r="r" b="b"/>
              <a:pathLst>
                <a:path w="25" h="8" extrusionOk="0">
                  <a:moveTo>
                    <a:pt x="2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8"/>
            <p:cNvSpPr/>
            <p:nvPr/>
          </p:nvSpPr>
          <p:spPr>
            <a:xfrm>
              <a:off x="6268689" y="2618729"/>
              <a:ext cx="652" cy="112"/>
            </a:xfrm>
            <a:custGeom>
              <a:avLst/>
              <a:gdLst/>
              <a:ahLst/>
              <a:cxnLst/>
              <a:rect l="l" t="t" r="r" b="b"/>
              <a:pathLst>
                <a:path w="29" h="5" extrusionOk="0">
                  <a:moveTo>
                    <a:pt x="2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8"/>
            <p:cNvSpPr/>
            <p:nvPr/>
          </p:nvSpPr>
          <p:spPr>
            <a:xfrm>
              <a:off x="6266644" y="261913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8"/>
            <p:cNvSpPr/>
            <p:nvPr/>
          </p:nvSpPr>
          <p:spPr>
            <a:xfrm>
              <a:off x="6273184" y="2617785"/>
              <a:ext cx="494" cy="180"/>
            </a:xfrm>
            <a:custGeom>
              <a:avLst/>
              <a:gdLst/>
              <a:ahLst/>
              <a:cxnLst/>
              <a:rect l="l" t="t" r="r" b="b"/>
              <a:pathLst>
                <a:path w="22" h="8" extrusionOk="0">
                  <a:moveTo>
                    <a:pt x="2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8"/>
            <p:cNvSpPr/>
            <p:nvPr/>
          </p:nvSpPr>
          <p:spPr>
            <a:xfrm>
              <a:off x="6270891" y="2618347"/>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8"/>
            <p:cNvSpPr/>
            <p:nvPr/>
          </p:nvSpPr>
          <p:spPr>
            <a:xfrm>
              <a:off x="6271835" y="2618190"/>
              <a:ext cx="427" cy="90"/>
            </a:xfrm>
            <a:custGeom>
              <a:avLst/>
              <a:gdLst/>
              <a:ahLst/>
              <a:cxnLst/>
              <a:rect l="l" t="t" r="r" b="b"/>
              <a:pathLst>
                <a:path w="19" h="4" extrusionOk="0">
                  <a:moveTo>
                    <a:pt x="1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8"/>
            <p:cNvSpPr/>
            <p:nvPr/>
          </p:nvSpPr>
          <p:spPr>
            <a:xfrm>
              <a:off x="6272554" y="2617943"/>
              <a:ext cx="405" cy="180"/>
            </a:xfrm>
            <a:custGeom>
              <a:avLst/>
              <a:gdLst/>
              <a:ahLst/>
              <a:cxnLst/>
              <a:rect l="l" t="t" r="r" b="b"/>
              <a:pathLst>
                <a:path w="18" h="8" extrusionOk="0">
                  <a:moveTo>
                    <a:pt x="18"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8"/>
            <p:cNvSpPr/>
            <p:nvPr/>
          </p:nvSpPr>
          <p:spPr>
            <a:xfrm>
              <a:off x="6289387" y="2606301"/>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8"/>
            <p:cNvSpPr/>
            <p:nvPr/>
          </p:nvSpPr>
          <p:spPr>
            <a:xfrm>
              <a:off x="6257520" y="2603470"/>
              <a:ext cx="1686" cy="180"/>
            </a:xfrm>
            <a:custGeom>
              <a:avLst/>
              <a:gdLst/>
              <a:ahLst/>
              <a:cxnLst/>
              <a:rect l="l" t="t" r="r" b="b"/>
              <a:pathLst>
                <a:path w="75" h="8" extrusionOk="0">
                  <a:moveTo>
                    <a:pt x="1" y="1"/>
                  </a:moveTo>
                  <a:lnTo>
                    <a:pt x="74" y="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8"/>
            <p:cNvSpPr/>
            <p:nvPr/>
          </p:nvSpPr>
          <p:spPr>
            <a:xfrm>
              <a:off x="6293005" y="2599852"/>
              <a:ext cx="494" cy="247"/>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8"/>
            <p:cNvSpPr/>
            <p:nvPr/>
          </p:nvSpPr>
          <p:spPr>
            <a:xfrm>
              <a:off x="6259407" y="2603627"/>
              <a:ext cx="1596" cy="112"/>
            </a:xfrm>
            <a:custGeom>
              <a:avLst/>
              <a:gdLst/>
              <a:ahLst/>
              <a:cxnLst/>
              <a:rect l="l" t="t" r="r" b="b"/>
              <a:pathLst>
                <a:path w="71" h="5" extrusionOk="0">
                  <a:moveTo>
                    <a:pt x="7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8"/>
            <p:cNvSpPr/>
            <p:nvPr/>
          </p:nvSpPr>
          <p:spPr>
            <a:xfrm>
              <a:off x="6293477" y="2600009"/>
              <a:ext cx="1191" cy="1910"/>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8"/>
            <p:cNvSpPr/>
            <p:nvPr/>
          </p:nvSpPr>
          <p:spPr>
            <a:xfrm>
              <a:off x="6294736" y="2602054"/>
              <a:ext cx="247" cy="427"/>
            </a:xfrm>
            <a:custGeom>
              <a:avLst/>
              <a:gdLst/>
              <a:ahLst/>
              <a:cxnLst/>
              <a:rect l="l" t="t" r="r" b="b"/>
              <a:pathLst>
                <a:path w="11" h="19" extrusionOk="0">
                  <a:moveTo>
                    <a:pt x="11" y="18"/>
                  </a:moveTo>
                  <a:lnTo>
                    <a:pt x="11" y="18"/>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8"/>
            <p:cNvSpPr/>
            <p:nvPr/>
          </p:nvSpPr>
          <p:spPr>
            <a:xfrm>
              <a:off x="6293387" y="2599852"/>
              <a:ext cx="180" cy="180"/>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8"/>
            <p:cNvSpPr/>
            <p:nvPr/>
          </p:nvSpPr>
          <p:spPr>
            <a:xfrm>
              <a:off x="6342245" y="2677026"/>
              <a:ext cx="74769" cy="72342"/>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8"/>
            <p:cNvSpPr/>
            <p:nvPr/>
          </p:nvSpPr>
          <p:spPr>
            <a:xfrm>
              <a:off x="6381596" y="2765886"/>
              <a:ext cx="28429" cy="5888"/>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8"/>
            <p:cNvSpPr/>
            <p:nvPr/>
          </p:nvSpPr>
          <p:spPr>
            <a:xfrm>
              <a:off x="6412429" y="2687723"/>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8"/>
            <p:cNvSpPr/>
            <p:nvPr/>
          </p:nvSpPr>
          <p:spPr>
            <a:xfrm>
              <a:off x="6416834" y="2679947"/>
              <a:ext cx="112" cy="80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8"/>
            <p:cNvSpPr/>
            <p:nvPr/>
          </p:nvSpPr>
          <p:spPr>
            <a:xfrm>
              <a:off x="6413216" y="2686464"/>
              <a:ext cx="112" cy="494"/>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8"/>
            <p:cNvSpPr/>
            <p:nvPr/>
          </p:nvSpPr>
          <p:spPr>
            <a:xfrm>
              <a:off x="6416362" y="2677969"/>
              <a:ext cx="180" cy="652"/>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8"/>
            <p:cNvSpPr/>
            <p:nvPr/>
          </p:nvSpPr>
          <p:spPr>
            <a:xfrm>
              <a:off x="6416362" y="2677587"/>
              <a:ext cx="22" cy="180"/>
            </a:xfrm>
            <a:custGeom>
              <a:avLst/>
              <a:gdLst/>
              <a:ahLst/>
              <a:cxnLst/>
              <a:rect l="l" t="t" r="r" b="b"/>
              <a:pathLst>
                <a:path w="1" h="8" extrusionOk="0">
                  <a:moveTo>
                    <a:pt x="1" y="7"/>
                  </a:moveTo>
                  <a:lnTo>
                    <a:pt x="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8"/>
            <p:cNvSpPr/>
            <p:nvPr/>
          </p:nvSpPr>
          <p:spPr>
            <a:xfrm>
              <a:off x="6412901" y="2687184"/>
              <a:ext cx="180" cy="247"/>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8"/>
            <p:cNvSpPr/>
            <p:nvPr/>
          </p:nvSpPr>
          <p:spPr>
            <a:xfrm>
              <a:off x="6411733" y="268850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8"/>
            <p:cNvSpPr/>
            <p:nvPr/>
          </p:nvSpPr>
          <p:spPr>
            <a:xfrm>
              <a:off x="6416677" y="2679071"/>
              <a:ext cx="112" cy="584"/>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8"/>
            <p:cNvSpPr/>
            <p:nvPr/>
          </p:nvSpPr>
          <p:spPr>
            <a:xfrm>
              <a:off x="6342245" y="2702848"/>
              <a:ext cx="2315" cy="4337"/>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8"/>
            <p:cNvSpPr/>
            <p:nvPr/>
          </p:nvSpPr>
          <p:spPr>
            <a:xfrm>
              <a:off x="6346245" y="2701746"/>
              <a:ext cx="112" cy="20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8"/>
            <p:cNvSpPr/>
            <p:nvPr/>
          </p:nvSpPr>
          <p:spPr>
            <a:xfrm>
              <a:off x="6346897" y="2700780"/>
              <a:ext cx="135" cy="20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8"/>
            <p:cNvSpPr/>
            <p:nvPr/>
          </p:nvSpPr>
          <p:spPr>
            <a:xfrm>
              <a:off x="6347054" y="2700398"/>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8"/>
            <p:cNvSpPr/>
            <p:nvPr/>
          </p:nvSpPr>
          <p:spPr>
            <a:xfrm>
              <a:off x="6346582" y="2701252"/>
              <a:ext cx="180" cy="20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8"/>
            <p:cNvSpPr/>
            <p:nvPr/>
          </p:nvSpPr>
          <p:spPr>
            <a:xfrm>
              <a:off x="6348695" y="2696870"/>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8"/>
            <p:cNvSpPr/>
            <p:nvPr/>
          </p:nvSpPr>
          <p:spPr>
            <a:xfrm>
              <a:off x="6345706" y="2702196"/>
              <a:ext cx="270" cy="112"/>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8"/>
            <p:cNvSpPr/>
            <p:nvPr/>
          </p:nvSpPr>
          <p:spPr>
            <a:xfrm>
              <a:off x="6345076" y="2702600"/>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8"/>
            <p:cNvSpPr/>
            <p:nvPr/>
          </p:nvSpPr>
          <p:spPr>
            <a:xfrm>
              <a:off x="6352335" y="2690802"/>
              <a:ext cx="180" cy="494"/>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8"/>
            <p:cNvSpPr/>
            <p:nvPr/>
          </p:nvSpPr>
          <p:spPr>
            <a:xfrm>
              <a:off x="6351931" y="2691588"/>
              <a:ext cx="270" cy="652"/>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8"/>
            <p:cNvSpPr/>
            <p:nvPr/>
          </p:nvSpPr>
          <p:spPr>
            <a:xfrm>
              <a:off x="6351391" y="2692465"/>
              <a:ext cx="337" cy="719"/>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8"/>
            <p:cNvSpPr/>
            <p:nvPr/>
          </p:nvSpPr>
          <p:spPr>
            <a:xfrm>
              <a:off x="6350133" y="2694667"/>
              <a:ext cx="405" cy="562"/>
            </a:xfrm>
            <a:custGeom>
              <a:avLst/>
              <a:gdLst/>
              <a:ahLst/>
              <a:cxnLst/>
              <a:rect l="l" t="t" r="r" b="b"/>
              <a:pathLst>
                <a:path w="18" h="25" extrusionOk="0">
                  <a:moveTo>
                    <a:pt x="0"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8"/>
            <p:cNvSpPr/>
            <p:nvPr/>
          </p:nvSpPr>
          <p:spPr>
            <a:xfrm>
              <a:off x="6350762" y="2693544"/>
              <a:ext cx="405" cy="652"/>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8"/>
            <p:cNvSpPr/>
            <p:nvPr/>
          </p:nvSpPr>
          <p:spPr>
            <a:xfrm>
              <a:off x="6349414" y="2695768"/>
              <a:ext cx="247" cy="494"/>
            </a:xfrm>
            <a:custGeom>
              <a:avLst/>
              <a:gdLst/>
              <a:ahLst/>
              <a:cxnLst/>
              <a:rect l="l" t="t" r="r" b="b"/>
              <a:pathLst>
                <a:path w="11" h="22" extrusionOk="0">
                  <a:moveTo>
                    <a:pt x="1" y="2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8"/>
            <p:cNvSpPr/>
            <p:nvPr/>
          </p:nvSpPr>
          <p:spPr>
            <a:xfrm>
              <a:off x="6391417" y="2680486"/>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8"/>
            <p:cNvSpPr/>
            <p:nvPr/>
          </p:nvSpPr>
          <p:spPr>
            <a:xfrm>
              <a:off x="6390787" y="2680486"/>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8"/>
            <p:cNvSpPr/>
            <p:nvPr/>
          </p:nvSpPr>
          <p:spPr>
            <a:xfrm>
              <a:off x="6390091" y="2680419"/>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8"/>
            <p:cNvSpPr/>
            <p:nvPr/>
          </p:nvSpPr>
          <p:spPr>
            <a:xfrm>
              <a:off x="6385686" y="268032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8"/>
            <p:cNvSpPr/>
            <p:nvPr/>
          </p:nvSpPr>
          <p:spPr>
            <a:xfrm>
              <a:off x="6392361" y="2680644"/>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8"/>
            <p:cNvSpPr/>
            <p:nvPr/>
          </p:nvSpPr>
          <p:spPr>
            <a:xfrm>
              <a:off x="6386855"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8"/>
            <p:cNvSpPr/>
            <p:nvPr/>
          </p:nvSpPr>
          <p:spPr>
            <a:xfrm>
              <a:off x="6389214" y="2680329"/>
              <a:ext cx="584" cy="22"/>
            </a:xfrm>
            <a:custGeom>
              <a:avLst/>
              <a:gdLst/>
              <a:ahLst/>
              <a:cxnLst/>
              <a:rect l="l" t="t" r="r" b="b"/>
              <a:pathLst>
                <a:path w="26" h="1" extrusionOk="0">
                  <a:moveTo>
                    <a:pt x="2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8"/>
            <p:cNvSpPr/>
            <p:nvPr/>
          </p:nvSpPr>
          <p:spPr>
            <a:xfrm>
              <a:off x="6388900"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8"/>
            <p:cNvSpPr/>
            <p:nvPr/>
          </p:nvSpPr>
          <p:spPr>
            <a:xfrm>
              <a:off x="6391978" y="2680576"/>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8"/>
            <p:cNvSpPr/>
            <p:nvPr/>
          </p:nvSpPr>
          <p:spPr>
            <a:xfrm>
              <a:off x="6415418" y="2677655"/>
              <a:ext cx="427" cy="112"/>
            </a:xfrm>
            <a:custGeom>
              <a:avLst/>
              <a:gdLst/>
              <a:ahLst/>
              <a:cxnLst/>
              <a:rect l="l" t="t" r="r" b="b"/>
              <a:pathLst>
                <a:path w="19" h="5" extrusionOk="0">
                  <a:moveTo>
                    <a:pt x="1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8"/>
            <p:cNvSpPr/>
            <p:nvPr/>
          </p:nvSpPr>
          <p:spPr>
            <a:xfrm>
              <a:off x="6414632" y="2677812"/>
              <a:ext cx="584" cy="112"/>
            </a:xfrm>
            <a:custGeom>
              <a:avLst/>
              <a:gdLst/>
              <a:ahLst/>
              <a:cxnLst/>
              <a:rect l="l" t="t" r="r" b="b"/>
              <a:pathLst>
                <a:path w="26" h="5" extrusionOk="0">
                  <a:moveTo>
                    <a:pt x="2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8"/>
            <p:cNvSpPr/>
            <p:nvPr/>
          </p:nvSpPr>
          <p:spPr>
            <a:xfrm>
              <a:off x="6416048" y="2677587"/>
              <a:ext cx="270" cy="22"/>
            </a:xfrm>
            <a:custGeom>
              <a:avLst/>
              <a:gdLst/>
              <a:ahLst/>
              <a:cxnLst/>
              <a:rect l="l" t="t" r="r" b="b"/>
              <a:pathLst>
                <a:path w="12" h="1" extrusionOk="0">
                  <a:moveTo>
                    <a:pt x="11" y="0"/>
                  </a:moveTo>
                  <a:lnTo>
                    <a:pt x="1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8"/>
            <p:cNvSpPr/>
            <p:nvPr/>
          </p:nvSpPr>
          <p:spPr>
            <a:xfrm>
              <a:off x="6412991" y="2678441"/>
              <a:ext cx="247" cy="180"/>
            </a:xfrm>
            <a:custGeom>
              <a:avLst/>
              <a:gdLst/>
              <a:ahLst/>
              <a:cxnLst/>
              <a:rect l="l" t="t" r="r" b="b"/>
              <a:pathLst>
                <a:path w="11" h="8" extrusionOk="0">
                  <a:moveTo>
                    <a:pt x="1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8"/>
            <p:cNvSpPr/>
            <p:nvPr/>
          </p:nvSpPr>
          <p:spPr>
            <a:xfrm>
              <a:off x="6414092" y="2677969"/>
              <a:ext cx="405" cy="112"/>
            </a:xfrm>
            <a:custGeom>
              <a:avLst/>
              <a:gdLst/>
              <a:ahLst/>
              <a:cxnLst/>
              <a:rect l="l" t="t" r="r" b="b"/>
              <a:pathLst>
                <a:path w="18" h="5" extrusionOk="0">
                  <a:moveTo>
                    <a:pt x="18"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8"/>
            <p:cNvSpPr/>
            <p:nvPr/>
          </p:nvSpPr>
          <p:spPr>
            <a:xfrm>
              <a:off x="6392765" y="2680734"/>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8"/>
            <p:cNvSpPr/>
            <p:nvPr/>
          </p:nvSpPr>
          <p:spPr>
            <a:xfrm>
              <a:off x="6413688" y="2678127"/>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8"/>
            <p:cNvSpPr/>
            <p:nvPr/>
          </p:nvSpPr>
          <p:spPr>
            <a:xfrm>
              <a:off x="6413306" y="2678284"/>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8"/>
            <p:cNvSpPr/>
            <p:nvPr/>
          </p:nvSpPr>
          <p:spPr>
            <a:xfrm>
              <a:off x="6387326"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8"/>
            <p:cNvSpPr/>
            <p:nvPr/>
          </p:nvSpPr>
          <p:spPr>
            <a:xfrm>
              <a:off x="6378135" y="2680734"/>
              <a:ext cx="652" cy="22"/>
            </a:xfrm>
            <a:custGeom>
              <a:avLst/>
              <a:gdLst/>
              <a:ahLst/>
              <a:cxnLst/>
              <a:rect l="l" t="t" r="r" b="b"/>
              <a:pathLst>
                <a:path w="29"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8"/>
            <p:cNvSpPr/>
            <p:nvPr/>
          </p:nvSpPr>
          <p:spPr>
            <a:xfrm>
              <a:off x="6383798" y="2680329"/>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8"/>
            <p:cNvSpPr/>
            <p:nvPr/>
          </p:nvSpPr>
          <p:spPr>
            <a:xfrm>
              <a:off x="6407710" y="2679228"/>
              <a:ext cx="5371" cy="3888"/>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8"/>
            <p:cNvSpPr/>
            <p:nvPr/>
          </p:nvSpPr>
          <p:spPr>
            <a:xfrm>
              <a:off x="6379236" y="2680576"/>
              <a:ext cx="1034" cy="90"/>
            </a:xfrm>
            <a:custGeom>
              <a:avLst/>
              <a:gdLst/>
              <a:ahLst/>
              <a:cxnLst/>
              <a:rect l="l" t="t" r="r" b="b"/>
              <a:pathLst>
                <a:path w="46" h="4" extrusionOk="0">
                  <a:moveTo>
                    <a:pt x="46"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8"/>
            <p:cNvSpPr/>
            <p:nvPr/>
          </p:nvSpPr>
          <p:spPr>
            <a:xfrm>
              <a:off x="6380877" y="2680486"/>
              <a:ext cx="899" cy="22"/>
            </a:xfrm>
            <a:custGeom>
              <a:avLst/>
              <a:gdLst/>
              <a:ahLst/>
              <a:cxnLst/>
              <a:rect l="l" t="t" r="r" b="b"/>
              <a:pathLst>
                <a:path w="40" h="1" extrusionOk="0">
                  <a:moveTo>
                    <a:pt x="3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8"/>
            <p:cNvSpPr/>
            <p:nvPr/>
          </p:nvSpPr>
          <p:spPr>
            <a:xfrm>
              <a:off x="6382382" y="2680419"/>
              <a:ext cx="809" cy="22"/>
            </a:xfrm>
            <a:custGeom>
              <a:avLst/>
              <a:gdLst/>
              <a:ahLst/>
              <a:cxnLst/>
              <a:rect l="l" t="t" r="r" b="b"/>
              <a:pathLst>
                <a:path w="36" h="1" extrusionOk="0">
                  <a:moveTo>
                    <a:pt x="3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8"/>
            <p:cNvSpPr/>
            <p:nvPr/>
          </p:nvSpPr>
          <p:spPr>
            <a:xfrm>
              <a:off x="6357751" y="2690397"/>
              <a:ext cx="1124" cy="112"/>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8"/>
            <p:cNvSpPr/>
            <p:nvPr/>
          </p:nvSpPr>
          <p:spPr>
            <a:xfrm>
              <a:off x="6352650" y="2690510"/>
              <a:ext cx="2450" cy="67"/>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8"/>
            <p:cNvSpPr/>
            <p:nvPr/>
          </p:nvSpPr>
          <p:spPr>
            <a:xfrm>
              <a:off x="6356425" y="2690487"/>
              <a:ext cx="1034" cy="22"/>
            </a:xfrm>
            <a:custGeom>
              <a:avLst/>
              <a:gdLst/>
              <a:ahLst/>
              <a:cxnLst/>
              <a:rect l="l" t="t" r="r" b="b"/>
              <a:pathLst>
                <a:path w="46" h="1" extrusionOk="0">
                  <a:moveTo>
                    <a:pt x="25" y="0"/>
                  </a:moveTo>
                  <a:lnTo>
                    <a:pt x="46"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8"/>
            <p:cNvSpPr/>
            <p:nvPr/>
          </p:nvSpPr>
          <p:spPr>
            <a:xfrm>
              <a:off x="6358942" y="2690083"/>
              <a:ext cx="1191" cy="270"/>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8"/>
            <p:cNvSpPr/>
            <p:nvPr/>
          </p:nvSpPr>
          <p:spPr>
            <a:xfrm>
              <a:off x="6488659" y="2766964"/>
              <a:ext cx="19237" cy="9394"/>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8"/>
            <p:cNvSpPr/>
            <p:nvPr/>
          </p:nvSpPr>
          <p:spPr>
            <a:xfrm>
              <a:off x="5799870" y="2249715"/>
              <a:ext cx="127537" cy="60341"/>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8"/>
            <p:cNvSpPr/>
            <p:nvPr/>
          </p:nvSpPr>
          <p:spPr>
            <a:xfrm>
              <a:off x="5969949" y="2475304"/>
              <a:ext cx="51015" cy="47149"/>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8"/>
            <p:cNvSpPr/>
            <p:nvPr/>
          </p:nvSpPr>
          <p:spPr>
            <a:xfrm>
              <a:off x="5991838" y="2464359"/>
              <a:ext cx="10630" cy="8293"/>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8"/>
            <p:cNvSpPr/>
            <p:nvPr/>
          </p:nvSpPr>
          <p:spPr>
            <a:xfrm>
              <a:off x="6015435" y="2397658"/>
              <a:ext cx="102299" cy="1498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8"/>
            <p:cNvSpPr/>
            <p:nvPr/>
          </p:nvSpPr>
          <p:spPr>
            <a:xfrm>
              <a:off x="6010626" y="2406153"/>
              <a:ext cx="6562" cy="8046"/>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8"/>
            <p:cNvSpPr/>
            <p:nvPr/>
          </p:nvSpPr>
          <p:spPr>
            <a:xfrm>
              <a:off x="5998760" y="2461932"/>
              <a:ext cx="27552" cy="17956"/>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8"/>
            <p:cNvSpPr/>
            <p:nvPr/>
          </p:nvSpPr>
          <p:spPr>
            <a:xfrm>
              <a:off x="6080181" y="2364150"/>
              <a:ext cx="3326" cy="9304"/>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8"/>
            <p:cNvSpPr/>
            <p:nvPr/>
          </p:nvSpPr>
          <p:spPr>
            <a:xfrm>
              <a:off x="6005210" y="2465865"/>
              <a:ext cx="247" cy="899"/>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8"/>
            <p:cNvSpPr/>
            <p:nvPr/>
          </p:nvSpPr>
          <p:spPr>
            <a:xfrm>
              <a:off x="6003704" y="2469640"/>
              <a:ext cx="427" cy="80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8"/>
            <p:cNvSpPr/>
            <p:nvPr/>
          </p:nvSpPr>
          <p:spPr>
            <a:xfrm>
              <a:off x="6004963" y="2466741"/>
              <a:ext cx="270" cy="80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8"/>
            <p:cNvSpPr/>
            <p:nvPr/>
          </p:nvSpPr>
          <p:spPr>
            <a:xfrm>
              <a:off x="6003232" y="2470517"/>
              <a:ext cx="494" cy="719"/>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8"/>
            <p:cNvSpPr/>
            <p:nvPr/>
          </p:nvSpPr>
          <p:spPr>
            <a:xfrm>
              <a:off x="6004176" y="2468696"/>
              <a:ext cx="427" cy="80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8"/>
            <p:cNvSpPr/>
            <p:nvPr/>
          </p:nvSpPr>
          <p:spPr>
            <a:xfrm>
              <a:off x="6004581" y="2467685"/>
              <a:ext cx="337" cy="876"/>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8"/>
            <p:cNvSpPr/>
            <p:nvPr/>
          </p:nvSpPr>
          <p:spPr>
            <a:xfrm>
              <a:off x="6014177" y="2477034"/>
              <a:ext cx="719" cy="80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8"/>
            <p:cNvSpPr/>
            <p:nvPr/>
          </p:nvSpPr>
          <p:spPr>
            <a:xfrm>
              <a:off x="6015907" y="2478765"/>
              <a:ext cx="876" cy="80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8"/>
            <p:cNvSpPr/>
            <p:nvPr/>
          </p:nvSpPr>
          <p:spPr>
            <a:xfrm>
              <a:off x="6001816" y="2472090"/>
              <a:ext cx="652" cy="562"/>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8"/>
            <p:cNvSpPr/>
            <p:nvPr/>
          </p:nvSpPr>
          <p:spPr>
            <a:xfrm>
              <a:off x="6015031" y="2477978"/>
              <a:ext cx="652" cy="652"/>
            </a:xfrm>
            <a:custGeom>
              <a:avLst/>
              <a:gdLst/>
              <a:ahLst/>
              <a:cxnLst/>
              <a:rect l="l" t="t" r="r" b="b"/>
              <a:pathLst>
                <a:path w="29" h="29" extrusionOk="0">
                  <a:moveTo>
                    <a:pt x="29"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8"/>
            <p:cNvSpPr/>
            <p:nvPr/>
          </p:nvSpPr>
          <p:spPr>
            <a:xfrm>
              <a:off x="6002536" y="2471371"/>
              <a:ext cx="562" cy="652"/>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8"/>
            <p:cNvSpPr/>
            <p:nvPr/>
          </p:nvSpPr>
          <p:spPr>
            <a:xfrm>
              <a:off x="6197088" y="2418760"/>
              <a:ext cx="32991" cy="4784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8"/>
            <p:cNvSpPr/>
            <p:nvPr/>
          </p:nvSpPr>
          <p:spPr>
            <a:xfrm>
              <a:off x="6236664" y="2449819"/>
              <a:ext cx="14810" cy="2033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8"/>
            <p:cNvSpPr/>
            <p:nvPr/>
          </p:nvSpPr>
          <p:spPr>
            <a:xfrm>
              <a:off x="6209134" y="2466337"/>
              <a:ext cx="405" cy="22"/>
            </a:xfrm>
            <a:custGeom>
              <a:avLst/>
              <a:gdLst/>
              <a:ahLst/>
              <a:cxnLst/>
              <a:rect l="l" t="t" r="r" b="b"/>
              <a:pathLst>
                <a:path w="18"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8"/>
            <p:cNvSpPr/>
            <p:nvPr/>
          </p:nvSpPr>
          <p:spPr>
            <a:xfrm>
              <a:off x="6210707" y="2466494"/>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8"/>
            <p:cNvSpPr/>
            <p:nvPr/>
          </p:nvSpPr>
          <p:spPr>
            <a:xfrm>
              <a:off x="6207561" y="2466269"/>
              <a:ext cx="405" cy="22"/>
            </a:xfrm>
            <a:custGeom>
              <a:avLst/>
              <a:gdLst/>
              <a:ahLst/>
              <a:cxnLst/>
              <a:rect l="l" t="t" r="r" b="b"/>
              <a:pathLst>
                <a:path w="18" h="1" extrusionOk="0">
                  <a:moveTo>
                    <a:pt x="1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8"/>
            <p:cNvSpPr/>
            <p:nvPr/>
          </p:nvSpPr>
          <p:spPr>
            <a:xfrm>
              <a:off x="6208348" y="2466337"/>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8"/>
            <p:cNvSpPr/>
            <p:nvPr/>
          </p:nvSpPr>
          <p:spPr>
            <a:xfrm>
              <a:off x="6206055" y="24661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8"/>
            <p:cNvSpPr/>
            <p:nvPr/>
          </p:nvSpPr>
          <p:spPr>
            <a:xfrm>
              <a:off x="6207157" y="246626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8"/>
            <p:cNvSpPr/>
            <p:nvPr/>
          </p:nvSpPr>
          <p:spPr>
            <a:xfrm>
              <a:off x="6211494" y="2466584"/>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8"/>
            <p:cNvSpPr/>
            <p:nvPr/>
          </p:nvSpPr>
          <p:spPr>
            <a:xfrm>
              <a:off x="6215831" y="24673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8"/>
            <p:cNvSpPr/>
            <p:nvPr/>
          </p:nvSpPr>
          <p:spPr>
            <a:xfrm>
              <a:off x="6216843" y="246737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8"/>
            <p:cNvSpPr/>
            <p:nvPr/>
          </p:nvSpPr>
          <p:spPr>
            <a:xfrm>
              <a:off x="6216056" y="246737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8"/>
            <p:cNvSpPr/>
            <p:nvPr/>
          </p:nvSpPr>
          <p:spPr>
            <a:xfrm>
              <a:off x="6212281" y="2466651"/>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8"/>
            <p:cNvSpPr/>
            <p:nvPr/>
          </p:nvSpPr>
          <p:spPr>
            <a:xfrm>
              <a:off x="6213000" y="2466741"/>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8"/>
            <p:cNvSpPr/>
            <p:nvPr/>
          </p:nvSpPr>
          <p:spPr>
            <a:xfrm>
              <a:off x="6213696" y="2466899"/>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8"/>
            <p:cNvSpPr/>
            <p:nvPr/>
          </p:nvSpPr>
          <p:spPr>
            <a:xfrm>
              <a:off x="6214416" y="2466966"/>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8"/>
            <p:cNvSpPr/>
            <p:nvPr/>
          </p:nvSpPr>
          <p:spPr>
            <a:xfrm>
              <a:off x="6209921" y="2466494"/>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8"/>
            <p:cNvSpPr/>
            <p:nvPr/>
          </p:nvSpPr>
          <p:spPr>
            <a:xfrm>
              <a:off x="6214955" y="2467123"/>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8"/>
            <p:cNvSpPr/>
            <p:nvPr/>
          </p:nvSpPr>
          <p:spPr>
            <a:xfrm>
              <a:off x="6205359" y="24661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8"/>
            <p:cNvSpPr/>
            <p:nvPr/>
          </p:nvSpPr>
          <p:spPr>
            <a:xfrm>
              <a:off x="6216461" y="24673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8"/>
            <p:cNvSpPr/>
            <p:nvPr/>
          </p:nvSpPr>
          <p:spPr>
            <a:xfrm>
              <a:off x="6318490" y="2416221"/>
              <a:ext cx="7888" cy="12608"/>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8"/>
            <p:cNvSpPr/>
            <p:nvPr/>
          </p:nvSpPr>
          <p:spPr>
            <a:xfrm>
              <a:off x="6237069" y="2195014"/>
              <a:ext cx="150213" cy="262288"/>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8"/>
            <p:cNvSpPr/>
            <p:nvPr/>
          </p:nvSpPr>
          <p:spPr>
            <a:xfrm>
              <a:off x="6387259" y="225910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8"/>
            <p:cNvSpPr/>
            <p:nvPr/>
          </p:nvSpPr>
          <p:spPr>
            <a:xfrm>
              <a:off x="6382607" y="2250681"/>
              <a:ext cx="180" cy="337"/>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8"/>
            <p:cNvSpPr/>
            <p:nvPr/>
          </p:nvSpPr>
          <p:spPr>
            <a:xfrm>
              <a:off x="6383866" y="2253041"/>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8"/>
            <p:cNvSpPr/>
            <p:nvPr/>
          </p:nvSpPr>
          <p:spPr>
            <a:xfrm>
              <a:off x="6383483" y="2252502"/>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8"/>
            <p:cNvSpPr/>
            <p:nvPr/>
          </p:nvSpPr>
          <p:spPr>
            <a:xfrm>
              <a:off x="6382854" y="2251243"/>
              <a:ext cx="180" cy="405"/>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8"/>
            <p:cNvSpPr/>
            <p:nvPr/>
          </p:nvSpPr>
          <p:spPr>
            <a:xfrm>
              <a:off x="6387102" y="2258322"/>
              <a:ext cx="180" cy="562"/>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8"/>
            <p:cNvSpPr/>
            <p:nvPr/>
          </p:nvSpPr>
          <p:spPr>
            <a:xfrm>
              <a:off x="6383169" y="2251872"/>
              <a:ext cx="247" cy="405"/>
            </a:xfrm>
            <a:custGeom>
              <a:avLst/>
              <a:gdLst/>
              <a:ahLst/>
              <a:cxnLst/>
              <a:rect l="l" t="t" r="r" b="b"/>
              <a:pathLst>
                <a:path w="11" h="18" extrusionOk="0">
                  <a:moveTo>
                    <a:pt x="0" y="0"/>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8"/>
            <p:cNvSpPr/>
            <p:nvPr/>
          </p:nvSpPr>
          <p:spPr>
            <a:xfrm>
              <a:off x="6386944" y="2257603"/>
              <a:ext cx="180" cy="427"/>
            </a:xfrm>
            <a:custGeom>
              <a:avLst/>
              <a:gdLst/>
              <a:ahLst/>
              <a:cxnLst/>
              <a:rect l="l" t="t" r="r" b="b"/>
              <a:pathLst>
                <a:path w="8" h="19" extrusionOk="0">
                  <a:moveTo>
                    <a:pt x="0" y="1"/>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8"/>
            <p:cNvSpPr/>
            <p:nvPr/>
          </p:nvSpPr>
          <p:spPr>
            <a:xfrm>
              <a:off x="6385371" y="2255019"/>
              <a:ext cx="337" cy="337"/>
            </a:xfrm>
            <a:custGeom>
              <a:avLst/>
              <a:gdLst/>
              <a:ahLst/>
              <a:cxnLst/>
              <a:rect l="l" t="t" r="r" b="b"/>
              <a:pathLst>
                <a:path w="15" h="15" extrusionOk="0">
                  <a:moveTo>
                    <a:pt x="0" y="0"/>
                  </a:moveTo>
                  <a:lnTo>
                    <a:pt x="1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8"/>
            <p:cNvSpPr/>
            <p:nvPr/>
          </p:nvSpPr>
          <p:spPr>
            <a:xfrm>
              <a:off x="6385057" y="2254547"/>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8"/>
            <p:cNvSpPr/>
            <p:nvPr/>
          </p:nvSpPr>
          <p:spPr>
            <a:xfrm>
              <a:off x="6386787" y="2256906"/>
              <a:ext cx="180" cy="494"/>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8"/>
            <p:cNvSpPr/>
            <p:nvPr/>
          </p:nvSpPr>
          <p:spPr>
            <a:xfrm>
              <a:off x="6386383" y="2256187"/>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8"/>
            <p:cNvSpPr/>
            <p:nvPr/>
          </p:nvSpPr>
          <p:spPr>
            <a:xfrm>
              <a:off x="6384652" y="2254142"/>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8"/>
            <p:cNvSpPr/>
            <p:nvPr/>
          </p:nvSpPr>
          <p:spPr>
            <a:xfrm>
              <a:off x="6382450" y="2250142"/>
              <a:ext cx="112" cy="337"/>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8"/>
            <p:cNvSpPr/>
            <p:nvPr/>
          </p:nvSpPr>
          <p:spPr>
            <a:xfrm>
              <a:off x="6386540" y="2256502"/>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8"/>
            <p:cNvSpPr/>
            <p:nvPr/>
          </p:nvSpPr>
          <p:spPr>
            <a:xfrm>
              <a:off x="6385686" y="2255333"/>
              <a:ext cx="562" cy="562"/>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8"/>
            <p:cNvSpPr/>
            <p:nvPr/>
          </p:nvSpPr>
          <p:spPr>
            <a:xfrm>
              <a:off x="6382382" y="2248951"/>
              <a:ext cx="22" cy="180"/>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8"/>
            <p:cNvSpPr/>
            <p:nvPr/>
          </p:nvSpPr>
          <p:spPr>
            <a:xfrm>
              <a:off x="6384270" y="2253603"/>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8"/>
            <p:cNvSpPr/>
            <p:nvPr/>
          </p:nvSpPr>
          <p:spPr>
            <a:xfrm>
              <a:off x="6382382" y="2249513"/>
              <a:ext cx="22" cy="247"/>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8"/>
            <p:cNvSpPr/>
            <p:nvPr/>
          </p:nvSpPr>
          <p:spPr>
            <a:xfrm>
              <a:off x="6350290" y="2196093"/>
              <a:ext cx="11034" cy="8517"/>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8"/>
            <p:cNvSpPr/>
            <p:nvPr/>
          </p:nvSpPr>
          <p:spPr>
            <a:xfrm>
              <a:off x="6368696" y="2395006"/>
              <a:ext cx="4270" cy="80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8"/>
            <p:cNvSpPr/>
            <p:nvPr/>
          </p:nvSpPr>
          <p:spPr>
            <a:xfrm>
              <a:off x="6380495" y="2383679"/>
              <a:ext cx="55172" cy="33508"/>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8"/>
            <p:cNvSpPr/>
            <p:nvPr/>
          </p:nvSpPr>
          <p:spPr>
            <a:xfrm>
              <a:off x="6364448" y="2401209"/>
              <a:ext cx="11664" cy="8428"/>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8"/>
            <p:cNvSpPr/>
            <p:nvPr/>
          </p:nvSpPr>
          <p:spPr>
            <a:xfrm>
              <a:off x="6404092" y="2409142"/>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8"/>
            <p:cNvSpPr/>
            <p:nvPr/>
          </p:nvSpPr>
          <p:spPr>
            <a:xfrm>
              <a:off x="6404653" y="2409209"/>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8"/>
            <p:cNvSpPr/>
            <p:nvPr/>
          </p:nvSpPr>
          <p:spPr>
            <a:xfrm>
              <a:off x="6405283" y="2409366"/>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8"/>
            <p:cNvSpPr/>
            <p:nvPr/>
          </p:nvSpPr>
          <p:spPr>
            <a:xfrm>
              <a:off x="6405036" y="240929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8"/>
            <p:cNvSpPr/>
            <p:nvPr/>
          </p:nvSpPr>
          <p:spPr>
            <a:xfrm>
              <a:off x="6396855" y="2409142"/>
              <a:ext cx="1214" cy="90"/>
            </a:xfrm>
            <a:custGeom>
              <a:avLst/>
              <a:gdLst/>
              <a:ahLst/>
              <a:cxnLst/>
              <a:rect l="l" t="t" r="r" b="b"/>
              <a:pathLst>
                <a:path w="54" h="4" extrusionOk="0">
                  <a:moveTo>
                    <a:pt x="53"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8"/>
            <p:cNvSpPr/>
            <p:nvPr/>
          </p:nvSpPr>
          <p:spPr>
            <a:xfrm>
              <a:off x="6423374" y="2416783"/>
              <a:ext cx="876" cy="90"/>
            </a:xfrm>
            <a:custGeom>
              <a:avLst/>
              <a:gdLst/>
              <a:ahLst/>
              <a:cxnLst/>
              <a:rect l="l" t="t" r="r" b="b"/>
              <a:pathLst>
                <a:path w="39" h="4" extrusionOk="0">
                  <a:moveTo>
                    <a:pt x="39"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8"/>
            <p:cNvSpPr/>
            <p:nvPr/>
          </p:nvSpPr>
          <p:spPr>
            <a:xfrm>
              <a:off x="6422273" y="2416693"/>
              <a:ext cx="809" cy="112"/>
            </a:xfrm>
            <a:custGeom>
              <a:avLst/>
              <a:gdLst/>
              <a:ahLst/>
              <a:cxnLst/>
              <a:rect l="l" t="t" r="r" b="b"/>
              <a:pathLst>
                <a:path w="36" h="5" extrusionOk="0">
                  <a:moveTo>
                    <a:pt x="35"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8"/>
            <p:cNvSpPr/>
            <p:nvPr/>
          </p:nvSpPr>
          <p:spPr>
            <a:xfrm>
              <a:off x="6405912" y="2409524"/>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8"/>
            <p:cNvSpPr/>
            <p:nvPr/>
          </p:nvSpPr>
          <p:spPr>
            <a:xfrm>
              <a:off x="6421329" y="2416693"/>
              <a:ext cx="719" cy="22"/>
            </a:xfrm>
            <a:custGeom>
              <a:avLst/>
              <a:gdLst/>
              <a:ahLst/>
              <a:cxnLst/>
              <a:rect l="l" t="t" r="r" b="b"/>
              <a:pathLst>
                <a:path w="32" h="1" extrusionOk="0">
                  <a:moveTo>
                    <a:pt x="32"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8"/>
            <p:cNvSpPr/>
            <p:nvPr/>
          </p:nvSpPr>
          <p:spPr>
            <a:xfrm>
              <a:off x="6403462" y="2409142"/>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8"/>
            <p:cNvSpPr/>
            <p:nvPr/>
          </p:nvSpPr>
          <p:spPr>
            <a:xfrm>
              <a:off x="6426048" y="2417097"/>
              <a:ext cx="966" cy="90"/>
            </a:xfrm>
            <a:custGeom>
              <a:avLst/>
              <a:gdLst/>
              <a:ahLst/>
              <a:cxnLst/>
              <a:rect l="l" t="t" r="r" b="b"/>
              <a:pathLst>
                <a:path w="43" h="4" extrusionOk="0">
                  <a:moveTo>
                    <a:pt x="42"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8"/>
            <p:cNvSpPr/>
            <p:nvPr/>
          </p:nvSpPr>
          <p:spPr>
            <a:xfrm>
              <a:off x="6424632" y="2416940"/>
              <a:ext cx="966" cy="90"/>
            </a:xfrm>
            <a:custGeom>
              <a:avLst/>
              <a:gdLst/>
              <a:ahLst/>
              <a:cxnLst/>
              <a:rect l="l" t="t" r="r" b="b"/>
              <a:pathLst>
                <a:path w="43" h="4" extrusionOk="0">
                  <a:moveTo>
                    <a:pt x="42"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8"/>
            <p:cNvSpPr/>
            <p:nvPr/>
          </p:nvSpPr>
          <p:spPr>
            <a:xfrm>
              <a:off x="6420542" y="2416625"/>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8"/>
            <p:cNvSpPr/>
            <p:nvPr/>
          </p:nvSpPr>
          <p:spPr>
            <a:xfrm>
              <a:off x="6418025" y="241662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8"/>
            <p:cNvSpPr/>
            <p:nvPr/>
          </p:nvSpPr>
          <p:spPr>
            <a:xfrm>
              <a:off x="6417711" y="2416625"/>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8"/>
            <p:cNvSpPr/>
            <p:nvPr/>
          </p:nvSpPr>
          <p:spPr>
            <a:xfrm>
              <a:off x="6395035" y="2409209"/>
              <a:ext cx="1596" cy="180"/>
            </a:xfrm>
            <a:custGeom>
              <a:avLst/>
              <a:gdLst/>
              <a:ahLst/>
              <a:cxnLst/>
              <a:rect l="l" t="t" r="r" b="b"/>
              <a:pathLst>
                <a:path w="71" h="8" extrusionOk="0">
                  <a:moveTo>
                    <a:pt x="1" y="8"/>
                  </a:moveTo>
                  <a:lnTo>
                    <a:pt x="7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8"/>
            <p:cNvSpPr/>
            <p:nvPr/>
          </p:nvSpPr>
          <p:spPr>
            <a:xfrm>
              <a:off x="6419823" y="2416535"/>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8"/>
            <p:cNvSpPr/>
            <p:nvPr/>
          </p:nvSpPr>
          <p:spPr>
            <a:xfrm>
              <a:off x="6418722" y="24165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8"/>
            <p:cNvSpPr/>
            <p:nvPr/>
          </p:nvSpPr>
          <p:spPr>
            <a:xfrm>
              <a:off x="6418340" y="241653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8"/>
            <p:cNvSpPr/>
            <p:nvPr/>
          </p:nvSpPr>
          <p:spPr>
            <a:xfrm>
              <a:off x="6401507"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8"/>
            <p:cNvSpPr/>
            <p:nvPr/>
          </p:nvSpPr>
          <p:spPr>
            <a:xfrm>
              <a:off x="6417463" y="2416693"/>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8"/>
            <p:cNvSpPr/>
            <p:nvPr/>
          </p:nvSpPr>
          <p:spPr>
            <a:xfrm>
              <a:off x="6419194" y="24165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8"/>
            <p:cNvSpPr/>
            <p:nvPr/>
          </p:nvSpPr>
          <p:spPr>
            <a:xfrm>
              <a:off x="6398428" y="2409052"/>
              <a:ext cx="966" cy="22"/>
            </a:xfrm>
            <a:custGeom>
              <a:avLst/>
              <a:gdLst/>
              <a:ahLst/>
              <a:cxnLst/>
              <a:rect l="l" t="t" r="r" b="b"/>
              <a:pathLst>
                <a:path w="43" h="1" extrusionOk="0">
                  <a:moveTo>
                    <a:pt x="43"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8"/>
            <p:cNvSpPr/>
            <p:nvPr/>
          </p:nvSpPr>
          <p:spPr>
            <a:xfrm>
              <a:off x="6405597" y="2409366"/>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8"/>
            <p:cNvSpPr/>
            <p:nvPr/>
          </p:nvSpPr>
          <p:spPr>
            <a:xfrm>
              <a:off x="6402451"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8"/>
            <p:cNvSpPr/>
            <p:nvPr/>
          </p:nvSpPr>
          <p:spPr>
            <a:xfrm>
              <a:off x="6399844" y="2409052"/>
              <a:ext cx="742" cy="22"/>
            </a:xfrm>
            <a:custGeom>
              <a:avLst/>
              <a:gdLst/>
              <a:ahLst/>
              <a:cxnLst/>
              <a:rect l="l" t="t" r="r" b="b"/>
              <a:pathLst>
                <a:path w="33" h="1" extrusionOk="0">
                  <a:moveTo>
                    <a:pt x="3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8"/>
            <p:cNvSpPr/>
            <p:nvPr/>
          </p:nvSpPr>
          <p:spPr>
            <a:xfrm>
              <a:off x="6406069" y="2409681"/>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8"/>
            <p:cNvSpPr/>
            <p:nvPr/>
          </p:nvSpPr>
          <p:spPr>
            <a:xfrm>
              <a:off x="6417396" y="241669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8"/>
            <p:cNvSpPr/>
            <p:nvPr/>
          </p:nvSpPr>
          <p:spPr>
            <a:xfrm>
              <a:off x="6403238"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8"/>
            <p:cNvSpPr/>
            <p:nvPr/>
          </p:nvSpPr>
          <p:spPr>
            <a:xfrm>
              <a:off x="6405755" y="2409456"/>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8"/>
            <p:cNvSpPr/>
            <p:nvPr/>
          </p:nvSpPr>
          <p:spPr>
            <a:xfrm>
              <a:off x="6506054" y="3166138"/>
              <a:ext cx="94052" cy="116008"/>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8"/>
            <p:cNvSpPr/>
            <p:nvPr/>
          </p:nvSpPr>
          <p:spPr>
            <a:xfrm>
              <a:off x="6595903" y="3176948"/>
              <a:ext cx="3731" cy="5439"/>
            </a:xfrm>
            <a:custGeom>
              <a:avLst/>
              <a:gdLst/>
              <a:ahLst/>
              <a:cxnLst/>
              <a:rect l="l" t="t" r="r" b="b"/>
              <a:pathLst>
                <a:path w="166" h="242" extrusionOk="0">
                  <a:moveTo>
                    <a:pt x="1" y="242"/>
                  </a:moveTo>
                  <a:lnTo>
                    <a:pt x="165" y="0"/>
                  </a:lnTo>
                  <a:lnTo>
                    <a:pt x="16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8"/>
            <p:cNvSpPr/>
            <p:nvPr/>
          </p:nvSpPr>
          <p:spPr>
            <a:xfrm>
              <a:off x="6526819" y="3169240"/>
              <a:ext cx="1596" cy="652"/>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8"/>
            <p:cNvSpPr/>
            <p:nvPr/>
          </p:nvSpPr>
          <p:spPr>
            <a:xfrm>
              <a:off x="6517156" y="3166161"/>
              <a:ext cx="5843" cy="742"/>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8"/>
            <p:cNvSpPr/>
            <p:nvPr/>
          </p:nvSpPr>
          <p:spPr>
            <a:xfrm>
              <a:off x="6507560" y="3173487"/>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8"/>
            <p:cNvSpPr/>
            <p:nvPr/>
          </p:nvSpPr>
          <p:spPr>
            <a:xfrm>
              <a:off x="6507784" y="3173083"/>
              <a:ext cx="112" cy="180"/>
            </a:xfrm>
            <a:custGeom>
              <a:avLst/>
              <a:gdLst/>
              <a:ahLst/>
              <a:cxnLst/>
              <a:rect l="l" t="t" r="r" b="b"/>
              <a:pathLst>
                <a:path w="5"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8"/>
            <p:cNvSpPr/>
            <p:nvPr/>
          </p:nvSpPr>
          <p:spPr>
            <a:xfrm>
              <a:off x="6508031" y="3172611"/>
              <a:ext cx="180" cy="20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8"/>
            <p:cNvSpPr/>
            <p:nvPr/>
          </p:nvSpPr>
          <p:spPr>
            <a:xfrm>
              <a:off x="6508256" y="3171981"/>
              <a:ext cx="112" cy="494"/>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8"/>
            <p:cNvSpPr/>
            <p:nvPr/>
          </p:nvSpPr>
          <p:spPr>
            <a:xfrm>
              <a:off x="6523673" y="3167577"/>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8"/>
            <p:cNvSpPr/>
            <p:nvPr/>
          </p:nvSpPr>
          <p:spPr>
            <a:xfrm>
              <a:off x="6573474" y="3183937"/>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8"/>
            <p:cNvSpPr/>
            <p:nvPr/>
          </p:nvSpPr>
          <p:spPr>
            <a:xfrm>
              <a:off x="6574036" y="3183623"/>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8"/>
            <p:cNvSpPr/>
            <p:nvPr/>
          </p:nvSpPr>
          <p:spPr>
            <a:xfrm>
              <a:off x="6593228" y="3177735"/>
              <a:ext cx="2315" cy="405"/>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8"/>
            <p:cNvSpPr/>
            <p:nvPr/>
          </p:nvSpPr>
          <p:spPr>
            <a:xfrm>
              <a:off x="6572530" y="318418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8"/>
            <p:cNvSpPr/>
            <p:nvPr/>
          </p:nvSpPr>
          <p:spPr>
            <a:xfrm>
              <a:off x="6572058" y="3184185"/>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8"/>
            <p:cNvSpPr/>
            <p:nvPr/>
          </p:nvSpPr>
          <p:spPr>
            <a:xfrm>
              <a:off x="6571676" y="3184027"/>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8"/>
            <p:cNvSpPr/>
            <p:nvPr/>
          </p:nvSpPr>
          <p:spPr>
            <a:xfrm>
              <a:off x="6573002" y="318409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8"/>
            <p:cNvSpPr/>
            <p:nvPr/>
          </p:nvSpPr>
          <p:spPr>
            <a:xfrm>
              <a:off x="6571362" y="3183780"/>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8"/>
            <p:cNvSpPr/>
            <p:nvPr/>
          </p:nvSpPr>
          <p:spPr>
            <a:xfrm>
              <a:off x="6575924" y="318182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8"/>
            <p:cNvSpPr/>
            <p:nvPr/>
          </p:nvSpPr>
          <p:spPr>
            <a:xfrm>
              <a:off x="6574980" y="3182836"/>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8"/>
            <p:cNvSpPr/>
            <p:nvPr/>
          </p:nvSpPr>
          <p:spPr>
            <a:xfrm>
              <a:off x="6575519" y="318245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8"/>
            <p:cNvSpPr/>
            <p:nvPr/>
          </p:nvSpPr>
          <p:spPr>
            <a:xfrm>
              <a:off x="6574508" y="3183308"/>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8"/>
            <p:cNvSpPr/>
            <p:nvPr/>
          </p:nvSpPr>
          <p:spPr>
            <a:xfrm>
              <a:off x="6525561" y="3168678"/>
              <a:ext cx="966" cy="427"/>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8"/>
            <p:cNvSpPr/>
            <p:nvPr/>
          </p:nvSpPr>
          <p:spPr>
            <a:xfrm>
              <a:off x="6553338" y="3180004"/>
              <a:ext cx="2157" cy="966"/>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8"/>
            <p:cNvSpPr/>
            <p:nvPr/>
          </p:nvSpPr>
          <p:spPr>
            <a:xfrm>
              <a:off x="6529966" y="3170498"/>
              <a:ext cx="494" cy="247"/>
            </a:xfrm>
            <a:custGeom>
              <a:avLst/>
              <a:gdLst/>
              <a:ahLst/>
              <a:cxnLst/>
              <a:rect l="l" t="t" r="r" b="b"/>
              <a:pathLst>
                <a:path w="22" h="11" extrusionOk="0">
                  <a:moveTo>
                    <a:pt x="22"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8"/>
            <p:cNvSpPr/>
            <p:nvPr/>
          </p:nvSpPr>
          <p:spPr>
            <a:xfrm>
              <a:off x="6598824" y="3177105"/>
              <a:ext cx="247" cy="90"/>
            </a:xfrm>
            <a:custGeom>
              <a:avLst/>
              <a:gdLst/>
              <a:ahLst/>
              <a:cxnLst/>
              <a:rect l="l" t="t" r="r" b="b"/>
              <a:pathLst>
                <a:path w="11" h="4" extrusionOk="0">
                  <a:moveTo>
                    <a:pt x="1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8"/>
            <p:cNvSpPr/>
            <p:nvPr/>
          </p:nvSpPr>
          <p:spPr>
            <a:xfrm>
              <a:off x="6536505" y="3171599"/>
              <a:ext cx="16855" cy="8428"/>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8"/>
            <p:cNvSpPr/>
            <p:nvPr/>
          </p:nvSpPr>
          <p:spPr>
            <a:xfrm>
              <a:off x="6599521" y="3176948"/>
              <a:ext cx="112" cy="22"/>
            </a:xfrm>
            <a:custGeom>
              <a:avLst/>
              <a:gdLst/>
              <a:ahLst/>
              <a:cxnLst/>
              <a:rect l="l" t="t" r="r" b="b"/>
              <a:pathLst>
                <a:path w="5" h="1" extrusionOk="0">
                  <a:moveTo>
                    <a:pt x="4" y="0"/>
                  </a:moveTo>
                  <a:lnTo>
                    <a:pt x="4"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8"/>
            <p:cNvSpPr/>
            <p:nvPr/>
          </p:nvSpPr>
          <p:spPr>
            <a:xfrm>
              <a:off x="6597791" y="3177420"/>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8"/>
            <p:cNvSpPr/>
            <p:nvPr/>
          </p:nvSpPr>
          <p:spPr>
            <a:xfrm>
              <a:off x="6598263" y="317726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8"/>
            <p:cNvSpPr/>
            <p:nvPr/>
          </p:nvSpPr>
          <p:spPr>
            <a:xfrm>
              <a:off x="6453039" y="3175847"/>
              <a:ext cx="63195" cy="65623"/>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8"/>
            <p:cNvSpPr/>
            <p:nvPr/>
          </p:nvSpPr>
          <p:spPr>
            <a:xfrm>
              <a:off x="6453264" y="324122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8"/>
            <p:cNvSpPr/>
            <p:nvPr/>
          </p:nvSpPr>
          <p:spPr>
            <a:xfrm>
              <a:off x="6453983" y="3240975"/>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8"/>
            <p:cNvSpPr/>
            <p:nvPr/>
          </p:nvSpPr>
          <p:spPr>
            <a:xfrm>
              <a:off x="6455623" y="324012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8"/>
            <p:cNvSpPr/>
            <p:nvPr/>
          </p:nvSpPr>
          <p:spPr>
            <a:xfrm>
              <a:off x="6454612" y="3240750"/>
              <a:ext cx="180" cy="90"/>
            </a:xfrm>
            <a:custGeom>
              <a:avLst/>
              <a:gdLst/>
              <a:ahLst/>
              <a:cxnLst/>
              <a:rect l="l" t="t" r="r" b="b"/>
              <a:pathLst>
                <a:path w="8" h="4" extrusionOk="0">
                  <a:moveTo>
                    <a:pt x="0" y="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8"/>
            <p:cNvSpPr/>
            <p:nvPr/>
          </p:nvSpPr>
          <p:spPr>
            <a:xfrm>
              <a:off x="6456185" y="3239806"/>
              <a:ext cx="652" cy="247"/>
            </a:xfrm>
            <a:custGeom>
              <a:avLst/>
              <a:gdLst/>
              <a:ahLst/>
              <a:cxnLst/>
              <a:rect l="l" t="t" r="r" b="b"/>
              <a:pathLst>
                <a:path w="29" h="11" extrusionOk="0">
                  <a:moveTo>
                    <a:pt x="0" y="11"/>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8"/>
            <p:cNvSpPr/>
            <p:nvPr/>
          </p:nvSpPr>
          <p:spPr>
            <a:xfrm>
              <a:off x="6458612" y="3238930"/>
              <a:ext cx="742" cy="270"/>
            </a:xfrm>
            <a:custGeom>
              <a:avLst/>
              <a:gdLst/>
              <a:ahLst/>
              <a:cxnLst/>
              <a:rect l="l" t="t" r="r" b="b"/>
              <a:pathLst>
                <a:path w="33" h="12" extrusionOk="0">
                  <a:moveTo>
                    <a:pt x="1" y="1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8"/>
            <p:cNvSpPr/>
            <p:nvPr/>
          </p:nvSpPr>
          <p:spPr>
            <a:xfrm>
              <a:off x="6463736" y="3237604"/>
              <a:ext cx="247" cy="90"/>
            </a:xfrm>
            <a:custGeom>
              <a:avLst/>
              <a:gdLst/>
              <a:ahLst/>
              <a:cxnLst/>
              <a:rect l="l" t="t" r="r" b="b"/>
              <a:pathLst>
                <a:path w="11" h="4" extrusionOk="0">
                  <a:moveTo>
                    <a:pt x="1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8"/>
            <p:cNvSpPr/>
            <p:nvPr/>
          </p:nvSpPr>
          <p:spPr>
            <a:xfrm>
              <a:off x="6452634" y="324129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8"/>
            <p:cNvSpPr/>
            <p:nvPr/>
          </p:nvSpPr>
          <p:spPr>
            <a:xfrm>
              <a:off x="6456882" y="3239492"/>
              <a:ext cx="809" cy="337"/>
            </a:xfrm>
            <a:custGeom>
              <a:avLst/>
              <a:gdLst/>
              <a:ahLst/>
              <a:cxnLst/>
              <a:rect l="l" t="t" r="r" b="b"/>
              <a:pathLst>
                <a:path w="36" h="15" extrusionOk="0">
                  <a:moveTo>
                    <a:pt x="1" y="14"/>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8"/>
            <p:cNvSpPr/>
            <p:nvPr/>
          </p:nvSpPr>
          <p:spPr>
            <a:xfrm>
              <a:off x="6457668" y="3239245"/>
              <a:ext cx="899" cy="270"/>
            </a:xfrm>
            <a:custGeom>
              <a:avLst/>
              <a:gdLst/>
              <a:ahLst/>
              <a:cxnLst/>
              <a:rect l="l" t="t" r="r" b="b"/>
              <a:pathLst>
                <a:path w="40" h="12" extrusionOk="0">
                  <a:moveTo>
                    <a:pt x="1" y="11"/>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8"/>
            <p:cNvSpPr/>
            <p:nvPr/>
          </p:nvSpPr>
          <p:spPr>
            <a:xfrm>
              <a:off x="6459961" y="3238705"/>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8"/>
            <p:cNvSpPr/>
            <p:nvPr/>
          </p:nvSpPr>
          <p:spPr>
            <a:xfrm>
              <a:off x="6481670" y="3182207"/>
              <a:ext cx="90" cy="112"/>
            </a:xfrm>
            <a:custGeom>
              <a:avLst/>
              <a:gdLst/>
              <a:ahLst/>
              <a:cxnLst/>
              <a:rect l="l" t="t" r="r" b="b"/>
              <a:pathLst>
                <a:path w="4" h="5" extrusionOk="0">
                  <a:moveTo>
                    <a:pt x="0"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8"/>
            <p:cNvSpPr/>
            <p:nvPr/>
          </p:nvSpPr>
          <p:spPr>
            <a:xfrm>
              <a:off x="6483468" y="3182993"/>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8"/>
            <p:cNvSpPr/>
            <p:nvPr/>
          </p:nvSpPr>
          <p:spPr>
            <a:xfrm>
              <a:off x="6485356" y="3182454"/>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8"/>
            <p:cNvSpPr/>
            <p:nvPr/>
          </p:nvSpPr>
          <p:spPr>
            <a:xfrm>
              <a:off x="6484097" y="318299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8"/>
            <p:cNvSpPr/>
            <p:nvPr/>
          </p:nvSpPr>
          <p:spPr>
            <a:xfrm>
              <a:off x="6484412" y="3182993"/>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8"/>
            <p:cNvSpPr/>
            <p:nvPr/>
          </p:nvSpPr>
          <p:spPr>
            <a:xfrm>
              <a:off x="6470658" y="3179937"/>
              <a:ext cx="6472" cy="1753"/>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8"/>
            <p:cNvSpPr/>
            <p:nvPr/>
          </p:nvSpPr>
          <p:spPr>
            <a:xfrm>
              <a:off x="6484974" y="3182769"/>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8"/>
            <p:cNvSpPr/>
            <p:nvPr/>
          </p:nvSpPr>
          <p:spPr>
            <a:xfrm>
              <a:off x="6482996" y="3182836"/>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8"/>
            <p:cNvSpPr/>
            <p:nvPr/>
          </p:nvSpPr>
          <p:spPr>
            <a:xfrm>
              <a:off x="6481198" y="3181982"/>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8"/>
            <p:cNvSpPr/>
            <p:nvPr/>
          </p:nvSpPr>
          <p:spPr>
            <a:xfrm>
              <a:off x="6480794" y="3181735"/>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8"/>
            <p:cNvSpPr/>
            <p:nvPr/>
          </p:nvSpPr>
          <p:spPr>
            <a:xfrm>
              <a:off x="6482614" y="3182679"/>
              <a:ext cx="90" cy="112"/>
            </a:xfrm>
            <a:custGeom>
              <a:avLst/>
              <a:gdLst/>
              <a:ahLst/>
              <a:cxnLst/>
              <a:rect l="l" t="t" r="r" b="b"/>
              <a:pathLst>
                <a:path w="4" h="5" extrusionOk="0">
                  <a:moveTo>
                    <a:pt x="0"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8"/>
            <p:cNvSpPr/>
            <p:nvPr/>
          </p:nvSpPr>
          <p:spPr>
            <a:xfrm>
              <a:off x="6482142" y="3182521"/>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8"/>
            <p:cNvSpPr/>
            <p:nvPr/>
          </p:nvSpPr>
          <p:spPr>
            <a:xfrm>
              <a:off x="6506368" y="321668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8"/>
            <p:cNvSpPr/>
            <p:nvPr/>
          </p:nvSpPr>
          <p:spPr>
            <a:xfrm>
              <a:off x="6505986" y="3217378"/>
              <a:ext cx="90" cy="270"/>
            </a:xfrm>
            <a:custGeom>
              <a:avLst/>
              <a:gdLst/>
              <a:ahLst/>
              <a:cxnLst/>
              <a:rect l="l" t="t" r="r" b="b"/>
              <a:pathLst>
                <a:path w="4" h="12" extrusionOk="0">
                  <a:moveTo>
                    <a:pt x="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8"/>
            <p:cNvSpPr/>
            <p:nvPr/>
          </p:nvSpPr>
          <p:spPr>
            <a:xfrm>
              <a:off x="6505739" y="3217850"/>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8"/>
            <p:cNvSpPr/>
            <p:nvPr/>
          </p:nvSpPr>
          <p:spPr>
            <a:xfrm>
              <a:off x="6506211" y="3216996"/>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8"/>
            <p:cNvSpPr/>
            <p:nvPr/>
          </p:nvSpPr>
          <p:spPr>
            <a:xfrm>
              <a:off x="6504885" y="3219670"/>
              <a:ext cx="90" cy="337"/>
            </a:xfrm>
            <a:custGeom>
              <a:avLst/>
              <a:gdLst/>
              <a:ahLst/>
              <a:cxnLst/>
              <a:rect l="l" t="t" r="r" b="b"/>
              <a:pathLst>
                <a:path w="4" h="15" extrusionOk="0">
                  <a:moveTo>
                    <a:pt x="4"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8"/>
            <p:cNvSpPr/>
            <p:nvPr/>
          </p:nvSpPr>
          <p:spPr>
            <a:xfrm>
              <a:off x="6505514" y="3218412"/>
              <a:ext cx="90" cy="247"/>
            </a:xfrm>
            <a:custGeom>
              <a:avLst/>
              <a:gdLst/>
              <a:ahLst/>
              <a:cxnLst/>
              <a:rect l="l" t="t" r="r" b="b"/>
              <a:pathLst>
                <a:path w="4" h="11" extrusionOk="0">
                  <a:moveTo>
                    <a:pt x="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8"/>
            <p:cNvSpPr/>
            <p:nvPr/>
          </p:nvSpPr>
          <p:spPr>
            <a:xfrm>
              <a:off x="6505200" y="3218951"/>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8"/>
            <p:cNvSpPr/>
            <p:nvPr/>
          </p:nvSpPr>
          <p:spPr>
            <a:xfrm>
              <a:off x="6507088" y="3215737"/>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8"/>
            <p:cNvSpPr/>
            <p:nvPr/>
          </p:nvSpPr>
          <p:spPr>
            <a:xfrm>
              <a:off x="6507245" y="3215580"/>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8"/>
            <p:cNvSpPr/>
            <p:nvPr/>
          </p:nvSpPr>
          <p:spPr>
            <a:xfrm>
              <a:off x="6504571" y="322068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8"/>
            <p:cNvSpPr/>
            <p:nvPr/>
          </p:nvSpPr>
          <p:spPr>
            <a:xfrm>
              <a:off x="6505267" y="3175600"/>
              <a:ext cx="4360" cy="3888"/>
            </a:xfrm>
            <a:custGeom>
              <a:avLst/>
              <a:gdLst/>
              <a:ahLst/>
              <a:cxnLst/>
              <a:rect l="l" t="t" r="r" b="b"/>
              <a:pathLst>
                <a:path w="194" h="173" extrusionOk="0">
                  <a:moveTo>
                    <a:pt x="1" y="1"/>
                  </a:moveTo>
                  <a:lnTo>
                    <a:pt x="1" y="1"/>
                  </a:lnTo>
                  <a:lnTo>
                    <a:pt x="193" y="17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8"/>
            <p:cNvSpPr/>
            <p:nvPr/>
          </p:nvSpPr>
          <p:spPr>
            <a:xfrm>
              <a:off x="6506930" y="321589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8"/>
            <p:cNvSpPr/>
            <p:nvPr/>
          </p:nvSpPr>
          <p:spPr>
            <a:xfrm>
              <a:off x="6506616" y="3216367"/>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8"/>
            <p:cNvSpPr/>
            <p:nvPr/>
          </p:nvSpPr>
          <p:spPr>
            <a:xfrm>
              <a:off x="6506773" y="3216119"/>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8"/>
            <p:cNvSpPr/>
            <p:nvPr/>
          </p:nvSpPr>
          <p:spPr>
            <a:xfrm>
              <a:off x="6504099" y="3221558"/>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8"/>
            <p:cNvSpPr/>
            <p:nvPr/>
          </p:nvSpPr>
          <p:spPr>
            <a:xfrm>
              <a:off x="6782680" y="2621494"/>
              <a:ext cx="209767" cy="122211"/>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8"/>
            <p:cNvSpPr/>
            <p:nvPr/>
          </p:nvSpPr>
          <p:spPr>
            <a:xfrm>
              <a:off x="6976851" y="2697094"/>
              <a:ext cx="3483" cy="427"/>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8"/>
            <p:cNvSpPr/>
            <p:nvPr/>
          </p:nvSpPr>
          <p:spPr>
            <a:xfrm>
              <a:off x="6965299" y="2699229"/>
              <a:ext cx="5124" cy="652"/>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8"/>
            <p:cNvSpPr/>
            <p:nvPr/>
          </p:nvSpPr>
          <p:spPr>
            <a:xfrm>
              <a:off x="6976469" y="2697094"/>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8"/>
            <p:cNvSpPr/>
            <p:nvPr/>
          </p:nvSpPr>
          <p:spPr>
            <a:xfrm>
              <a:off x="6978267" y="2683790"/>
              <a:ext cx="13641" cy="813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8"/>
            <p:cNvSpPr/>
            <p:nvPr/>
          </p:nvSpPr>
          <p:spPr>
            <a:xfrm>
              <a:off x="6975188" y="2697566"/>
              <a:ext cx="202" cy="20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8"/>
            <p:cNvSpPr/>
            <p:nvPr/>
          </p:nvSpPr>
          <p:spPr>
            <a:xfrm>
              <a:off x="6961119" y="2680801"/>
              <a:ext cx="3955" cy="3641"/>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8"/>
            <p:cNvSpPr/>
            <p:nvPr/>
          </p:nvSpPr>
          <p:spPr>
            <a:xfrm>
              <a:off x="6970648" y="269922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8"/>
            <p:cNvSpPr/>
            <p:nvPr/>
          </p:nvSpPr>
          <p:spPr>
            <a:xfrm>
              <a:off x="6975839" y="2697252"/>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8"/>
            <p:cNvSpPr/>
            <p:nvPr/>
          </p:nvSpPr>
          <p:spPr>
            <a:xfrm>
              <a:off x="6160277" y="2147910"/>
              <a:ext cx="313393" cy="261254"/>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8"/>
            <p:cNvSpPr/>
            <p:nvPr/>
          </p:nvSpPr>
          <p:spPr>
            <a:xfrm>
              <a:off x="6227068" y="1956593"/>
              <a:ext cx="9866" cy="9147"/>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8"/>
            <p:cNvSpPr/>
            <p:nvPr/>
          </p:nvSpPr>
          <p:spPr>
            <a:xfrm>
              <a:off x="6347279" y="2169102"/>
              <a:ext cx="2854" cy="2135"/>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8"/>
            <p:cNvSpPr/>
            <p:nvPr/>
          </p:nvSpPr>
          <p:spPr>
            <a:xfrm>
              <a:off x="6365932" y="2153393"/>
              <a:ext cx="14967" cy="10607"/>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8"/>
            <p:cNvSpPr/>
            <p:nvPr/>
          </p:nvSpPr>
          <p:spPr>
            <a:xfrm>
              <a:off x="6316917" y="1910500"/>
              <a:ext cx="111513" cy="33755"/>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8"/>
            <p:cNvSpPr/>
            <p:nvPr/>
          </p:nvSpPr>
          <p:spPr>
            <a:xfrm>
              <a:off x="6231563" y="1922681"/>
              <a:ext cx="164281" cy="91939"/>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8"/>
            <p:cNvSpPr/>
            <p:nvPr/>
          </p:nvSpPr>
          <p:spPr>
            <a:xfrm>
              <a:off x="6428723" y="2169102"/>
              <a:ext cx="7169" cy="3169"/>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8"/>
            <p:cNvSpPr/>
            <p:nvPr/>
          </p:nvSpPr>
          <p:spPr>
            <a:xfrm>
              <a:off x="6352021" y="2190497"/>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8"/>
            <p:cNvSpPr/>
            <p:nvPr/>
          </p:nvSpPr>
          <p:spPr>
            <a:xfrm>
              <a:off x="6351549" y="2191126"/>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8"/>
            <p:cNvSpPr/>
            <p:nvPr/>
          </p:nvSpPr>
          <p:spPr>
            <a:xfrm>
              <a:off x="6454297" y="2183733"/>
              <a:ext cx="22" cy="427"/>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8"/>
            <p:cNvSpPr/>
            <p:nvPr/>
          </p:nvSpPr>
          <p:spPr>
            <a:xfrm>
              <a:off x="6350605" y="2192475"/>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8"/>
            <p:cNvSpPr/>
            <p:nvPr/>
          </p:nvSpPr>
          <p:spPr>
            <a:xfrm>
              <a:off x="6351077" y="2191756"/>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8"/>
            <p:cNvSpPr/>
            <p:nvPr/>
          </p:nvSpPr>
          <p:spPr>
            <a:xfrm>
              <a:off x="6358538" y="218744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8"/>
            <p:cNvSpPr/>
            <p:nvPr/>
          </p:nvSpPr>
          <p:spPr>
            <a:xfrm>
              <a:off x="6352650" y="2189958"/>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8"/>
            <p:cNvSpPr/>
            <p:nvPr/>
          </p:nvSpPr>
          <p:spPr>
            <a:xfrm>
              <a:off x="6353189" y="2189396"/>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8"/>
            <p:cNvSpPr/>
            <p:nvPr/>
          </p:nvSpPr>
          <p:spPr>
            <a:xfrm>
              <a:off x="6357122" y="2187508"/>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8"/>
            <p:cNvSpPr/>
            <p:nvPr/>
          </p:nvSpPr>
          <p:spPr>
            <a:xfrm>
              <a:off x="6357841" y="2187441"/>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8"/>
            <p:cNvSpPr/>
            <p:nvPr/>
          </p:nvSpPr>
          <p:spPr>
            <a:xfrm>
              <a:off x="6454297" y="2184924"/>
              <a:ext cx="22" cy="494"/>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8"/>
            <p:cNvSpPr/>
            <p:nvPr/>
          </p:nvSpPr>
          <p:spPr>
            <a:xfrm>
              <a:off x="6354605" y="2188542"/>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8"/>
            <p:cNvSpPr/>
            <p:nvPr/>
          </p:nvSpPr>
          <p:spPr>
            <a:xfrm>
              <a:off x="6454297" y="2182631"/>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8"/>
            <p:cNvSpPr/>
            <p:nvPr/>
          </p:nvSpPr>
          <p:spPr>
            <a:xfrm>
              <a:off x="6355864" y="2187823"/>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8"/>
            <p:cNvSpPr/>
            <p:nvPr/>
          </p:nvSpPr>
          <p:spPr>
            <a:xfrm>
              <a:off x="6355234" y="2188137"/>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8"/>
            <p:cNvSpPr/>
            <p:nvPr/>
          </p:nvSpPr>
          <p:spPr>
            <a:xfrm>
              <a:off x="6356493" y="2187666"/>
              <a:ext cx="337" cy="112"/>
            </a:xfrm>
            <a:custGeom>
              <a:avLst/>
              <a:gdLst/>
              <a:ahLst/>
              <a:cxnLst/>
              <a:rect l="l" t="t" r="r" b="b"/>
              <a:pathLst>
                <a:path w="15" h="5" extrusionOk="0">
                  <a:moveTo>
                    <a:pt x="1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8"/>
            <p:cNvSpPr/>
            <p:nvPr/>
          </p:nvSpPr>
          <p:spPr>
            <a:xfrm>
              <a:off x="6346425" y="2192228"/>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8"/>
            <p:cNvSpPr/>
            <p:nvPr/>
          </p:nvSpPr>
          <p:spPr>
            <a:xfrm>
              <a:off x="6345863" y="219238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8"/>
            <p:cNvSpPr/>
            <p:nvPr/>
          </p:nvSpPr>
          <p:spPr>
            <a:xfrm>
              <a:off x="6266576" y="2267604"/>
              <a:ext cx="7169" cy="14113"/>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8"/>
            <p:cNvSpPr/>
            <p:nvPr/>
          </p:nvSpPr>
          <p:spPr>
            <a:xfrm>
              <a:off x="6348223" y="2192070"/>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8"/>
            <p:cNvSpPr/>
            <p:nvPr/>
          </p:nvSpPr>
          <p:spPr>
            <a:xfrm>
              <a:off x="6346964" y="2192070"/>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8"/>
            <p:cNvSpPr/>
            <p:nvPr/>
          </p:nvSpPr>
          <p:spPr>
            <a:xfrm>
              <a:off x="6242800" y="2377746"/>
              <a:ext cx="112" cy="584"/>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8"/>
            <p:cNvSpPr/>
            <p:nvPr/>
          </p:nvSpPr>
          <p:spPr>
            <a:xfrm>
              <a:off x="6349728" y="2192475"/>
              <a:ext cx="405" cy="180"/>
            </a:xfrm>
            <a:custGeom>
              <a:avLst/>
              <a:gdLst/>
              <a:ahLst/>
              <a:cxnLst/>
              <a:rect l="l" t="t" r="r" b="b"/>
              <a:pathLst>
                <a:path w="18" h="8" extrusionOk="0">
                  <a:moveTo>
                    <a:pt x="1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8"/>
            <p:cNvSpPr/>
            <p:nvPr/>
          </p:nvSpPr>
          <p:spPr>
            <a:xfrm>
              <a:off x="6328648" y="2202768"/>
              <a:ext cx="7102" cy="2000"/>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8"/>
            <p:cNvSpPr/>
            <p:nvPr/>
          </p:nvSpPr>
          <p:spPr>
            <a:xfrm>
              <a:off x="6347526" y="219207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8"/>
            <p:cNvSpPr/>
            <p:nvPr/>
          </p:nvSpPr>
          <p:spPr>
            <a:xfrm>
              <a:off x="6348942" y="2192228"/>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8"/>
            <p:cNvSpPr/>
            <p:nvPr/>
          </p:nvSpPr>
          <p:spPr>
            <a:xfrm>
              <a:off x="6238080" y="2393568"/>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8"/>
            <p:cNvSpPr/>
            <p:nvPr/>
          </p:nvSpPr>
          <p:spPr>
            <a:xfrm>
              <a:off x="6239024" y="2393725"/>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8"/>
            <p:cNvSpPr/>
            <p:nvPr/>
          </p:nvSpPr>
          <p:spPr>
            <a:xfrm>
              <a:off x="7713104" y="2786426"/>
              <a:ext cx="25912" cy="20136"/>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8"/>
            <p:cNvSpPr/>
            <p:nvPr/>
          </p:nvSpPr>
          <p:spPr>
            <a:xfrm>
              <a:off x="7678338" y="2795596"/>
              <a:ext cx="27800" cy="33710"/>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8"/>
            <p:cNvSpPr/>
            <p:nvPr/>
          </p:nvSpPr>
          <p:spPr>
            <a:xfrm>
              <a:off x="7694451" y="2688105"/>
              <a:ext cx="136459" cy="106142"/>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8"/>
            <p:cNvSpPr/>
            <p:nvPr/>
          </p:nvSpPr>
          <p:spPr>
            <a:xfrm>
              <a:off x="7805942" y="2625179"/>
              <a:ext cx="76095" cy="56746"/>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8"/>
            <p:cNvSpPr/>
            <p:nvPr/>
          </p:nvSpPr>
          <p:spPr>
            <a:xfrm>
              <a:off x="7559521" y="2911199"/>
              <a:ext cx="21754" cy="36430"/>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8"/>
            <p:cNvSpPr/>
            <p:nvPr/>
          </p:nvSpPr>
          <p:spPr>
            <a:xfrm>
              <a:off x="7005729" y="2495193"/>
              <a:ext cx="732883" cy="476573"/>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8"/>
            <p:cNvSpPr/>
            <p:nvPr/>
          </p:nvSpPr>
          <p:spPr>
            <a:xfrm>
              <a:off x="7418455" y="2978597"/>
              <a:ext cx="26159" cy="19282"/>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8"/>
            <p:cNvSpPr/>
            <p:nvPr/>
          </p:nvSpPr>
          <p:spPr>
            <a:xfrm>
              <a:off x="7089443" y="2840767"/>
              <a:ext cx="405" cy="719"/>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8"/>
            <p:cNvSpPr/>
            <p:nvPr/>
          </p:nvSpPr>
          <p:spPr>
            <a:xfrm>
              <a:off x="7228778" y="2862072"/>
              <a:ext cx="4585" cy="3416"/>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8"/>
            <p:cNvSpPr/>
            <p:nvPr/>
          </p:nvSpPr>
          <p:spPr>
            <a:xfrm>
              <a:off x="7088724" y="2839981"/>
              <a:ext cx="584" cy="719"/>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8"/>
            <p:cNvSpPr/>
            <p:nvPr/>
          </p:nvSpPr>
          <p:spPr>
            <a:xfrm>
              <a:off x="7089915" y="2841554"/>
              <a:ext cx="337" cy="719"/>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8"/>
            <p:cNvSpPr/>
            <p:nvPr/>
          </p:nvSpPr>
          <p:spPr>
            <a:xfrm>
              <a:off x="7173157" y="2872073"/>
              <a:ext cx="1348" cy="80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8"/>
            <p:cNvSpPr/>
            <p:nvPr/>
          </p:nvSpPr>
          <p:spPr>
            <a:xfrm>
              <a:off x="7182910" y="2878837"/>
              <a:ext cx="22" cy="247"/>
            </a:xfrm>
            <a:custGeom>
              <a:avLst/>
              <a:gdLst/>
              <a:ahLst/>
              <a:cxnLst/>
              <a:rect l="l" t="t" r="r" b="b"/>
              <a:pathLst>
                <a:path w="1" h="11" extrusionOk="0">
                  <a:moveTo>
                    <a:pt x="0" y="7"/>
                  </a:moveTo>
                  <a:lnTo>
                    <a:pt x="0" y="0"/>
                  </a:ln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8"/>
            <p:cNvSpPr/>
            <p:nvPr/>
          </p:nvSpPr>
          <p:spPr>
            <a:xfrm>
              <a:off x="7084723" y="2836745"/>
              <a:ext cx="719" cy="494"/>
            </a:xfrm>
            <a:custGeom>
              <a:avLst/>
              <a:gdLst/>
              <a:ahLst/>
              <a:cxnLst/>
              <a:rect l="l" t="t" r="r" b="b"/>
              <a:pathLst>
                <a:path w="32" h="22" extrusionOk="0">
                  <a:moveTo>
                    <a:pt x="0" y="1"/>
                  </a:moveTo>
                  <a:lnTo>
                    <a:pt x="32"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8"/>
            <p:cNvSpPr/>
            <p:nvPr/>
          </p:nvSpPr>
          <p:spPr>
            <a:xfrm>
              <a:off x="7086364" y="2837936"/>
              <a:ext cx="742" cy="562"/>
            </a:xfrm>
            <a:custGeom>
              <a:avLst/>
              <a:gdLst/>
              <a:ahLst/>
              <a:cxnLst/>
              <a:rect l="l" t="t" r="r" b="b"/>
              <a:pathLst>
                <a:path w="33" h="25" extrusionOk="0">
                  <a:moveTo>
                    <a:pt x="1" y="0"/>
                  </a:moveTo>
                  <a:lnTo>
                    <a:pt x="3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8"/>
            <p:cNvSpPr/>
            <p:nvPr/>
          </p:nvSpPr>
          <p:spPr>
            <a:xfrm>
              <a:off x="7085510" y="2837306"/>
              <a:ext cx="719" cy="562"/>
            </a:xfrm>
            <a:custGeom>
              <a:avLst/>
              <a:gdLst/>
              <a:ahLst/>
              <a:cxnLst/>
              <a:rect l="l" t="t" r="r" b="b"/>
              <a:pathLst>
                <a:path w="32" h="25" extrusionOk="0">
                  <a:moveTo>
                    <a:pt x="0" y="0"/>
                  </a:moveTo>
                  <a:lnTo>
                    <a:pt x="3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8"/>
            <p:cNvSpPr/>
            <p:nvPr/>
          </p:nvSpPr>
          <p:spPr>
            <a:xfrm>
              <a:off x="7271186" y="2864050"/>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8"/>
            <p:cNvSpPr/>
            <p:nvPr/>
          </p:nvSpPr>
          <p:spPr>
            <a:xfrm>
              <a:off x="7046474" y="2767504"/>
              <a:ext cx="180" cy="427"/>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8"/>
            <p:cNvSpPr/>
            <p:nvPr/>
          </p:nvSpPr>
          <p:spPr>
            <a:xfrm>
              <a:off x="7087240" y="2838565"/>
              <a:ext cx="719" cy="652"/>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8"/>
            <p:cNvSpPr/>
            <p:nvPr/>
          </p:nvSpPr>
          <p:spPr>
            <a:xfrm>
              <a:off x="7087937" y="2839194"/>
              <a:ext cx="742" cy="652"/>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8"/>
            <p:cNvSpPr/>
            <p:nvPr/>
          </p:nvSpPr>
          <p:spPr>
            <a:xfrm>
              <a:off x="7080543" y="2831778"/>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8"/>
            <p:cNvSpPr/>
            <p:nvPr/>
          </p:nvSpPr>
          <p:spPr>
            <a:xfrm>
              <a:off x="7082274" y="2833351"/>
              <a:ext cx="2472" cy="3416"/>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8"/>
            <p:cNvSpPr/>
            <p:nvPr/>
          </p:nvSpPr>
          <p:spPr>
            <a:xfrm>
              <a:off x="7066632" y="2794180"/>
              <a:ext cx="2922" cy="4585"/>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8"/>
            <p:cNvSpPr/>
            <p:nvPr/>
          </p:nvSpPr>
          <p:spPr>
            <a:xfrm>
              <a:off x="7081734" y="2832812"/>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8"/>
            <p:cNvSpPr/>
            <p:nvPr/>
          </p:nvSpPr>
          <p:spPr>
            <a:xfrm>
              <a:off x="7218306" y="2873646"/>
              <a:ext cx="899" cy="337"/>
            </a:xfrm>
            <a:custGeom>
              <a:avLst/>
              <a:gdLst/>
              <a:ahLst/>
              <a:cxnLst/>
              <a:rect l="l" t="t" r="r" b="b"/>
              <a:pathLst>
                <a:path w="40" h="15" extrusionOk="0">
                  <a:moveTo>
                    <a:pt x="39" y="0"/>
                  </a:moveTo>
                  <a:lnTo>
                    <a:pt x="1" y="14"/>
                  </a:ln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8"/>
            <p:cNvSpPr/>
            <p:nvPr/>
          </p:nvSpPr>
          <p:spPr>
            <a:xfrm>
              <a:off x="7177404" y="2868994"/>
              <a:ext cx="1348" cy="584"/>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8"/>
            <p:cNvSpPr/>
            <p:nvPr/>
          </p:nvSpPr>
          <p:spPr>
            <a:xfrm>
              <a:off x="7270871" y="2863578"/>
              <a:ext cx="180" cy="247"/>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8"/>
            <p:cNvSpPr/>
            <p:nvPr/>
          </p:nvSpPr>
          <p:spPr>
            <a:xfrm>
              <a:off x="7271433" y="2864275"/>
              <a:ext cx="3236" cy="1686"/>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8"/>
            <p:cNvSpPr/>
            <p:nvPr/>
          </p:nvSpPr>
          <p:spPr>
            <a:xfrm>
              <a:off x="7053485" y="2767279"/>
              <a:ext cx="1438" cy="1124"/>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8"/>
            <p:cNvSpPr/>
            <p:nvPr/>
          </p:nvSpPr>
          <p:spPr>
            <a:xfrm>
              <a:off x="7271029" y="2863803"/>
              <a:ext cx="180" cy="270"/>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8"/>
            <p:cNvSpPr/>
            <p:nvPr/>
          </p:nvSpPr>
          <p:spPr>
            <a:xfrm>
              <a:off x="7274804" y="2865938"/>
              <a:ext cx="337" cy="90"/>
            </a:xfrm>
            <a:custGeom>
              <a:avLst/>
              <a:gdLst/>
              <a:ahLst/>
              <a:cxnLst/>
              <a:rect l="l" t="t" r="r" b="b"/>
              <a:pathLst>
                <a:path w="15" h="4" extrusionOk="0">
                  <a:moveTo>
                    <a:pt x="0" y="0"/>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8"/>
            <p:cNvSpPr/>
            <p:nvPr/>
          </p:nvSpPr>
          <p:spPr>
            <a:xfrm>
              <a:off x="7182977" y="2877961"/>
              <a:ext cx="112" cy="652"/>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8"/>
            <p:cNvSpPr/>
            <p:nvPr/>
          </p:nvSpPr>
          <p:spPr>
            <a:xfrm>
              <a:off x="7066632" y="2791191"/>
              <a:ext cx="562" cy="3011"/>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8"/>
            <p:cNvSpPr/>
            <p:nvPr/>
          </p:nvSpPr>
          <p:spPr>
            <a:xfrm>
              <a:off x="7219407" y="287333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8"/>
            <p:cNvSpPr/>
            <p:nvPr/>
          </p:nvSpPr>
          <p:spPr>
            <a:xfrm>
              <a:off x="7536171" y="2606077"/>
              <a:ext cx="2607" cy="876"/>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8"/>
            <p:cNvSpPr/>
            <p:nvPr/>
          </p:nvSpPr>
          <p:spPr>
            <a:xfrm>
              <a:off x="7265747" y="266444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8"/>
            <p:cNvSpPr/>
            <p:nvPr/>
          </p:nvSpPr>
          <p:spPr>
            <a:xfrm>
              <a:off x="7377553" y="2680262"/>
              <a:ext cx="270" cy="180"/>
            </a:xfrm>
            <a:custGeom>
              <a:avLst/>
              <a:gdLst/>
              <a:ahLst/>
              <a:cxnLst/>
              <a:rect l="l" t="t" r="r" b="b"/>
              <a:pathLst>
                <a:path w="12" h="8" extrusionOk="0">
                  <a:moveTo>
                    <a:pt x="1"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8"/>
            <p:cNvSpPr/>
            <p:nvPr/>
          </p:nvSpPr>
          <p:spPr>
            <a:xfrm>
              <a:off x="7376227" y="2681116"/>
              <a:ext cx="157" cy="112"/>
            </a:xfrm>
            <a:custGeom>
              <a:avLst/>
              <a:gdLst/>
              <a:ahLst/>
              <a:cxnLst/>
              <a:rect l="l" t="t" r="r" b="b"/>
              <a:pathLst>
                <a:path w="7"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8"/>
            <p:cNvSpPr/>
            <p:nvPr/>
          </p:nvSpPr>
          <p:spPr>
            <a:xfrm>
              <a:off x="7416027" y="2670823"/>
              <a:ext cx="2764" cy="494"/>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8"/>
            <p:cNvSpPr/>
            <p:nvPr/>
          </p:nvSpPr>
          <p:spPr>
            <a:xfrm>
              <a:off x="7372586" y="2682846"/>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8"/>
            <p:cNvSpPr/>
            <p:nvPr/>
          </p:nvSpPr>
          <p:spPr>
            <a:xfrm>
              <a:off x="7378969" y="2679318"/>
              <a:ext cx="337" cy="180"/>
            </a:xfrm>
            <a:custGeom>
              <a:avLst/>
              <a:gdLst/>
              <a:ahLst/>
              <a:cxnLst/>
              <a:rect l="l" t="t" r="r" b="b"/>
              <a:pathLst>
                <a:path w="15" h="8" extrusionOk="0">
                  <a:moveTo>
                    <a:pt x="1" y="7"/>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8"/>
            <p:cNvSpPr/>
            <p:nvPr/>
          </p:nvSpPr>
          <p:spPr>
            <a:xfrm>
              <a:off x="7546935" y="2588840"/>
              <a:ext cx="1438" cy="1191"/>
            </a:xfrm>
            <a:custGeom>
              <a:avLst/>
              <a:gdLst/>
              <a:ahLst/>
              <a:cxnLst/>
              <a:rect l="l" t="t" r="r" b="b"/>
              <a:pathLst>
                <a:path w="64" h="53" extrusionOk="0">
                  <a:moveTo>
                    <a:pt x="64" y="53"/>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8"/>
            <p:cNvSpPr/>
            <p:nvPr/>
          </p:nvSpPr>
          <p:spPr>
            <a:xfrm>
              <a:off x="7273770" y="2666328"/>
              <a:ext cx="8922" cy="337"/>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8"/>
            <p:cNvSpPr/>
            <p:nvPr/>
          </p:nvSpPr>
          <p:spPr>
            <a:xfrm>
              <a:off x="7371485" y="2683161"/>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8"/>
            <p:cNvSpPr/>
            <p:nvPr/>
          </p:nvSpPr>
          <p:spPr>
            <a:xfrm>
              <a:off x="7374946" y="268190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8"/>
            <p:cNvSpPr/>
            <p:nvPr/>
          </p:nvSpPr>
          <p:spPr>
            <a:xfrm>
              <a:off x="7170550" y="2564928"/>
              <a:ext cx="112" cy="405"/>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8"/>
            <p:cNvSpPr/>
            <p:nvPr/>
          </p:nvSpPr>
          <p:spPr>
            <a:xfrm>
              <a:off x="7358832" y="2678374"/>
              <a:ext cx="2292" cy="180"/>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8"/>
            <p:cNvSpPr/>
            <p:nvPr/>
          </p:nvSpPr>
          <p:spPr>
            <a:xfrm>
              <a:off x="7370631" y="268325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8"/>
            <p:cNvSpPr/>
            <p:nvPr/>
          </p:nvSpPr>
          <p:spPr>
            <a:xfrm>
              <a:off x="7509090" y="2554770"/>
              <a:ext cx="9169" cy="18114"/>
            </a:xfrm>
            <a:custGeom>
              <a:avLst/>
              <a:gdLst/>
              <a:ahLst/>
              <a:cxnLst/>
              <a:rect l="l" t="t" r="r" b="b"/>
              <a:pathLst>
                <a:path w="408" h="806" extrusionOk="0">
                  <a:moveTo>
                    <a:pt x="407" y="1"/>
                  </a:moveTo>
                  <a:lnTo>
                    <a:pt x="1" y="80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8"/>
            <p:cNvSpPr/>
            <p:nvPr/>
          </p:nvSpPr>
          <p:spPr>
            <a:xfrm>
              <a:off x="7542845" y="2584974"/>
              <a:ext cx="1281" cy="1281"/>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8"/>
            <p:cNvSpPr/>
            <p:nvPr/>
          </p:nvSpPr>
          <p:spPr>
            <a:xfrm>
              <a:off x="7347034" y="2675070"/>
              <a:ext cx="1124" cy="652"/>
            </a:xfrm>
            <a:custGeom>
              <a:avLst/>
              <a:gdLst/>
              <a:ahLst/>
              <a:cxnLst/>
              <a:rect l="l" t="t" r="r" b="b"/>
              <a:pathLst>
                <a:path w="50" h="29" extrusionOk="0">
                  <a:moveTo>
                    <a:pt x="0" y="0"/>
                  </a:moveTo>
                  <a:lnTo>
                    <a:pt x="49"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8"/>
            <p:cNvSpPr/>
            <p:nvPr/>
          </p:nvSpPr>
          <p:spPr>
            <a:xfrm>
              <a:off x="7007235" y="2707724"/>
              <a:ext cx="90" cy="405"/>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8"/>
            <p:cNvSpPr/>
            <p:nvPr/>
          </p:nvSpPr>
          <p:spPr>
            <a:xfrm>
              <a:off x="7007460" y="2706219"/>
              <a:ext cx="22" cy="180"/>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8"/>
            <p:cNvSpPr/>
            <p:nvPr/>
          </p:nvSpPr>
          <p:spPr>
            <a:xfrm>
              <a:off x="7025079" y="2696870"/>
              <a:ext cx="1843" cy="1124"/>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8"/>
            <p:cNvSpPr/>
            <p:nvPr/>
          </p:nvSpPr>
          <p:spPr>
            <a:xfrm>
              <a:off x="7006291" y="2710466"/>
              <a:ext cx="180" cy="427"/>
            </a:xfrm>
            <a:custGeom>
              <a:avLst/>
              <a:gdLst/>
              <a:ahLst/>
              <a:cxnLst/>
              <a:rect l="l" t="t" r="r" b="b"/>
              <a:pathLst>
                <a:path w="8" h="19" extrusionOk="0">
                  <a:moveTo>
                    <a:pt x="7"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8"/>
            <p:cNvSpPr/>
            <p:nvPr/>
          </p:nvSpPr>
          <p:spPr>
            <a:xfrm>
              <a:off x="7082678" y="2674756"/>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8"/>
            <p:cNvSpPr/>
            <p:nvPr/>
          </p:nvSpPr>
          <p:spPr>
            <a:xfrm>
              <a:off x="7007392" y="2706938"/>
              <a:ext cx="22" cy="337"/>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8"/>
            <p:cNvSpPr/>
            <p:nvPr/>
          </p:nvSpPr>
          <p:spPr>
            <a:xfrm>
              <a:off x="7006673" y="2709522"/>
              <a:ext cx="180" cy="494"/>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8"/>
            <p:cNvSpPr/>
            <p:nvPr/>
          </p:nvSpPr>
          <p:spPr>
            <a:xfrm>
              <a:off x="7006988" y="2708668"/>
              <a:ext cx="180" cy="405"/>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8"/>
            <p:cNvSpPr/>
            <p:nvPr/>
          </p:nvSpPr>
          <p:spPr>
            <a:xfrm>
              <a:off x="7005729" y="2711410"/>
              <a:ext cx="270" cy="427"/>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8"/>
            <p:cNvSpPr/>
            <p:nvPr/>
          </p:nvSpPr>
          <p:spPr>
            <a:xfrm>
              <a:off x="7084634" y="2670036"/>
              <a:ext cx="22" cy="719"/>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8"/>
            <p:cNvSpPr/>
            <p:nvPr/>
          </p:nvSpPr>
          <p:spPr>
            <a:xfrm>
              <a:off x="7052002" y="2684981"/>
              <a:ext cx="10945" cy="6854"/>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8"/>
            <p:cNvSpPr/>
            <p:nvPr/>
          </p:nvSpPr>
          <p:spPr>
            <a:xfrm>
              <a:off x="7055306" y="2767751"/>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8"/>
            <p:cNvSpPr/>
            <p:nvPr/>
          </p:nvSpPr>
          <p:spPr>
            <a:xfrm>
              <a:off x="7058047" y="276545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8"/>
            <p:cNvSpPr/>
            <p:nvPr/>
          </p:nvSpPr>
          <p:spPr>
            <a:xfrm>
              <a:off x="7069307" y="2761301"/>
              <a:ext cx="12675" cy="7574"/>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8"/>
            <p:cNvSpPr/>
            <p:nvPr/>
          </p:nvSpPr>
          <p:spPr>
            <a:xfrm>
              <a:off x="7067329" y="276145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8"/>
            <p:cNvSpPr/>
            <p:nvPr/>
          </p:nvSpPr>
          <p:spPr>
            <a:xfrm>
              <a:off x="7067329" y="2791123"/>
              <a:ext cx="1124" cy="90"/>
            </a:xfrm>
            <a:custGeom>
              <a:avLst/>
              <a:gdLst/>
              <a:ahLst/>
              <a:cxnLst/>
              <a:rect l="l" t="t" r="r" b="b"/>
              <a:pathLst>
                <a:path w="50" h="4" extrusionOk="0">
                  <a:moveTo>
                    <a:pt x="50"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8"/>
            <p:cNvSpPr/>
            <p:nvPr/>
          </p:nvSpPr>
          <p:spPr>
            <a:xfrm>
              <a:off x="7084251" y="2771751"/>
              <a:ext cx="876" cy="325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8"/>
            <p:cNvSpPr/>
            <p:nvPr/>
          </p:nvSpPr>
          <p:spPr>
            <a:xfrm>
              <a:off x="7068520" y="2791033"/>
              <a:ext cx="1034" cy="112"/>
            </a:xfrm>
            <a:custGeom>
              <a:avLst/>
              <a:gdLst/>
              <a:ahLst/>
              <a:cxnLst/>
              <a:rect l="l" t="t" r="r" b="b"/>
              <a:pathLst>
                <a:path w="46" h="5" extrusionOk="0">
                  <a:moveTo>
                    <a:pt x="46"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8"/>
            <p:cNvSpPr/>
            <p:nvPr/>
          </p:nvSpPr>
          <p:spPr>
            <a:xfrm>
              <a:off x="7069689" y="2790876"/>
              <a:ext cx="899" cy="112"/>
            </a:xfrm>
            <a:custGeom>
              <a:avLst/>
              <a:gdLst/>
              <a:ahLst/>
              <a:cxnLst/>
              <a:rect l="l" t="t" r="r" b="b"/>
              <a:pathLst>
                <a:path w="40" h="5" extrusionOk="0">
                  <a:moveTo>
                    <a:pt x="3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8"/>
            <p:cNvSpPr/>
            <p:nvPr/>
          </p:nvSpPr>
          <p:spPr>
            <a:xfrm>
              <a:off x="7068273" y="27613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8"/>
            <p:cNvSpPr/>
            <p:nvPr/>
          </p:nvSpPr>
          <p:spPr>
            <a:xfrm>
              <a:off x="7070722" y="2790651"/>
              <a:ext cx="809" cy="180"/>
            </a:xfrm>
            <a:custGeom>
              <a:avLst/>
              <a:gdLst/>
              <a:ahLst/>
              <a:cxnLst/>
              <a:rect l="l" t="t" r="r" b="b"/>
              <a:pathLst>
                <a:path w="36" h="8" extrusionOk="0">
                  <a:moveTo>
                    <a:pt x="3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8"/>
            <p:cNvSpPr/>
            <p:nvPr/>
          </p:nvSpPr>
          <p:spPr>
            <a:xfrm>
              <a:off x="7610828" y="2702128"/>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8"/>
            <p:cNvSpPr/>
            <p:nvPr/>
          </p:nvSpPr>
          <p:spPr>
            <a:xfrm>
              <a:off x="7609816" y="2703859"/>
              <a:ext cx="247" cy="427"/>
            </a:xfrm>
            <a:custGeom>
              <a:avLst/>
              <a:gdLst/>
              <a:ahLst/>
              <a:cxnLst/>
              <a:rect l="l" t="t" r="r" b="b"/>
              <a:pathLst>
                <a:path w="11" h="19" extrusionOk="0">
                  <a:moveTo>
                    <a:pt x="11"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8"/>
            <p:cNvSpPr/>
            <p:nvPr/>
          </p:nvSpPr>
          <p:spPr>
            <a:xfrm>
              <a:off x="7693822" y="2662867"/>
              <a:ext cx="494" cy="180"/>
            </a:xfrm>
            <a:custGeom>
              <a:avLst/>
              <a:gdLst/>
              <a:ahLst/>
              <a:cxnLst/>
              <a:rect l="l" t="t" r="r" b="b"/>
              <a:pathLst>
                <a:path w="22" h="8" extrusionOk="0">
                  <a:moveTo>
                    <a:pt x="22"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8"/>
            <p:cNvSpPr/>
            <p:nvPr/>
          </p:nvSpPr>
          <p:spPr>
            <a:xfrm>
              <a:off x="7611861" y="2700960"/>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8"/>
            <p:cNvSpPr/>
            <p:nvPr/>
          </p:nvSpPr>
          <p:spPr>
            <a:xfrm>
              <a:off x="7609412" y="2704893"/>
              <a:ext cx="180" cy="405"/>
            </a:xfrm>
            <a:custGeom>
              <a:avLst/>
              <a:gdLst/>
              <a:ahLst/>
              <a:cxnLst/>
              <a:rect l="l" t="t" r="r" b="b"/>
              <a:pathLst>
                <a:path w="8" h="18" extrusionOk="0">
                  <a:moveTo>
                    <a:pt x="8"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8"/>
            <p:cNvSpPr/>
            <p:nvPr/>
          </p:nvSpPr>
          <p:spPr>
            <a:xfrm>
              <a:off x="7610356" y="2702915"/>
              <a:ext cx="180" cy="427"/>
            </a:xfrm>
            <a:custGeom>
              <a:avLst/>
              <a:gdLst/>
              <a:ahLst/>
              <a:cxnLst/>
              <a:rect l="l" t="t" r="r" b="b"/>
              <a:pathLst>
                <a:path w="8" h="19" extrusionOk="0">
                  <a:moveTo>
                    <a:pt x="8"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8"/>
            <p:cNvSpPr/>
            <p:nvPr/>
          </p:nvSpPr>
          <p:spPr>
            <a:xfrm>
              <a:off x="7692721" y="2662710"/>
              <a:ext cx="427" cy="112"/>
            </a:xfrm>
            <a:custGeom>
              <a:avLst/>
              <a:gdLst/>
              <a:ahLst/>
              <a:cxnLst/>
              <a:rect l="l" t="t" r="r" b="b"/>
              <a:pathLst>
                <a:path w="19" h="5" extrusionOk="0">
                  <a:moveTo>
                    <a:pt x="1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8"/>
            <p:cNvSpPr/>
            <p:nvPr/>
          </p:nvSpPr>
          <p:spPr>
            <a:xfrm>
              <a:off x="7611299" y="2701499"/>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8"/>
            <p:cNvSpPr/>
            <p:nvPr/>
          </p:nvSpPr>
          <p:spPr>
            <a:xfrm>
              <a:off x="7612401" y="2700555"/>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8"/>
            <p:cNvSpPr/>
            <p:nvPr/>
          </p:nvSpPr>
          <p:spPr>
            <a:xfrm>
              <a:off x="7688001" y="2662553"/>
              <a:ext cx="2225" cy="652"/>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8"/>
            <p:cNvSpPr/>
            <p:nvPr/>
          </p:nvSpPr>
          <p:spPr>
            <a:xfrm>
              <a:off x="7691777" y="266271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8"/>
            <p:cNvSpPr/>
            <p:nvPr/>
          </p:nvSpPr>
          <p:spPr>
            <a:xfrm>
              <a:off x="7657954" y="2678127"/>
              <a:ext cx="584" cy="2315"/>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8"/>
            <p:cNvSpPr/>
            <p:nvPr/>
          </p:nvSpPr>
          <p:spPr>
            <a:xfrm>
              <a:off x="7690294" y="2662957"/>
              <a:ext cx="562" cy="90"/>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8"/>
            <p:cNvSpPr/>
            <p:nvPr/>
          </p:nvSpPr>
          <p:spPr>
            <a:xfrm>
              <a:off x="7093218" y="284186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8"/>
            <p:cNvSpPr/>
            <p:nvPr/>
          </p:nvSpPr>
          <p:spPr>
            <a:xfrm>
              <a:off x="7093848" y="2841711"/>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8"/>
            <p:cNvSpPr/>
            <p:nvPr/>
          </p:nvSpPr>
          <p:spPr>
            <a:xfrm>
              <a:off x="7172213" y="2872770"/>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8"/>
            <p:cNvSpPr/>
            <p:nvPr/>
          </p:nvSpPr>
          <p:spPr>
            <a:xfrm>
              <a:off x="7094320" y="2841554"/>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8"/>
            <p:cNvSpPr/>
            <p:nvPr/>
          </p:nvSpPr>
          <p:spPr>
            <a:xfrm>
              <a:off x="7094634" y="284139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8"/>
            <p:cNvSpPr/>
            <p:nvPr/>
          </p:nvSpPr>
          <p:spPr>
            <a:xfrm>
              <a:off x="7091016" y="284218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8"/>
            <p:cNvSpPr/>
            <p:nvPr/>
          </p:nvSpPr>
          <p:spPr>
            <a:xfrm>
              <a:off x="7091803" y="284209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8"/>
            <p:cNvSpPr/>
            <p:nvPr/>
          </p:nvSpPr>
          <p:spPr>
            <a:xfrm>
              <a:off x="7092589" y="284193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8"/>
            <p:cNvSpPr/>
            <p:nvPr/>
          </p:nvSpPr>
          <p:spPr>
            <a:xfrm>
              <a:off x="7319481" y="2954236"/>
              <a:ext cx="4360" cy="697"/>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8"/>
            <p:cNvSpPr/>
            <p:nvPr/>
          </p:nvSpPr>
          <p:spPr>
            <a:xfrm>
              <a:off x="7298581" y="2934931"/>
              <a:ext cx="5506" cy="2697"/>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8"/>
            <p:cNvSpPr/>
            <p:nvPr/>
          </p:nvSpPr>
          <p:spPr>
            <a:xfrm>
              <a:off x="7282625" y="2903154"/>
              <a:ext cx="8810" cy="14495"/>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8"/>
            <p:cNvSpPr/>
            <p:nvPr/>
          </p:nvSpPr>
          <p:spPr>
            <a:xfrm>
              <a:off x="7293929" y="2887018"/>
              <a:ext cx="2922" cy="13327"/>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8"/>
            <p:cNvSpPr/>
            <p:nvPr/>
          </p:nvSpPr>
          <p:spPr>
            <a:xfrm>
              <a:off x="7318852" y="2955000"/>
              <a:ext cx="652" cy="247"/>
            </a:xfrm>
            <a:custGeom>
              <a:avLst/>
              <a:gdLst/>
              <a:ahLst/>
              <a:cxnLst/>
              <a:rect l="l" t="t" r="r" b="b"/>
              <a:pathLst>
                <a:path w="29" h="11" extrusionOk="0">
                  <a:moveTo>
                    <a:pt x="1" y="11"/>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8"/>
            <p:cNvSpPr/>
            <p:nvPr/>
          </p:nvSpPr>
          <p:spPr>
            <a:xfrm>
              <a:off x="7276759" y="286600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8"/>
            <p:cNvSpPr/>
            <p:nvPr/>
          </p:nvSpPr>
          <p:spPr>
            <a:xfrm>
              <a:off x="7277164" y="2865780"/>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8"/>
            <p:cNvSpPr/>
            <p:nvPr/>
          </p:nvSpPr>
          <p:spPr>
            <a:xfrm>
              <a:off x="7277546" y="286562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8"/>
            <p:cNvSpPr/>
            <p:nvPr/>
          </p:nvSpPr>
          <p:spPr>
            <a:xfrm>
              <a:off x="7276287" y="2866252"/>
              <a:ext cx="112" cy="90"/>
            </a:xfrm>
            <a:custGeom>
              <a:avLst/>
              <a:gdLst/>
              <a:ahLst/>
              <a:cxnLst/>
              <a:rect l="l" t="t" r="r" b="b"/>
              <a:pathLst>
                <a:path w="5" h="4" extrusionOk="0">
                  <a:moveTo>
                    <a:pt x="4" y="0"/>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8"/>
            <p:cNvSpPr/>
            <p:nvPr/>
          </p:nvSpPr>
          <p:spPr>
            <a:xfrm>
              <a:off x="7182910" y="2878905"/>
              <a:ext cx="90" cy="112"/>
            </a:xfrm>
            <a:custGeom>
              <a:avLst/>
              <a:gdLst/>
              <a:ahLst/>
              <a:cxnLst/>
              <a:rect l="l" t="t" r="r" b="b"/>
              <a:pathLst>
                <a:path w="4" h="5" extrusionOk="0">
                  <a:moveTo>
                    <a:pt x="4"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8"/>
            <p:cNvSpPr/>
            <p:nvPr/>
          </p:nvSpPr>
          <p:spPr>
            <a:xfrm>
              <a:off x="7196754" y="2867668"/>
              <a:ext cx="7888" cy="285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8"/>
            <p:cNvSpPr/>
            <p:nvPr/>
          </p:nvSpPr>
          <p:spPr>
            <a:xfrm>
              <a:off x="7207069" y="2870882"/>
              <a:ext cx="1596" cy="270"/>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8"/>
            <p:cNvSpPr/>
            <p:nvPr/>
          </p:nvSpPr>
          <p:spPr>
            <a:xfrm>
              <a:off x="7215474" y="2871916"/>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8"/>
            <p:cNvSpPr/>
            <p:nvPr/>
          </p:nvSpPr>
          <p:spPr>
            <a:xfrm>
              <a:off x="7212171" y="2870724"/>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8"/>
            <p:cNvSpPr/>
            <p:nvPr/>
          </p:nvSpPr>
          <p:spPr>
            <a:xfrm>
              <a:off x="7216261" y="2872387"/>
              <a:ext cx="337" cy="247"/>
            </a:xfrm>
            <a:custGeom>
              <a:avLst/>
              <a:gdLst/>
              <a:ahLst/>
              <a:cxnLst/>
              <a:rect l="l" t="t" r="r" b="b"/>
              <a:pathLst>
                <a:path w="15" h="11" extrusionOk="0">
                  <a:moveTo>
                    <a:pt x="1" y="0"/>
                  </a:move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8"/>
            <p:cNvSpPr/>
            <p:nvPr/>
          </p:nvSpPr>
          <p:spPr>
            <a:xfrm>
              <a:off x="7209496" y="2870814"/>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8"/>
            <p:cNvSpPr/>
            <p:nvPr/>
          </p:nvSpPr>
          <p:spPr>
            <a:xfrm>
              <a:off x="7208642" y="2870814"/>
              <a:ext cx="809" cy="90"/>
            </a:xfrm>
            <a:custGeom>
              <a:avLst/>
              <a:gdLst/>
              <a:ahLst/>
              <a:cxnLst/>
              <a:rect l="l" t="t" r="r" b="b"/>
              <a:pathLst>
                <a:path w="36" h="4" extrusionOk="0">
                  <a:moveTo>
                    <a:pt x="0" y="4"/>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8"/>
            <p:cNvSpPr/>
            <p:nvPr/>
          </p:nvSpPr>
          <p:spPr>
            <a:xfrm>
              <a:off x="7212800" y="2870882"/>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8"/>
            <p:cNvSpPr/>
            <p:nvPr/>
          </p:nvSpPr>
          <p:spPr>
            <a:xfrm>
              <a:off x="7214058" y="2871286"/>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8"/>
            <p:cNvSpPr/>
            <p:nvPr/>
          </p:nvSpPr>
          <p:spPr>
            <a:xfrm>
              <a:off x="7213429" y="2871039"/>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8"/>
            <p:cNvSpPr/>
            <p:nvPr/>
          </p:nvSpPr>
          <p:spPr>
            <a:xfrm>
              <a:off x="7214777" y="2871601"/>
              <a:ext cx="337" cy="180"/>
            </a:xfrm>
            <a:custGeom>
              <a:avLst/>
              <a:gdLst/>
              <a:ahLst/>
              <a:cxnLst/>
              <a:rect l="l" t="t" r="r" b="b"/>
              <a:pathLst>
                <a:path w="15" h="8" extrusionOk="0">
                  <a:moveTo>
                    <a:pt x="0" y="0"/>
                  </a:moveTo>
                  <a:lnTo>
                    <a:pt x="1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8"/>
            <p:cNvSpPr/>
            <p:nvPr/>
          </p:nvSpPr>
          <p:spPr>
            <a:xfrm>
              <a:off x="7209968" y="2870724"/>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8"/>
            <p:cNvSpPr/>
            <p:nvPr/>
          </p:nvSpPr>
          <p:spPr>
            <a:xfrm>
              <a:off x="7210530" y="287065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8"/>
            <p:cNvSpPr/>
            <p:nvPr/>
          </p:nvSpPr>
          <p:spPr>
            <a:xfrm>
              <a:off x="7211631" y="2870657"/>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8"/>
            <p:cNvSpPr/>
            <p:nvPr/>
          </p:nvSpPr>
          <p:spPr>
            <a:xfrm>
              <a:off x="7217047" y="2872927"/>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8"/>
            <p:cNvSpPr/>
            <p:nvPr/>
          </p:nvSpPr>
          <p:spPr>
            <a:xfrm>
              <a:off x="7211069" y="287065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8"/>
            <p:cNvSpPr/>
            <p:nvPr/>
          </p:nvSpPr>
          <p:spPr>
            <a:xfrm>
              <a:off x="7217834" y="2873646"/>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8"/>
            <p:cNvSpPr/>
            <p:nvPr/>
          </p:nvSpPr>
          <p:spPr>
            <a:xfrm>
              <a:off x="7182910" y="287906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8"/>
            <p:cNvSpPr/>
            <p:nvPr/>
          </p:nvSpPr>
          <p:spPr>
            <a:xfrm>
              <a:off x="7344202" y="2941156"/>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8"/>
            <p:cNvSpPr/>
            <p:nvPr/>
          </p:nvSpPr>
          <p:spPr>
            <a:xfrm>
              <a:off x="7377171" y="2932661"/>
              <a:ext cx="1348" cy="562"/>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8"/>
            <p:cNvSpPr/>
            <p:nvPr/>
          </p:nvSpPr>
          <p:spPr>
            <a:xfrm>
              <a:off x="7336651" y="2943426"/>
              <a:ext cx="719" cy="494"/>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8"/>
            <p:cNvSpPr/>
            <p:nvPr/>
          </p:nvSpPr>
          <p:spPr>
            <a:xfrm>
              <a:off x="7347731" y="2939583"/>
              <a:ext cx="3101" cy="182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8"/>
            <p:cNvSpPr/>
            <p:nvPr/>
          </p:nvSpPr>
          <p:spPr>
            <a:xfrm>
              <a:off x="7403667" y="2954753"/>
              <a:ext cx="584" cy="180"/>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8"/>
            <p:cNvSpPr/>
            <p:nvPr/>
          </p:nvSpPr>
          <p:spPr>
            <a:xfrm>
              <a:off x="7378587" y="2933201"/>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8"/>
            <p:cNvSpPr/>
            <p:nvPr/>
          </p:nvSpPr>
          <p:spPr>
            <a:xfrm>
              <a:off x="7404296" y="2954910"/>
              <a:ext cx="584" cy="337"/>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8"/>
            <p:cNvSpPr/>
            <p:nvPr/>
          </p:nvSpPr>
          <p:spPr>
            <a:xfrm>
              <a:off x="7335865" y="2943988"/>
              <a:ext cx="719" cy="405"/>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8"/>
            <p:cNvSpPr/>
            <p:nvPr/>
          </p:nvSpPr>
          <p:spPr>
            <a:xfrm>
              <a:off x="7337438" y="2943044"/>
              <a:ext cx="494" cy="405"/>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8"/>
            <p:cNvSpPr/>
            <p:nvPr/>
          </p:nvSpPr>
          <p:spPr>
            <a:xfrm>
              <a:off x="7404926" y="2955315"/>
              <a:ext cx="1371" cy="1191"/>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8"/>
            <p:cNvSpPr/>
            <p:nvPr/>
          </p:nvSpPr>
          <p:spPr>
            <a:xfrm>
              <a:off x="7334606" y="29449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8"/>
            <p:cNvSpPr/>
            <p:nvPr/>
          </p:nvSpPr>
          <p:spPr>
            <a:xfrm>
              <a:off x="7333977" y="294508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8"/>
            <p:cNvSpPr/>
            <p:nvPr/>
          </p:nvSpPr>
          <p:spPr>
            <a:xfrm>
              <a:off x="7333415" y="294508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8"/>
            <p:cNvSpPr/>
            <p:nvPr/>
          </p:nvSpPr>
          <p:spPr>
            <a:xfrm>
              <a:off x="7323819" y="2954843"/>
              <a:ext cx="5753" cy="5753"/>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8"/>
            <p:cNvSpPr/>
            <p:nvPr/>
          </p:nvSpPr>
          <p:spPr>
            <a:xfrm>
              <a:off x="7335235" y="2944460"/>
              <a:ext cx="494" cy="247"/>
            </a:xfrm>
            <a:custGeom>
              <a:avLst/>
              <a:gdLst/>
              <a:ahLst/>
              <a:cxnLst/>
              <a:rect l="l" t="t" r="r" b="b"/>
              <a:pathLst>
                <a:path w="22" h="11" extrusionOk="0">
                  <a:moveTo>
                    <a:pt x="0" y="11"/>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8"/>
            <p:cNvSpPr/>
            <p:nvPr/>
          </p:nvSpPr>
          <p:spPr>
            <a:xfrm>
              <a:off x="7332628" y="2944999"/>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8"/>
            <p:cNvSpPr/>
            <p:nvPr/>
          </p:nvSpPr>
          <p:spPr>
            <a:xfrm>
              <a:off x="7323819" y="2954843"/>
              <a:ext cx="90" cy="22"/>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8"/>
            <p:cNvSpPr/>
            <p:nvPr/>
          </p:nvSpPr>
          <p:spPr>
            <a:xfrm>
              <a:off x="7335932" y="294430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8"/>
            <p:cNvSpPr/>
            <p:nvPr/>
          </p:nvSpPr>
          <p:spPr>
            <a:xfrm>
              <a:off x="7605704" y="3106179"/>
              <a:ext cx="7192" cy="5101"/>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8"/>
            <p:cNvSpPr/>
            <p:nvPr/>
          </p:nvSpPr>
          <p:spPr>
            <a:xfrm>
              <a:off x="7581410" y="3108404"/>
              <a:ext cx="56903" cy="51172"/>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8"/>
            <p:cNvSpPr/>
            <p:nvPr/>
          </p:nvSpPr>
          <p:spPr>
            <a:xfrm>
              <a:off x="7564262" y="3063479"/>
              <a:ext cx="10248" cy="10697"/>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8"/>
            <p:cNvSpPr/>
            <p:nvPr/>
          </p:nvSpPr>
          <p:spPr>
            <a:xfrm>
              <a:off x="7580219" y="3052243"/>
              <a:ext cx="46138" cy="52026"/>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8"/>
            <p:cNvSpPr/>
            <p:nvPr/>
          </p:nvSpPr>
          <p:spPr>
            <a:xfrm>
              <a:off x="7579589" y="3082155"/>
              <a:ext cx="24878" cy="33530"/>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8"/>
            <p:cNvSpPr/>
            <p:nvPr/>
          </p:nvSpPr>
          <p:spPr>
            <a:xfrm>
              <a:off x="7556217" y="2998486"/>
              <a:ext cx="30002" cy="56723"/>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8"/>
            <p:cNvSpPr/>
            <p:nvPr/>
          </p:nvSpPr>
          <p:spPr>
            <a:xfrm>
              <a:off x="7525631" y="3091819"/>
              <a:ext cx="25507" cy="31733"/>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8"/>
            <p:cNvSpPr/>
            <p:nvPr/>
          </p:nvSpPr>
          <p:spPr>
            <a:xfrm>
              <a:off x="7817898" y="3265134"/>
              <a:ext cx="114570" cy="95400"/>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8"/>
            <p:cNvSpPr/>
            <p:nvPr/>
          </p:nvSpPr>
          <p:spPr>
            <a:xfrm>
              <a:off x="7075442" y="3109820"/>
              <a:ext cx="23552" cy="4416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8"/>
            <p:cNvSpPr/>
            <p:nvPr/>
          </p:nvSpPr>
          <p:spPr>
            <a:xfrm>
              <a:off x="6618489" y="3377164"/>
              <a:ext cx="87826" cy="170282"/>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8"/>
            <p:cNvSpPr/>
            <p:nvPr/>
          </p:nvSpPr>
          <p:spPr>
            <a:xfrm>
              <a:off x="6747981" y="3070783"/>
              <a:ext cx="9304" cy="2427"/>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8"/>
            <p:cNvSpPr/>
            <p:nvPr/>
          </p:nvSpPr>
          <p:spPr>
            <a:xfrm>
              <a:off x="6614870" y="2989699"/>
              <a:ext cx="127470" cy="76320"/>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8"/>
            <p:cNvSpPr/>
            <p:nvPr/>
          </p:nvSpPr>
          <p:spPr>
            <a:xfrm>
              <a:off x="6645322" y="3010375"/>
              <a:ext cx="8517" cy="1686"/>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8"/>
            <p:cNvSpPr/>
            <p:nvPr/>
          </p:nvSpPr>
          <p:spPr>
            <a:xfrm>
              <a:off x="6619657" y="3019656"/>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8"/>
            <p:cNvSpPr/>
            <p:nvPr/>
          </p:nvSpPr>
          <p:spPr>
            <a:xfrm>
              <a:off x="6620444" y="301911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8"/>
            <p:cNvSpPr/>
            <p:nvPr/>
          </p:nvSpPr>
          <p:spPr>
            <a:xfrm>
              <a:off x="6619433" y="3019903"/>
              <a:ext cx="180" cy="90"/>
            </a:xfrm>
            <a:custGeom>
              <a:avLst/>
              <a:gdLst/>
              <a:ahLst/>
              <a:cxnLst/>
              <a:rect l="l" t="t" r="r" b="b"/>
              <a:pathLst>
                <a:path w="8" h="4" extrusionOk="0">
                  <a:moveTo>
                    <a:pt x="0" y="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8"/>
            <p:cNvSpPr/>
            <p:nvPr/>
          </p:nvSpPr>
          <p:spPr>
            <a:xfrm>
              <a:off x="6620376" y="301918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8"/>
            <p:cNvSpPr/>
            <p:nvPr/>
          </p:nvSpPr>
          <p:spPr>
            <a:xfrm>
              <a:off x="6620129" y="3019431"/>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8"/>
            <p:cNvSpPr/>
            <p:nvPr/>
          </p:nvSpPr>
          <p:spPr>
            <a:xfrm>
              <a:off x="6619904" y="3019499"/>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8"/>
            <p:cNvSpPr/>
            <p:nvPr/>
          </p:nvSpPr>
          <p:spPr>
            <a:xfrm>
              <a:off x="6619028" y="3020061"/>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8"/>
            <p:cNvSpPr/>
            <p:nvPr/>
          </p:nvSpPr>
          <p:spPr>
            <a:xfrm>
              <a:off x="6618174" y="3020533"/>
              <a:ext cx="337" cy="180"/>
            </a:xfrm>
            <a:custGeom>
              <a:avLst/>
              <a:gdLst/>
              <a:ahLst/>
              <a:cxnLst/>
              <a:rect l="l" t="t" r="r" b="b"/>
              <a:pathLst>
                <a:path w="15"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8"/>
            <p:cNvSpPr/>
            <p:nvPr/>
          </p:nvSpPr>
          <p:spPr>
            <a:xfrm>
              <a:off x="6616354" y="3020780"/>
              <a:ext cx="1686" cy="876"/>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8"/>
            <p:cNvSpPr/>
            <p:nvPr/>
          </p:nvSpPr>
          <p:spPr>
            <a:xfrm>
              <a:off x="6618646" y="3020285"/>
              <a:ext cx="247" cy="112"/>
            </a:xfrm>
            <a:custGeom>
              <a:avLst/>
              <a:gdLst/>
              <a:ahLst/>
              <a:cxnLst/>
              <a:rect l="l" t="t" r="r" b="b"/>
              <a:pathLst>
                <a:path w="11" h="5" extrusionOk="0">
                  <a:moveTo>
                    <a:pt x="0" y="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8"/>
            <p:cNvSpPr/>
            <p:nvPr/>
          </p:nvSpPr>
          <p:spPr>
            <a:xfrm>
              <a:off x="6615567" y="3021634"/>
              <a:ext cx="652" cy="337"/>
            </a:xfrm>
            <a:custGeom>
              <a:avLst/>
              <a:gdLst/>
              <a:ahLst/>
              <a:cxnLst/>
              <a:rect l="l" t="t" r="r" b="b"/>
              <a:pathLst>
                <a:path w="29" h="15" extrusionOk="0">
                  <a:moveTo>
                    <a:pt x="1" y="15"/>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8"/>
            <p:cNvSpPr/>
            <p:nvPr/>
          </p:nvSpPr>
          <p:spPr>
            <a:xfrm>
              <a:off x="6717687" y="2992913"/>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8"/>
            <p:cNvSpPr/>
            <p:nvPr/>
          </p:nvSpPr>
          <p:spPr>
            <a:xfrm>
              <a:off x="6624781" y="3008419"/>
              <a:ext cx="1820" cy="405"/>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8"/>
            <p:cNvSpPr/>
            <p:nvPr/>
          </p:nvSpPr>
          <p:spPr>
            <a:xfrm>
              <a:off x="6620287" y="30192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8"/>
            <p:cNvSpPr/>
            <p:nvPr/>
          </p:nvSpPr>
          <p:spPr>
            <a:xfrm>
              <a:off x="6620534" y="301895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8"/>
            <p:cNvSpPr/>
            <p:nvPr/>
          </p:nvSpPr>
          <p:spPr>
            <a:xfrm>
              <a:off x="6702517" y="2993789"/>
              <a:ext cx="5439" cy="90"/>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8"/>
            <p:cNvSpPr/>
            <p:nvPr/>
          </p:nvSpPr>
          <p:spPr>
            <a:xfrm>
              <a:off x="6634377" y="3009588"/>
              <a:ext cx="2944" cy="180"/>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8"/>
            <p:cNvSpPr/>
            <p:nvPr/>
          </p:nvSpPr>
          <p:spPr>
            <a:xfrm>
              <a:off x="6741374" y="3016914"/>
              <a:ext cx="652" cy="1281"/>
            </a:xfrm>
            <a:custGeom>
              <a:avLst/>
              <a:gdLst/>
              <a:ahLst/>
              <a:cxnLst/>
              <a:rect l="l" t="t" r="r" b="b"/>
              <a:pathLst>
                <a:path w="29" h="57" extrusionOk="0">
                  <a:moveTo>
                    <a:pt x="1" y="0"/>
                  </a:moveTo>
                  <a:lnTo>
                    <a:pt x="29"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8"/>
            <p:cNvSpPr/>
            <p:nvPr/>
          </p:nvSpPr>
          <p:spPr>
            <a:xfrm>
              <a:off x="6740430" y="3015027"/>
              <a:ext cx="742" cy="1281"/>
            </a:xfrm>
            <a:custGeom>
              <a:avLst/>
              <a:gdLst/>
              <a:ahLst/>
              <a:cxnLst/>
              <a:rect l="l" t="t" r="r" b="b"/>
              <a:pathLst>
                <a:path w="33" h="57" extrusionOk="0">
                  <a:moveTo>
                    <a:pt x="1" y="0"/>
                  </a:moveTo>
                  <a:lnTo>
                    <a:pt x="32"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8"/>
            <p:cNvSpPr/>
            <p:nvPr/>
          </p:nvSpPr>
          <p:spPr>
            <a:xfrm>
              <a:off x="6738542" y="3011094"/>
              <a:ext cx="652" cy="1281"/>
            </a:xfrm>
            <a:custGeom>
              <a:avLst/>
              <a:gdLst/>
              <a:ahLst/>
              <a:cxnLst/>
              <a:rect l="l" t="t" r="r" b="b"/>
              <a:pathLst>
                <a:path w="29" h="57" extrusionOk="0">
                  <a:moveTo>
                    <a:pt x="1" y="0"/>
                  </a:moveTo>
                  <a:lnTo>
                    <a:pt x="29"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8"/>
            <p:cNvSpPr/>
            <p:nvPr/>
          </p:nvSpPr>
          <p:spPr>
            <a:xfrm>
              <a:off x="6739576" y="3013206"/>
              <a:ext cx="652" cy="1214"/>
            </a:xfrm>
            <a:custGeom>
              <a:avLst/>
              <a:gdLst/>
              <a:ahLst/>
              <a:cxnLst/>
              <a:rect l="l" t="t" r="r" b="b"/>
              <a:pathLst>
                <a:path w="29" h="54" extrusionOk="0">
                  <a:moveTo>
                    <a:pt x="0" y="1"/>
                  </a:moveTo>
                  <a:lnTo>
                    <a:pt x="28"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8"/>
            <p:cNvSpPr/>
            <p:nvPr/>
          </p:nvSpPr>
          <p:spPr>
            <a:xfrm>
              <a:off x="6728317" y="2989856"/>
              <a:ext cx="10091" cy="20855"/>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8"/>
            <p:cNvSpPr/>
            <p:nvPr/>
          </p:nvSpPr>
          <p:spPr>
            <a:xfrm>
              <a:off x="7760793" y="3693321"/>
              <a:ext cx="11192" cy="2360"/>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8"/>
            <p:cNvSpPr/>
            <p:nvPr/>
          </p:nvSpPr>
          <p:spPr>
            <a:xfrm>
              <a:off x="7471425" y="3364107"/>
              <a:ext cx="499203" cy="375397"/>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8"/>
            <p:cNvSpPr/>
            <p:nvPr/>
          </p:nvSpPr>
          <p:spPr>
            <a:xfrm>
              <a:off x="7682810" y="3373029"/>
              <a:ext cx="13012" cy="2922"/>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8"/>
            <p:cNvSpPr/>
            <p:nvPr/>
          </p:nvSpPr>
          <p:spPr>
            <a:xfrm>
              <a:off x="7864958" y="3730043"/>
              <a:ext cx="1124" cy="2225"/>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8"/>
            <p:cNvSpPr/>
            <p:nvPr/>
          </p:nvSpPr>
          <p:spPr>
            <a:xfrm>
              <a:off x="7862126" y="3766854"/>
              <a:ext cx="42497" cy="40677"/>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8"/>
            <p:cNvSpPr/>
            <p:nvPr/>
          </p:nvSpPr>
          <p:spPr>
            <a:xfrm>
              <a:off x="8145674" y="3857670"/>
              <a:ext cx="4585" cy="3843"/>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8"/>
            <p:cNvSpPr/>
            <p:nvPr/>
          </p:nvSpPr>
          <p:spPr>
            <a:xfrm>
              <a:off x="8133246" y="3767574"/>
              <a:ext cx="92456" cy="86545"/>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8"/>
            <p:cNvSpPr/>
            <p:nvPr/>
          </p:nvSpPr>
          <p:spPr>
            <a:xfrm>
              <a:off x="8213409" y="3681725"/>
              <a:ext cx="66656" cy="94748"/>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8"/>
            <p:cNvSpPr/>
            <p:nvPr/>
          </p:nvSpPr>
          <p:spPr>
            <a:xfrm>
              <a:off x="6741531" y="2665092"/>
              <a:ext cx="171383" cy="105693"/>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8"/>
            <p:cNvSpPr/>
            <p:nvPr/>
          </p:nvSpPr>
          <p:spPr>
            <a:xfrm>
              <a:off x="6781354" y="2683880"/>
              <a:ext cx="337" cy="180"/>
            </a:xfrm>
            <a:custGeom>
              <a:avLst/>
              <a:gdLst/>
              <a:ahLst/>
              <a:cxnLst/>
              <a:rect l="l" t="t" r="r" b="b"/>
              <a:pathLst>
                <a:path w="15" h="8" extrusionOk="0">
                  <a:moveTo>
                    <a:pt x="1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8"/>
            <p:cNvSpPr/>
            <p:nvPr/>
          </p:nvSpPr>
          <p:spPr>
            <a:xfrm>
              <a:off x="6786703" y="2685296"/>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8"/>
            <p:cNvSpPr/>
            <p:nvPr/>
          </p:nvSpPr>
          <p:spPr>
            <a:xfrm>
              <a:off x="6782298" y="2684195"/>
              <a:ext cx="405" cy="180"/>
            </a:xfrm>
            <a:custGeom>
              <a:avLst/>
              <a:gdLst/>
              <a:ahLst/>
              <a:cxnLst/>
              <a:rect l="l" t="t" r="r" b="b"/>
              <a:pathLst>
                <a:path w="18" h="8" extrusionOk="0">
                  <a:moveTo>
                    <a:pt x="18"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8"/>
            <p:cNvSpPr/>
            <p:nvPr/>
          </p:nvSpPr>
          <p:spPr>
            <a:xfrm>
              <a:off x="6784343" y="2684824"/>
              <a:ext cx="494" cy="180"/>
            </a:xfrm>
            <a:custGeom>
              <a:avLst/>
              <a:gdLst/>
              <a:ahLst/>
              <a:cxnLst/>
              <a:rect l="l" t="t" r="r" b="b"/>
              <a:pathLst>
                <a:path w="22" h="8" extrusionOk="0">
                  <a:moveTo>
                    <a:pt x="2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8"/>
            <p:cNvSpPr/>
            <p:nvPr/>
          </p:nvSpPr>
          <p:spPr>
            <a:xfrm>
              <a:off x="6783309" y="2684577"/>
              <a:ext cx="427" cy="112"/>
            </a:xfrm>
            <a:custGeom>
              <a:avLst/>
              <a:gdLst/>
              <a:ahLst/>
              <a:cxnLst/>
              <a:rect l="l" t="t" r="r" b="b"/>
              <a:pathLst>
                <a:path w="19" h="5" extrusionOk="0">
                  <a:moveTo>
                    <a:pt x="1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8"/>
            <p:cNvSpPr/>
            <p:nvPr/>
          </p:nvSpPr>
          <p:spPr>
            <a:xfrm>
              <a:off x="6785444" y="2685138"/>
              <a:ext cx="494" cy="90"/>
            </a:xfrm>
            <a:custGeom>
              <a:avLst/>
              <a:gdLst/>
              <a:ahLst/>
              <a:cxnLst/>
              <a:rect l="l" t="t" r="r" b="b"/>
              <a:pathLst>
                <a:path w="22" h="4" extrusionOk="0">
                  <a:moveTo>
                    <a:pt x="2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8"/>
            <p:cNvSpPr/>
            <p:nvPr/>
          </p:nvSpPr>
          <p:spPr>
            <a:xfrm>
              <a:off x="6912352" y="2733838"/>
              <a:ext cx="652" cy="5843"/>
            </a:xfrm>
            <a:custGeom>
              <a:avLst/>
              <a:gdLst/>
              <a:ahLst/>
              <a:cxnLst/>
              <a:rect l="l" t="t" r="r" b="b"/>
              <a:pathLst>
                <a:path w="29" h="260" extrusionOk="0">
                  <a:moveTo>
                    <a:pt x="0" y="0"/>
                  </a:moveTo>
                  <a:lnTo>
                    <a:pt x="28" y="259"/>
                  </a:lnTo>
                  <a:lnTo>
                    <a:pt x="28" y="25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8"/>
            <p:cNvSpPr/>
            <p:nvPr/>
          </p:nvSpPr>
          <p:spPr>
            <a:xfrm>
              <a:off x="6787961" y="2685521"/>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8"/>
            <p:cNvSpPr/>
            <p:nvPr/>
          </p:nvSpPr>
          <p:spPr>
            <a:xfrm>
              <a:off x="6634939" y="2705679"/>
              <a:ext cx="236915" cy="20111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8"/>
            <p:cNvSpPr/>
            <p:nvPr/>
          </p:nvSpPr>
          <p:spPr>
            <a:xfrm>
              <a:off x="6641299" y="2739659"/>
              <a:ext cx="494" cy="966"/>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8"/>
            <p:cNvSpPr/>
            <p:nvPr/>
          </p:nvSpPr>
          <p:spPr>
            <a:xfrm>
              <a:off x="6642558" y="2743367"/>
              <a:ext cx="22" cy="337"/>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8"/>
            <p:cNvSpPr/>
            <p:nvPr/>
          </p:nvSpPr>
          <p:spPr>
            <a:xfrm>
              <a:off x="6642400" y="2742333"/>
              <a:ext cx="112" cy="584"/>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8"/>
            <p:cNvSpPr/>
            <p:nvPr/>
          </p:nvSpPr>
          <p:spPr>
            <a:xfrm>
              <a:off x="6635411" y="2705837"/>
              <a:ext cx="2697" cy="6225"/>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8"/>
            <p:cNvSpPr/>
            <p:nvPr/>
          </p:nvSpPr>
          <p:spPr>
            <a:xfrm>
              <a:off x="6642490" y="2742895"/>
              <a:ext cx="22" cy="494"/>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8"/>
            <p:cNvSpPr/>
            <p:nvPr/>
          </p:nvSpPr>
          <p:spPr>
            <a:xfrm>
              <a:off x="6636040" y="2730917"/>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8"/>
            <p:cNvSpPr/>
            <p:nvPr/>
          </p:nvSpPr>
          <p:spPr>
            <a:xfrm>
              <a:off x="6642176" y="2741637"/>
              <a:ext cx="247" cy="652"/>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8"/>
            <p:cNvSpPr/>
            <p:nvPr/>
          </p:nvSpPr>
          <p:spPr>
            <a:xfrm>
              <a:off x="6634939" y="2712129"/>
              <a:ext cx="405" cy="22"/>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8"/>
            <p:cNvSpPr/>
            <p:nvPr/>
          </p:nvSpPr>
          <p:spPr>
            <a:xfrm>
              <a:off x="6636040" y="2732737"/>
              <a:ext cx="3798" cy="4113"/>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8"/>
            <p:cNvSpPr/>
            <p:nvPr/>
          </p:nvSpPr>
          <p:spPr>
            <a:xfrm>
              <a:off x="6641861" y="2740693"/>
              <a:ext cx="337" cy="876"/>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8"/>
            <p:cNvSpPr/>
            <p:nvPr/>
          </p:nvSpPr>
          <p:spPr>
            <a:xfrm>
              <a:off x="6640670" y="2738311"/>
              <a:ext cx="652" cy="1281"/>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8"/>
            <p:cNvSpPr/>
            <p:nvPr/>
          </p:nvSpPr>
          <p:spPr>
            <a:xfrm>
              <a:off x="6636040" y="2727074"/>
              <a:ext cx="405" cy="386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8"/>
            <p:cNvSpPr/>
            <p:nvPr/>
          </p:nvSpPr>
          <p:spPr>
            <a:xfrm>
              <a:off x="6642558" y="2743749"/>
              <a:ext cx="22" cy="180"/>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8"/>
            <p:cNvSpPr/>
            <p:nvPr/>
          </p:nvSpPr>
          <p:spPr>
            <a:xfrm>
              <a:off x="6636040" y="27316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8"/>
            <p:cNvSpPr/>
            <p:nvPr/>
          </p:nvSpPr>
          <p:spPr>
            <a:xfrm>
              <a:off x="6682448" y="2834003"/>
              <a:ext cx="180" cy="315"/>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8"/>
            <p:cNvSpPr/>
            <p:nvPr/>
          </p:nvSpPr>
          <p:spPr>
            <a:xfrm>
              <a:off x="6682920" y="2834857"/>
              <a:ext cx="270" cy="337"/>
            </a:xfrm>
            <a:custGeom>
              <a:avLst/>
              <a:gdLst/>
              <a:ahLst/>
              <a:cxnLst/>
              <a:rect l="l" t="t" r="r" b="b"/>
              <a:pathLst>
                <a:path w="12" h="15" extrusionOk="0">
                  <a:moveTo>
                    <a:pt x="1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8"/>
            <p:cNvSpPr/>
            <p:nvPr/>
          </p:nvSpPr>
          <p:spPr>
            <a:xfrm>
              <a:off x="6684179" y="2836520"/>
              <a:ext cx="180" cy="247"/>
            </a:xfrm>
            <a:custGeom>
              <a:avLst/>
              <a:gdLst/>
              <a:ahLst/>
              <a:cxnLst/>
              <a:rect l="l" t="t" r="r" b="b"/>
              <a:pathLst>
                <a:path w="8" h="11" extrusionOk="0">
                  <a:moveTo>
                    <a:pt x="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8"/>
            <p:cNvSpPr/>
            <p:nvPr/>
          </p:nvSpPr>
          <p:spPr>
            <a:xfrm>
              <a:off x="6684651" y="2837149"/>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8"/>
            <p:cNvSpPr/>
            <p:nvPr/>
          </p:nvSpPr>
          <p:spPr>
            <a:xfrm>
              <a:off x="6682381" y="2833598"/>
              <a:ext cx="22" cy="247"/>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8"/>
            <p:cNvSpPr/>
            <p:nvPr/>
          </p:nvSpPr>
          <p:spPr>
            <a:xfrm>
              <a:off x="6685123" y="2837688"/>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8"/>
            <p:cNvSpPr/>
            <p:nvPr/>
          </p:nvSpPr>
          <p:spPr>
            <a:xfrm>
              <a:off x="6682291" y="2833126"/>
              <a:ext cx="22" cy="337"/>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8"/>
            <p:cNvSpPr/>
            <p:nvPr/>
          </p:nvSpPr>
          <p:spPr>
            <a:xfrm>
              <a:off x="6686314" y="283894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8"/>
            <p:cNvSpPr/>
            <p:nvPr/>
          </p:nvSpPr>
          <p:spPr>
            <a:xfrm>
              <a:off x="6683325" y="2835419"/>
              <a:ext cx="180" cy="247"/>
            </a:xfrm>
            <a:custGeom>
              <a:avLst/>
              <a:gdLst/>
              <a:ahLst/>
              <a:cxnLst/>
              <a:rect l="l" t="t" r="r" b="b"/>
              <a:pathLst>
                <a:path w="8" h="11" extrusionOk="0">
                  <a:moveTo>
                    <a:pt x="7"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8"/>
            <p:cNvSpPr/>
            <p:nvPr/>
          </p:nvSpPr>
          <p:spPr>
            <a:xfrm>
              <a:off x="6683707" y="2836048"/>
              <a:ext cx="180" cy="247"/>
            </a:xfrm>
            <a:custGeom>
              <a:avLst/>
              <a:gdLst/>
              <a:ahLst/>
              <a:cxnLst/>
              <a:rect l="l" t="t" r="r" b="b"/>
              <a:pathLst>
                <a:path w="8" h="11" extrusionOk="0">
                  <a:moveTo>
                    <a:pt x="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8"/>
            <p:cNvSpPr/>
            <p:nvPr/>
          </p:nvSpPr>
          <p:spPr>
            <a:xfrm>
              <a:off x="6685684" y="2838318"/>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8"/>
            <p:cNvSpPr/>
            <p:nvPr/>
          </p:nvSpPr>
          <p:spPr>
            <a:xfrm>
              <a:off x="6643592" y="2745952"/>
              <a:ext cx="337" cy="494"/>
            </a:xfrm>
            <a:custGeom>
              <a:avLst/>
              <a:gdLst/>
              <a:ahLst/>
              <a:cxnLst/>
              <a:rect l="l" t="t" r="r" b="b"/>
              <a:pathLst>
                <a:path w="15" h="22" extrusionOk="0">
                  <a:moveTo>
                    <a:pt x="14"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8"/>
            <p:cNvSpPr/>
            <p:nvPr/>
          </p:nvSpPr>
          <p:spPr>
            <a:xfrm>
              <a:off x="6659795" y="2800877"/>
              <a:ext cx="10720" cy="6472"/>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8"/>
            <p:cNvSpPr/>
            <p:nvPr/>
          </p:nvSpPr>
          <p:spPr>
            <a:xfrm>
              <a:off x="6642490" y="274390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8"/>
            <p:cNvSpPr/>
            <p:nvPr/>
          </p:nvSpPr>
          <p:spPr>
            <a:xfrm>
              <a:off x="6682605" y="2834385"/>
              <a:ext cx="180" cy="337"/>
            </a:xfrm>
            <a:custGeom>
              <a:avLst/>
              <a:gdLst/>
              <a:ahLst/>
              <a:cxnLst/>
              <a:rect l="l" t="t" r="r" b="b"/>
              <a:pathLst>
                <a:path w="8" h="15" extrusionOk="0">
                  <a:moveTo>
                    <a:pt x="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8"/>
            <p:cNvSpPr/>
            <p:nvPr/>
          </p:nvSpPr>
          <p:spPr>
            <a:xfrm>
              <a:off x="6760027" y="2742176"/>
              <a:ext cx="494" cy="112"/>
            </a:xfrm>
            <a:custGeom>
              <a:avLst/>
              <a:gdLst/>
              <a:ahLst/>
              <a:cxnLst/>
              <a:rect l="l" t="t" r="r" b="b"/>
              <a:pathLst>
                <a:path w="22" h="5" extrusionOk="0">
                  <a:moveTo>
                    <a:pt x="2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8"/>
            <p:cNvSpPr/>
            <p:nvPr/>
          </p:nvSpPr>
          <p:spPr>
            <a:xfrm>
              <a:off x="6765847" y="2740356"/>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8"/>
            <p:cNvSpPr/>
            <p:nvPr/>
          </p:nvSpPr>
          <p:spPr>
            <a:xfrm>
              <a:off x="6758993" y="2742266"/>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8"/>
            <p:cNvSpPr/>
            <p:nvPr/>
          </p:nvSpPr>
          <p:spPr>
            <a:xfrm>
              <a:off x="6763959" y="2741390"/>
              <a:ext cx="247" cy="90"/>
            </a:xfrm>
            <a:custGeom>
              <a:avLst/>
              <a:gdLst/>
              <a:ahLst/>
              <a:cxnLst/>
              <a:rect l="l" t="t" r="r" b="b"/>
              <a:pathLst>
                <a:path w="11" h="4"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8"/>
            <p:cNvSpPr/>
            <p:nvPr/>
          </p:nvSpPr>
          <p:spPr>
            <a:xfrm>
              <a:off x="6763330" y="2741547"/>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8"/>
            <p:cNvSpPr/>
            <p:nvPr/>
          </p:nvSpPr>
          <p:spPr>
            <a:xfrm>
              <a:off x="6765218" y="2740760"/>
              <a:ext cx="180" cy="90"/>
            </a:xfrm>
            <a:custGeom>
              <a:avLst/>
              <a:gdLst/>
              <a:ahLst/>
              <a:cxnLst/>
              <a:rect l="l" t="t" r="r" b="b"/>
              <a:pathLst>
                <a:path w="8" h="4"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8"/>
            <p:cNvSpPr/>
            <p:nvPr/>
          </p:nvSpPr>
          <p:spPr>
            <a:xfrm>
              <a:off x="6757734" y="2742333"/>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8"/>
            <p:cNvSpPr/>
            <p:nvPr/>
          </p:nvSpPr>
          <p:spPr>
            <a:xfrm>
              <a:off x="6756408" y="274242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8"/>
            <p:cNvSpPr/>
            <p:nvPr/>
          </p:nvSpPr>
          <p:spPr>
            <a:xfrm>
              <a:off x="6845381" y="2754379"/>
              <a:ext cx="22" cy="247"/>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8"/>
            <p:cNvSpPr/>
            <p:nvPr/>
          </p:nvSpPr>
          <p:spPr>
            <a:xfrm>
              <a:off x="6845381" y="2754919"/>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8"/>
            <p:cNvSpPr/>
            <p:nvPr/>
          </p:nvSpPr>
          <p:spPr>
            <a:xfrm>
              <a:off x="6762701" y="2741704"/>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8"/>
            <p:cNvSpPr/>
            <p:nvPr/>
          </p:nvSpPr>
          <p:spPr>
            <a:xfrm>
              <a:off x="6764903" y="2741008"/>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8"/>
            <p:cNvSpPr/>
            <p:nvPr/>
          </p:nvSpPr>
          <p:spPr>
            <a:xfrm>
              <a:off x="6761038" y="2742019"/>
              <a:ext cx="427" cy="112"/>
            </a:xfrm>
            <a:custGeom>
              <a:avLst/>
              <a:gdLst/>
              <a:ahLst/>
              <a:cxnLst/>
              <a:rect l="l" t="t" r="r" b="b"/>
              <a:pathLst>
                <a:path w="19" h="5" extrusionOk="0">
                  <a:moveTo>
                    <a:pt x="1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8"/>
            <p:cNvSpPr/>
            <p:nvPr/>
          </p:nvSpPr>
          <p:spPr>
            <a:xfrm>
              <a:off x="6845471" y="2755548"/>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8"/>
            <p:cNvSpPr/>
            <p:nvPr/>
          </p:nvSpPr>
          <p:spPr>
            <a:xfrm>
              <a:off x="6845696" y="2758065"/>
              <a:ext cx="22" cy="494"/>
            </a:xfrm>
            <a:custGeom>
              <a:avLst/>
              <a:gdLst/>
              <a:ahLst/>
              <a:cxnLst/>
              <a:rect l="l" t="t" r="r" b="b"/>
              <a:pathLst>
                <a:path w="1" h="22" extrusionOk="0">
                  <a:moveTo>
                    <a:pt x="1"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8"/>
            <p:cNvSpPr/>
            <p:nvPr/>
          </p:nvSpPr>
          <p:spPr>
            <a:xfrm>
              <a:off x="6845471" y="2756334"/>
              <a:ext cx="90" cy="427"/>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8"/>
            <p:cNvSpPr/>
            <p:nvPr/>
          </p:nvSpPr>
          <p:spPr>
            <a:xfrm>
              <a:off x="6845628" y="2757121"/>
              <a:ext cx="22" cy="584"/>
            </a:xfrm>
            <a:custGeom>
              <a:avLst/>
              <a:gdLst/>
              <a:ahLst/>
              <a:cxnLst/>
              <a:rect l="l" t="t" r="r" b="b"/>
              <a:pathLst>
                <a:path w="1" h="26" extrusionOk="0">
                  <a:moveTo>
                    <a:pt x="0"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8"/>
            <p:cNvSpPr/>
            <p:nvPr/>
          </p:nvSpPr>
          <p:spPr>
            <a:xfrm>
              <a:off x="6764431" y="2741165"/>
              <a:ext cx="247" cy="157"/>
            </a:xfrm>
            <a:custGeom>
              <a:avLst/>
              <a:gdLst/>
              <a:ahLst/>
              <a:cxnLst/>
              <a:rect l="l" t="t" r="r" b="b"/>
              <a:pathLst>
                <a:path w="11" h="7"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8"/>
            <p:cNvSpPr/>
            <p:nvPr/>
          </p:nvSpPr>
          <p:spPr>
            <a:xfrm>
              <a:off x="6761914" y="2741862"/>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8"/>
            <p:cNvSpPr/>
            <p:nvPr/>
          </p:nvSpPr>
          <p:spPr>
            <a:xfrm>
              <a:off x="6766072" y="2740131"/>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8"/>
            <p:cNvSpPr/>
            <p:nvPr/>
          </p:nvSpPr>
          <p:spPr>
            <a:xfrm>
              <a:off x="6846100" y="2762245"/>
              <a:ext cx="90" cy="562"/>
            </a:xfrm>
            <a:custGeom>
              <a:avLst/>
              <a:gdLst/>
              <a:ahLst/>
              <a:cxnLst/>
              <a:rect l="l" t="t" r="r" b="b"/>
              <a:pathLst>
                <a:path w="4" h="25" extrusionOk="0">
                  <a:moveTo>
                    <a:pt x="4"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8"/>
            <p:cNvSpPr/>
            <p:nvPr/>
          </p:nvSpPr>
          <p:spPr>
            <a:xfrm>
              <a:off x="6846482" y="2764515"/>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8"/>
            <p:cNvSpPr/>
            <p:nvPr/>
          </p:nvSpPr>
          <p:spPr>
            <a:xfrm>
              <a:off x="6846325" y="2763346"/>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8"/>
            <p:cNvSpPr/>
            <p:nvPr/>
          </p:nvSpPr>
          <p:spPr>
            <a:xfrm>
              <a:off x="6765533" y="2740603"/>
              <a:ext cx="180" cy="90"/>
            </a:xfrm>
            <a:custGeom>
              <a:avLst/>
              <a:gdLst/>
              <a:ahLst/>
              <a:cxnLst/>
              <a:rect l="l" t="t" r="r" b="b"/>
              <a:pathLst>
                <a:path w="8" h="4"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8"/>
            <p:cNvSpPr/>
            <p:nvPr/>
          </p:nvSpPr>
          <p:spPr>
            <a:xfrm>
              <a:off x="6846729" y="2765706"/>
              <a:ext cx="90" cy="405"/>
            </a:xfrm>
            <a:custGeom>
              <a:avLst/>
              <a:gdLst/>
              <a:ahLst/>
              <a:cxnLst/>
              <a:rect l="l" t="t" r="r" b="b"/>
              <a:pathLst>
                <a:path w="4" h="18" extrusionOk="0">
                  <a:moveTo>
                    <a:pt x="4"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8"/>
            <p:cNvSpPr/>
            <p:nvPr/>
          </p:nvSpPr>
          <p:spPr>
            <a:xfrm>
              <a:off x="6845696" y="2759009"/>
              <a:ext cx="112" cy="584"/>
            </a:xfrm>
            <a:custGeom>
              <a:avLst/>
              <a:gdLst/>
              <a:ahLst/>
              <a:cxnLst/>
              <a:rect l="l" t="t" r="r" b="b"/>
              <a:pathLst>
                <a:path w="5" h="26" extrusionOk="0">
                  <a:moveTo>
                    <a:pt x="4"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8"/>
            <p:cNvSpPr/>
            <p:nvPr/>
          </p:nvSpPr>
          <p:spPr>
            <a:xfrm>
              <a:off x="6845853" y="2760043"/>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8"/>
            <p:cNvSpPr/>
            <p:nvPr/>
          </p:nvSpPr>
          <p:spPr>
            <a:xfrm>
              <a:off x="6845943" y="2761144"/>
              <a:ext cx="90" cy="562"/>
            </a:xfrm>
            <a:custGeom>
              <a:avLst/>
              <a:gdLst/>
              <a:ahLst/>
              <a:cxnLst/>
              <a:rect l="l" t="t" r="r" b="b"/>
              <a:pathLst>
                <a:path w="4" h="25" extrusionOk="0">
                  <a:moveTo>
                    <a:pt x="4"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8"/>
            <p:cNvSpPr/>
            <p:nvPr/>
          </p:nvSpPr>
          <p:spPr>
            <a:xfrm>
              <a:off x="6847044" y="2767122"/>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8"/>
            <p:cNvSpPr/>
            <p:nvPr/>
          </p:nvSpPr>
          <p:spPr>
            <a:xfrm>
              <a:off x="6665211" y="2462471"/>
              <a:ext cx="496799" cy="229612"/>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8"/>
            <p:cNvSpPr/>
            <p:nvPr/>
          </p:nvSpPr>
          <p:spPr>
            <a:xfrm>
              <a:off x="6962153" y="2674194"/>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8"/>
            <p:cNvSpPr/>
            <p:nvPr/>
          </p:nvSpPr>
          <p:spPr>
            <a:xfrm>
              <a:off x="6963479" y="2672081"/>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8"/>
            <p:cNvSpPr/>
            <p:nvPr/>
          </p:nvSpPr>
          <p:spPr>
            <a:xfrm>
              <a:off x="6964108" y="2671520"/>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8"/>
            <p:cNvSpPr/>
            <p:nvPr/>
          </p:nvSpPr>
          <p:spPr>
            <a:xfrm>
              <a:off x="6963951" y="267167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8"/>
            <p:cNvSpPr/>
            <p:nvPr/>
          </p:nvSpPr>
          <p:spPr>
            <a:xfrm>
              <a:off x="6962782" y="267318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8"/>
            <p:cNvSpPr/>
            <p:nvPr/>
          </p:nvSpPr>
          <p:spPr>
            <a:xfrm>
              <a:off x="6963097" y="2672711"/>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8"/>
            <p:cNvSpPr/>
            <p:nvPr/>
          </p:nvSpPr>
          <p:spPr>
            <a:xfrm>
              <a:off x="6962468" y="2673655"/>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8"/>
            <p:cNvSpPr/>
            <p:nvPr/>
          </p:nvSpPr>
          <p:spPr>
            <a:xfrm>
              <a:off x="6963726" y="2671834"/>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8"/>
            <p:cNvSpPr/>
            <p:nvPr/>
          </p:nvSpPr>
          <p:spPr>
            <a:xfrm>
              <a:off x="6961838" y="267491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8"/>
            <p:cNvSpPr/>
            <p:nvPr/>
          </p:nvSpPr>
          <p:spPr>
            <a:xfrm>
              <a:off x="7078116" y="266767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8"/>
            <p:cNvSpPr/>
            <p:nvPr/>
          </p:nvSpPr>
          <p:spPr>
            <a:xfrm>
              <a:off x="6964513" y="26712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8"/>
            <p:cNvSpPr/>
            <p:nvPr/>
          </p:nvSpPr>
          <p:spPr>
            <a:xfrm>
              <a:off x="7079128" y="2667677"/>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8"/>
            <p:cNvSpPr/>
            <p:nvPr/>
          </p:nvSpPr>
          <p:spPr>
            <a:xfrm>
              <a:off x="6963254" y="2672396"/>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8"/>
            <p:cNvSpPr/>
            <p:nvPr/>
          </p:nvSpPr>
          <p:spPr>
            <a:xfrm>
              <a:off x="7079914" y="2667744"/>
              <a:ext cx="427" cy="112"/>
            </a:xfrm>
            <a:custGeom>
              <a:avLst/>
              <a:gdLst/>
              <a:ahLst/>
              <a:cxnLst/>
              <a:rect l="l" t="t" r="r" b="b"/>
              <a:pathLst>
                <a:path w="19" h="5" extrusionOk="0">
                  <a:moveTo>
                    <a:pt x="1"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8"/>
            <p:cNvSpPr/>
            <p:nvPr/>
          </p:nvSpPr>
          <p:spPr>
            <a:xfrm>
              <a:off x="7080701" y="2667834"/>
              <a:ext cx="584" cy="247"/>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8"/>
            <p:cNvSpPr/>
            <p:nvPr/>
          </p:nvSpPr>
          <p:spPr>
            <a:xfrm>
              <a:off x="7067419" y="2662171"/>
              <a:ext cx="6630" cy="3641"/>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8"/>
            <p:cNvSpPr/>
            <p:nvPr/>
          </p:nvSpPr>
          <p:spPr>
            <a:xfrm>
              <a:off x="6964355" y="2671452"/>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8"/>
            <p:cNvSpPr/>
            <p:nvPr/>
          </p:nvSpPr>
          <p:spPr>
            <a:xfrm>
              <a:off x="6854595" y="2647608"/>
              <a:ext cx="405" cy="494"/>
            </a:xfrm>
            <a:custGeom>
              <a:avLst/>
              <a:gdLst/>
              <a:ahLst/>
              <a:cxnLst/>
              <a:rect l="l" t="t" r="r" b="b"/>
              <a:pathLst>
                <a:path w="18" h="22" extrusionOk="0">
                  <a:moveTo>
                    <a:pt x="0" y="1"/>
                  </a:moveTo>
                  <a:lnTo>
                    <a:pt x="18"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8"/>
            <p:cNvSpPr/>
            <p:nvPr/>
          </p:nvSpPr>
          <p:spPr>
            <a:xfrm>
              <a:off x="6851988" y="2644461"/>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8"/>
            <p:cNvSpPr/>
            <p:nvPr/>
          </p:nvSpPr>
          <p:spPr>
            <a:xfrm>
              <a:off x="6852932" y="2645563"/>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8"/>
            <p:cNvSpPr/>
            <p:nvPr/>
          </p:nvSpPr>
          <p:spPr>
            <a:xfrm>
              <a:off x="6849876" y="2642169"/>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8"/>
            <p:cNvSpPr/>
            <p:nvPr/>
          </p:nvSpPr>
          <p:spPr>
            <a:xfrm>
              <a:off x="6957748" y="2677587"/>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8"/>
            <p:cNvSpPr/>
            <p:nvPr/>
          </p:nvSpPr>
          <p:spPr>
            <a:xfrm>
              <a:off x="6956557" y="2677902"/>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8"/>
            <p:cNvSpPr/>
            <p:nvPr/>
          </p:nvSpPr>
          <p:spPr>
            <a:xfrm>
              <a:off x="6781264" y="2618190"/>
              <a:ext cx="31485" cy="8360"/>
            </a:xfrm>
            <a:custGeom>
              <a:avLst/>
              <a:gdLst/>
              <a:ahLst/>
              <a:cxnLst/>
              <a:rect l="l" t="t" r="r" b="b"/>
              <a:pathLst>
                <a:path w="1401" h="372" extrusionOk="0">
                  <a:moveTo>
                    <a:pt x="1401" y="0"/>
                  </a:moveTo>
                  <a:lnTo>
                    <a:pt x="1" y="37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8"/>
            <p:cNvSpPr/>
            <p:nvPr/>
          </p:nvSpPr>
          <p:spPr>
            <a:xfrm>
              <a:off x="6870956" y="2648484"/>
              <a:ext cx="652" cy="157"/>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8"/>
            <p:cNvSpPr/>
            <p:nvPr/>
          </p:nvSpPr>
          <p:spPr>
            <a:xfrm>
              <a:off x="6869630" y="264839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8"/>
            <p:cNvSpPr/>
            <p:nvPr/>
          </p:nvSpPr>
          <p:spPr>
            <a:xfrm>
              <a:off x="6868686" y="2648552"/>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8"/>
            <p:cNvSpPr/>
            <p:nvPr/>
          </p:nvSpPr>
          <p:spPr>
            <a:xfrm>
              <a:off x="6867742" y="2648642"/>
              <a:ext cx="247" cy="0"/>
            </a:xfrm>
            <a:custGeom>
              <a:avLst/>
              <a:gdLst/>
              <a:ahLst/>
              <a:cxnLst/>
              <a:rect l="l" t="t" r="r" b="b"/>
              <a:pathLst>
                <a:path w="1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8"/>
            <p:cNvSpPr/>
            <p:nvPr/>
          </p:nvSpPr>
          <p:spPr>
            <a:xfrm>
              <a:off x="6843336" y="2635652"/>
              <a:ext cx="494" cy="494"/>
            </a:xfrm>
            <a:custGeom>
              <a:avLst/>
              <a:gdLst/>
              <a:ahLst/>
              <a:cxnLst/>
              <a:rect l="l" t="t" r="r" b="b"/>
              <a:pathLst>
                <a:path w="22" h="22" extrusionOk="0">
                  <a:moveTo>
                    <a:pt x="1" y="0"/>
                  </a:moveTo>
                  <a:lnTo>
                    <a:pt x="22"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8"/>
            <p:cNvSpPr/>
            <p:nvPr/>
          </p:nvSpPr>
          <p:spPr>
            <a:xfrm>
              <a:off x="6853876" y="2646664"/>
              <a:ext cx="427" cy="494"/>
            </a:xfrm>
            <a:custGeom>
              <a:avLst/>
              <a:gdLst/>
              <a:ahLst/>
              <a:cxnLst/>
              <a:rect l="l" t="t" r="r" b="b"/>
              <a:pathLst>
                <a:path w="19" h="22" extrusionOk="0">
                  <a:moveTo>
                    <a:pt x="1"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8"/>
            <p:cNvSpPr/>
            <p:nvPr/>
          </p:nvSpPr>
          <p:spPr>
            <a:xfrm>
              <a:off x="6842392" y="2634775"/>
              <a:ext cx="427" cy="427"/>
            </a:xfrm>
            <a:custGeom>
              <a:avLst/>
              <a:gdLst/>
              <a:ahLst/>
              <a:cxnLst/>
              <a:rect l="l" t="t" r="r" b="b"/>
              <a:pathLst>
                <a:path w="19" h="19" extrusionOk="0">
                  <a:moveTo>
                    <a:pt x="1" y="1"/>
                  </a:moveTo>
                  <a:lnTo>
                    <a:pt x="1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8"/>
            <p:cNvSpPr/>
            <p:nvPr/>
          </p:nvSpPr>
          <p:spPr>
            <a:xfrm>
              <a:off x="6856236" y="2650125"/>
              <a:ext cx="180" cy="270"/>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8"/>
            <p:cNvSpPr/>
            <p:nvPr/>
          </p:nvSpPr>
          <p:spPr>
            <a:xfrm>
              <a:off x="6846572" y="2638708"/>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8"/>
            <p:cNvSpPr/>
            <p:nvPr/>
          </p:nvSpPr>
          <p:spPr>
            <a:xfrm>
              <a:off x="6938938" y="2689543"/>
              <a:ext cx="1506" cy="2068"/>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8"/>
            <p:cNvSpPr/>
            <p:nvPr/>
          </p:nvSpPr>
          <p:spPr>
            <a:xfrm>
              <a:off x="6847673" y="2639809"/>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8"/>
            <p:cNvSpPr/>
            <p:nvPr/>
          </p:nvSpPr>
          <p:spPr>
            <a:xfrm>
              <a:off x="6845471" y="2637607"/>
              <a:ext cx="494" cy="494"/>
            </a:xfrm>
            <a:custGeom>
              <a:avLst/>
              <a:gdLst/>
              <a:ahLst/>
              <a:cxnLst/>
              <a:rect l="l" t="t" r="r" b="b"/>
              <a:pathLst>
                <a:path w="22" h="22" extrusionOk="0">
                  <a:moveTo>
                    <a:pt x="0" y="1"/>
                  </a:moveTo>
                  <a:lnTo>
                    <a:pt x="2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8"/>
            <p:cNvSpPr/>
            <p:nvPr/>
          </p:nvSpPr>
          <p:spPr>
            <a:xfrm>
              <a:off x="6855854" y="2649428"/>
              <a:ext cx="247" cy="337"/>
            </a:xfrm>
            <a:custGeom>
              <a:avLst/>
              <a:gdLst/>
              <a:ahLst/>
              <a:cxnLst/>
              <a:rect l="l" t="t" r="r" b="b"/>
              <a:pathLst>
                <a:path w="11" h="15" extrusionOk="0">
                  <a:moveTo>
                    <a:pt x="0" y="0"/>
                  </a:moveTo>
                  <a:lnTo>
                    <a:pt x="1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8"/>
            <p:cNvSpPr/>
            <p:nvPr/>
          </p:nvSpPr>
          <p:spPr>
            <a:xfrm>
              <a:off x="6850977" y="2643360"/>
              <a:ext cx="494" cy="562"/>
            </a:xfrm>
            <a:custGeom>
              <a:avLst/>
              <a:gdLst/>
              <a:ahLst/>
              <a:cxnLst/>
              <a:rect l="l" t="t" r="r" b="b"/>
              <a:pathLst>
                <a:path w="22" h="25" extrusionOk="0">
                  <a:moveTo>
                    <a:pt x="0" y="0"/>
                  </a:moveTo>
                  <a:lnTo>
                    <a:pt x="2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8"/>
            <p:cNvSpPr/>
            <p:nvPr/>
          </p:nvSpPr>
          <p:spPr>
            <a:xfrm>
              <a:off x="6855292" y="2648552"/>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8"/>
            <p:cNvSpPr/>
            <p:nvPr/>
          </p:nvSpPr>
          <p:spPr>
            <a:xfrm>
              <a:off x="6870259" y="2648394"/>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8"/>
            <p:cNvSpPr/>
            <p:nvPr/>
          </p:nvSpPr>
          <p:spPr>
            <a:xfrm>
              <a:off x="6958535" y="2677497"/>
              <a:ext cx="2225" cy="180"/>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8"/>
            <p:cNvSpPr/>
            <p:nvPr/>
          </p:nvSpPr>
          <p:spPr>
            <a:xfrm>
              <a:off x="6865292" y="2649024"/>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8"/>
            <p:cNvSpPr/>
            <p:nvPr/>
          </p:nvSpPr>
          <p:spPr>
            <a:xfrm>
              <a:off x="6844370" y="2636596"/>
              <a:ext cx="494" cy="494"/>
            </a:xfrm>
            <a:custGeom>
              <a:avLst/>
              <a:gdLst/>
              <a:ahLst/>
              <a:cxnLst/>
              <a:rect l="l" t="t" r="r" b="b"/>
              <a:pathLst>
                <a:path w="22" h="22" extrusionOk="0">
                  <a:moveTo>
                    <a:pt x="0" y="0"/>
                  </a:moveTo>
                  <a:lnTo>
                    <a:pt x="2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8"/>
            <p:cNvSpPr/>
            <p:nvPr/>
          </p:nvSpPr>
          <p:spPr>
            <a:xfrm>
              <a:off x="6866551" y="2648799"/>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8"/>
            <p:cNvSpPr/>
            <p:nvPr/>
          </p:nvSpPr>
          <p:spPr>
            <a:xfrm>
              <a:off x="6955209" y="2678217"/>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8"/>
            <p:cNvSpPr/>
            <p:nvPr/>
          </p:nvSpPr>
          <p:spPr>
            <a:xfrm>
              <a:off x="6848774" y="2641001"/>
              <a:ext cx="562" cy="562"/>
            </a:xfrm>
            <a:custGeom>
              <a:avLst/>
              <a:gdLst/>
              <a:ahLst/>
              <a:cxnLst/>
              <a:rect l="l" t="t" r="r" b="b"/>
              <a:pathLst>
                <a:path w="25" h="25" extrusionOk="0">
                  <a:moveTo>
                    <a:pt x="0" y="0"/>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8"/>
            <p:cNvSpPr/>
            <p:nvPr/>
          </p:nvSpPr>
          <p:spPr>
            <a:xfrm>
              <a:off x="7160257" y="2563265"/>
              <a:ext cx="562" cy="809"/>
            </a:xfrm>
            <a:custGeom>
              <a:avLst/>
              <a:gdLst/>
              <a:ahLst/>
              <a:cxnLst/>
              <a:rect l="l" t="t" r="r" b="b"/>
              <a:pathLst>
                <a:path w="25" h="36" extrusionOk="0">
                  <a:moveTo>
                    <a:pt x="25" y="1"/>
                  </a:moveTo>
                  <a:lnTo>
                    <a:pt x="0" y="3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8"/>
            <p:cNvSpPr/>
            <p:nvPr/>
          </p:nvSpPr>
          <p:spPr>
            <a:xfrm>
              <a:off x="7161043" y="2562478"/>
              <a:ext cx="405" cy="584"/>
            </a:xfrm>
            <a:custGeom>
              <a:avLst/>
              <a:gdLst/>
              <a:ahLst/>
              <a:cxnLst/>
              <a:rect l="l" t="t" r="r" b="b"/>
              <a:pathLst>
                <a:path w="18" h="26" extrusionOk="0">
                  <a:moveTo>
                    <a:pt x="18"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8"/>
            <p:cNvSpPr/>
            <p:nvPr/>
          </p:nvSpPr>
          <p:spPr>
            <a:xfrm>
              <a:off x="7161583" y="2561692"/>
              <a:ext cx="337" cy="584"/>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8"/>
            <p:cNvSpPr/>
            <p:nvPr/>
          </p:nvSpPr>
          <p:spPr>
            <a:xfrm>
              <a:off x="7101489" y="2624078"/>
              <a:ext cx="6854" cy="184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8"/>
            <p:cNvSpPr/>
            <p:nvPr/>
          </p:nvSpPr>
          <p:spPr>
            <a:xfrm>
              <a:off x="7162055" y="2561220"/>
              <a:ext cx="112" cy="180"/>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8"/>
            <p:cNvSpPr/>
            <p:nvPr/>
          </p:nvSpPr>
          <p:spPr>
            <a:xfrm>
              <a:off x="7081487" y="2667272"/>
              <a:ext cx="22" cy="270"/>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8"/>
            <p:cNvSpPr/>
            <p:nvPr/>
          </p:nvSpPr>
          <p:spPr>
            <a:xfrm>
              <a:off x="6743351" y="2671137"/>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8"/>
            <p:cNvSpPr/>
            <p:nvPr/>
          </p:nvSpPr>
          <p:spPr>
            <a:xfrm>
              <a:off x="6743194" y="2671609"/>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8"/>
            <p:cNvSpPr/>
            <p:nvPr/>
          </p:nvSpPr>
          <p:spPr>
            <a:xfrm>
              <a:off x="6743104" y="2674666"/>
              <a:ext cx="112" cy="337"/>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8"/>
            <p:cNvSpPr/>
            <p:nvPr/>
          </p:nvSpPr>
          <p:spPr>
            <a:xfrm>
              <a:off x="6742879" y="2673250"/>
              <a:ext cx="22" cy="270"/>
            </a:xfrm>
            <a:custGeom>
              <a:avLst/>
              <a:gdLst/>
              <a:ahLst/>
              <a:cxnLst/>
              <a:rect l="l" t="t" r="r" b="b"/>
              <a:pathLst>
                <a:path w="1" h="12" extrusionOk="0">
                  <a:moveTo>
                    <a:pt x="0"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8"/>
            <p:cNvSpPr/>
            <p:nvPr/>
          </p:nvSpPr>
          <p:spPr>
            <a:xfrm>
              <a:off x="6743037" y="2671991"/>
              <a:ext cx="22" cy="337"/>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8"/>
            <p:cNvSpPr/>
            <p:nvPr/>
          </p:nvSpPr>
          <p:spPr>
            <a:xfrm>
              <a:off x="6742947" y="2672621"/>
              <a:ext cx="22" cy="270"/>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8"/>
            <p:cNvSpPr/>
            <p:nvPr/>
          </p:nvSpPr>
          <p:spPr>
            <a:xfrm>
              <a:off x="6742947" y="2673879"/>
              <a:ext cx="22" cy="337"/>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8"/>
            <p:cNvSpPr/>
            <p:nvPr/>
          </p:nvSpPr>
          <p:spPr>
            <a:xfrm>
              <a:off x="7809875" y="2077928"/>
              <a:ext cx="10652" cy="4382"/>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8"/>
            <p:cNvSpPr/>
            <p:nvPr/>
          </p:nvSpPr>
          <p:spPr>
            <a:xfrm>
              <a:off x="7242397" y="1922793"/>
              <a:ext cx="68612" cy="34542"/>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8"/>
            <p:cNvSpPr/>
            <p:nvPr/>
          </p:nvSpPr>
          <p:spPr>
            <a:xfrm>
              <a:off x="7306357" y="1941941"/>
              <a:ext cx="73578" cy="38295"/>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8"/>
            <p:cNvSpPr/>
            <p:nvPr/>
          </p:nvSpPr>
          <p:spPr>
            <a:xfrm>
              <a:off x="7816010" y="2088333"/>
              <a:ext cx="35441" cy="12967"/>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8"/>
            <p:cNvSpPr/>
            <p:nvPr/>
          </p:nvSpPr>
          <p:spPr>
            <a:xfrm>
              <a:off x="6430363" y="1990191"/>
              <a:ext cx="2000364" cy="692767"/>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8"/>
            <p:cNvSpPr/>
            <p:nvPr/>
          </p:nvSpPr>
          <p:spPr>
            <a:xfrm>
              <a:off x="6336199" y="2461078"/>
              <a:ext cx="35193" cy="12832"/>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8"/>
            <p:cNvSpPr/>
            <p:nvPr/>
          </p:nvSpPr>
          <p:spPr>
            <a:xfrm>
              <a:off x="7157021" y="2066107"/>
              <a:ext cx="5618" cy="1371"/>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8"/>
            <p:cNvSpPr/>
            <p:nvPr/>
          </p:nvSpPr>
          <p:spPr>
            <a:xfrm>
              <a:off x="7829787" y="2483012"/>
              <a:ext cx="31013" cy="130391"/>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8"/>
            <p:cNvSpPr/>
            <p:nvPr/>
          </p:nvSpPr>
          <p:spPr>
            <a:xfrm>
              <a:off x="7219250" y="1889060"/>
              <a:ext cx="64858" cy="45689"/>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8"/>
            <p:cNvSpPr/>
            <p:nvPr/>
          </p:nvSpPr>
          <p:spPr>
            <a:xfrm>
              <a:off x="6766162" y="1892544"/>
              <a:ext cx="40138" cy="1303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8"/>
            <p:cNvSpPr/>
            <p:nvPr/>
          </p:nvSpPr>
          <p:spPr>
            <a:xfrm>
              <a:off x="6688044" y="2186699"/>
              <a:ext cx="23844" cy="13349"/>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8"/>
            <p:cNvSpPr/>
            <p:nvPr/>
          </p:nvSpPr>
          <p:spPr>
            <a:xfrm>
              <a:off x="6677976" y="1898634"/>
              <a:ext cx="49734" cy="20878"/>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8"/>
            <p:cNvSpPr/>
            <p:nvPr/>
          </p:nvSpPr>
          <p:spPr>
            <a:xfrm>
              <a:off x="6727148" y="2010080"/>
              <a:ext cx="218262" cy="149853"/>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8"/>
            <p:cNvSpPr/>
            <p:nvPr/>
          </p:nvSpPr>
          <p:spPr>
            <a:xfrm>
              <a:off x="6743576" y="1915692"/>
              <a:ext cx="11349" cy="3034"/>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8"/>
            <p:cNvSpPr/>
            <p:nvPr/>
          </p:nvSpPr>
          <p:spPr>
            <a:xfrm>
              <a:off x="7457244" y="2071118"/>
              <a:ext cx="19462" cy="7574"/>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8"/>
            <p:cNvSpPr/>
            <p:nvPr/>
          </p:nvSpPr>
          <p:spPr>
            <a:xfrm>
              <a:off x="6652401" y="1902050"/>
              <a:ext cx="37710" cy="8248"/>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8"/>
            <p:cNvSpPr/>
            <p:nvPr/>
          </p:nvSpPr>
          <p:spPr>
            <a:xfrm>
              <a:off x="6872843" y="1893892"/>
              <a:ext cx="28811" cy="894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8"/>
            <p:cNvSpPr/>
            <p:nvPr/>
          </p:nvSpPr>
          <p:spPr>
            <a:xfrm>
              <a:off x="7205249" y="1892162"/>
              <a:ext cx="14495" cy="3978"/>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8"/>
            <p:cNvSpPr/>
            <p:nvPr/>
          </p:nvSpPr>
          <p:spPr>
            <a:xfrm>
              <a:off x="6961119" y="2096963"/>
              <a:ext cx="18586" cy="6967"/>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8"/>
            <p:cNvSpPr/>
            <p:nvPr/>
          </p:nvSpPr>
          <p:spPr>
            <a:xfrm>
              <a:off x="7068677" y="2106087"/>
              <a:ext cx="7641" cy="4742"/>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8"/>
            <p:cNvSpPr/>
            <p:nvPr/>
          </p:nvSpPr>
          <p:spPr>
            <a:xfrm>
              <a:off x="6831065" y="1897218"/>
              <a:ext cx="33396" cy="1343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8"/>
            <p:cNvSpPr/>
            <p:nvPr/>
          </p:nvSpPr>
          <p:spPr>
            <a:xfrm>
              <a:off x="6786703" y="1911983"/>
              <a:ext cx="38722" cy="11147"/>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8"/>
            <p:cNvSpPr/>
            <p:nvPr/>
          </p:nvSpPr>
          <p:spPr>
            <a:xfrm>
              <a:off x="6788972" y="1883644"/>
              <a:ext cx="34092" cy="7214"/>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8"/>
            <p:cNvSpPr/>
            <p:nvPr/>
          </p:nvSpPr>
          <p:spPr>
            <a:xfrm>
              <a:off x="7172685" y="2561692"/>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8"/>
            <p:cNvSpPr/>
            <p:nvPr/>
          </p:nvSpPr>
          <p:spPr>
            <a:xfrm>
              <a:off x="7370788" y="2542027"/>
              <a:ext cx="6000" cy="876"/>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8"/>
            <p:cNvSpPr/>
            <p:nvPr/>
          </p:nvSpPr>
          <p:spPr>
            <a:xfrm>
              <a:off x="7399824" y="2548005"/>
              <a:ext cx="4023" cy="1348"/>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8"/>
            <p:cNvSpPr/>
            <p:nvPr/>
          </p:nvSpPr>
          <p:spPr>
            <a:xfrm>
              <a:off x="7446546" y="2561220"/>
              <a:ext cx="966" cy="494"/>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8"/>
            <p:cNvSpPr/>
            <p:nvPr/>
          </p:nvSpPr>
          <p:spPr>
            <a:xfrm>
              <a:off x="7352765" y="2546185"/>
              <a:ext cx="4517" cy="1753"/>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8"/>
            <p:cNvSpPr/>
            <p:nvPr/>
          </p:nvSpPr>
          <p:spPr>
            <a:xfrm>
              <a:off x="7509023" y="2550275"/>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8"/>
            <p:cNvSpPr/>
            <p:nvPr/>
          </p:nvSpPr>
          <p:spPr>
            <a:xfrm>
              <a:off x="7518619" y="2551624"/>
              <a:ext cx="966" cy="494"/>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8"/>
            <p:cNvSpPr/>
            <p:nvPr/>
          </p:nvSpPr>
          <p:spPr>
            <a:xfrm>
              <a:off x="7510349" y="255011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8"/>
            <p:cNvSpPr/>
            <p:nvPr/>
          </p:nvSpPr>
          <p:spPr>
            <a:xfrm>
              <a:off x="7462368" y="2556343"/>
              <a:ext cx="5439" cy="1686"/>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8"/>
            <p:cNvSpPr/>
            <p:nvPr/>
          </p:nvSpPr>
          <p:spPr>
            <a:xfrm>
              <a:off x="7253005" y="2548635"/>
              <a:ext cx="5461" cy="2472"/>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8"/>
            <p:cNvSpPr/>
            <p:nvPr/>
          </p:nvSpPr>
          <p:spPr>
            <a:xfrm>
              <a:off x="7202260" y="2545084"/>
              <a:ext cx="4045" cy="2540"/>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8"/>
            <p:cNvSpPr/>
            <p:nvPr/>
          </p:nvSpPr>
          <p:spPr>
            <a:xfrm>
              <a:off x="7173853" y="2560523"/>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8"/>
            <p:cNvSpPr/>
            <p:nvPr/>
          </p:nvSpPr>
          <p:spPr>
            <a:xfrm>
              <a:off x="7173539" y="2560748"/>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8"/>
            <p:cNvSpPr/>
            <p:nvPr/>
          </p:nvSpPr>
          <p:spPr>
            <a:xfrm>
              <a:off x="7173224" y="2560995"/>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8"/>
            <p:cNvSpPr/>
            <p:nvPr/>
          </p:nvSpPr>
          <p:spPr>
            <a:xfrm>
              <a:off x="7172999" y="2561310"/>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8"/>
            <p:cNvSpPr/>
            <p:nvPr/>
          </p:nvSpPr>
          <p:spPr>
            <a:xfrm>
              <a:off x="7175988" y="2559579"/>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8"/>
            <p:cNvSpPr/>
            <p:nvPr/>
          </p:nvSpPr>
          <p:spPr>
            <a:xfrm>
              <a:off x="7174797" y="2560051"/>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8"/>
            <p:cNvSpPr/>
            <p:nvPr/>
          </p:nvSpPr>
          <p:spPr>
            <a:xfrm>
              <a:off x="7172842" y="2561534"/>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8"/>
            <p:cNvSpPr/>
            <p:nvPr/>
          </p:nvSpPr>
          <p:spPr>
            <a:xfrm>
              <a:off x="7175359" y="2559804"/>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a:off x="7174258" y="2560276"/>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8"/>
            <p:cNvSpPr/>
            <p:nvPr/>
          </p:nvSpPr>
          <p:spPr>
            <a:xfrm>
              <a:off x="7258443" y="2547691"/>
              <a:ext cx="11506" cy="3393"/>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8"/>
            <p:cNvSpPr/>
            <p:nvPr/>
          </p:nvSpPr>
          <p:spPr>
            <a:xfrm>
              <a:off x="7269927" y="2550275"/>
              <a:ext cx="6068" cy="3326"/>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8"/>
            <p:cNvSpPr/>
            <p:nvPr/>
          </p:nvSpPr>
          <p:spPr>
            <a:xfrm>
              <a:off x="7222239" y="2536589"/>
              <a:ext cx="5776" cy="337"/>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8"/>
            <p:cNvSpPr/>
            <p:nvPr/>
          </p:nvSpPr>
          <p:spPr>
            <a:xfrm>
              <a:off x="7209653" y="2540140"/>
              <a:ext cx="5528" cy="2764"/>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8"/>
            <p:cNvSpPr/>
            <p:nvPr/>
          </p:nvSpPr>
          <p:spPr>
            <a:xfrm>
              <a:off x="7171898" y="2562006"/>
              <a:ext cx="719" cy="180"/>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8"/>
            <p:cNvSpPr/>
            <p:nvPr/>
          </p:nvSpPr>
          <p:spPr>
            <a:xfrm>
              <a:off x="7276535" y="2549736"/>
              <a:ext cx="6068" cy="3641"/>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8"/>
            <p:cNvSpPr/>
            <p:nvPr/>
          </p:nvSpPr>
          <p:spPr>
            <a:xfrm>
              <a:off x="7244914" y="2539870"/>
              <a:ext cx="3708" cy="4450"/>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8"/>
            <p:cNvSpPr/>
            <p:nvPr/>
          </p:nvSpPr>
          <p:spPr>
            <a:xfrm>
              <a:off x="7499584" y="2549489"/>
              <a:ext cx="5911" cy="1596"/>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8"/>
            <p:cNvSpPr/>
            <p:nvPr/>
          </p:nvSpPr>
          <p:spPr>
            <a:xfrm>
              <a:off x="7424140" y="2560748"/>
              <a:ext cx="10248" cy="2000"/>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8"/>
            <p:cNvSpPr/>
            <p:nvPr/>
          </p:nvSpPr>
          <p:spPr>
            <a:xfrm>
              <a:off x="7454097" y="2558635"/>
              <a:ext cx="6562" cy="1281"/>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8"/>
            <p:cNvSpPr/>
            <p:nvPr/>
          </p:nvSpPr>
          <p:spPr>
            <a:xfrm>
              <a:off x="7339797" y="2534701"/>
              <a:ext cx="652" cy="467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8"/>
            <p:cNvSpPr/>
            <p:nvPr/>
          </p:nvSpPr>
          <p:spPr>
            <a:xfrm>
              <a:off x="7416567" y="2559647"/>
              <a:ext cx="7102" cy="1056"/>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8"/>
            <p:cNvSpPr/>
            <p:nvPr/>
          </p:nvSpPr>
          <p:spPr>
            <a:xfrm>
              <a:off x="6583093" y="2648170"/>
              <a:ext cx="315" cy="90"/>
            </a:xfrm>
            <a:custGeom>
              <a:avLst/>
              <a:gdLst/>
              <a:ahLst/>
              <a:cxnLst/>
              <a:rect l="l" t="t" r="r" b="b"/>
              <a:pathLst>
                <a:path w="14"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8"/>
            <p:cNvSpPr/>
            <p:nvPr/>
          </p:nvSpPr>
          <p:spPr>
            <a:xfrm>
              <a:off x="6583722" y="2647922"/>
              <a:ext cx="180" cy="90"/>
            </a:xfrm>
            <a:custGeom>
              <a:avLst/>
              <a:gdLst/>
              <a:ahLst/>
              <a:cxnLst/>
              <a:rect l="l" t="t" r="r" b="b"/>
              <a:pathLst>
                <a:path w="8" h="4"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8"/>
            <p:cNvSpPr/>
            <p:nvPr/>
          </p:nvSpPr>
          <p:spPr>
            <a:xfrm>
              <a:off x="6584194" y="2647765"/>
              <a:ext cx="180" cy="90"/>
            </a:xfrm>
            <a:custGeom>
              <a:avLst/>
              <a:gdLst/>
              <a:ahLst/>
              <a:cxnLst/>
              <a:rect l="l" t="t" r="r" b="b"/>
              <a:pathLst>
                <a:path w="8" h="4"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8"/>
            <p:cNvSpPr/>
            <p:nvPr/>
          </p:nvSpPr>
          <p:spPr>
            <a:xfrm>
              <a:off x="6582464" y="2648394"/>
              <a:ext cx="315" cy="180"/>
            </a:xfrm>
            <a:custGeom>
              <a:avLst/>
              <a:gdLst/>
              <a:ahLst/>
              <a:cxnLst/>
              <a:rect l="l" t="t" r="r" b="b"/>
              <a:pathLst>
                <a:path w="14"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8"/>
            <p:cNvSpPr/>
            <p:nvPr/>
          </p:nvSpPr>
          <p:spPr>
            <a:xfrm>
              <a:off x="6581655" y="2648799"/>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8"/>
            <p:cNvSpPr/>
            <p:nvPr/>
          </p:nvSpPr>
          <p:spPr>
            <a:xfrm>
              <a:off x="6631231" y="2661137"/>
              <a:ext cx="2000" cy="1528"/>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8"/>
            <p:cNvSpPr/>
            <p:nvPr/>
          </p:nvSpPr>
          <p:spPr>
            <a:xfrm>
              <a:off x="6584576" y="2647765"/>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8"/>
            <p:cNvSpPr/>
            <p:nvPr/>
          </p:nvSpPr>
          <p:spPr>
            <a:xfrm>
              <a:off x="6655143" y="2669407"/>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8"/>
            <p:cNvSpPr/>
            <p:nvPr/>
          </p:nvSpPr>
          <p:spPr>
            <a:xfrm>
              <a:off x="6580711" y="264927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8"/>
            <p:cNvSpPr/>
            <p:nvPr/>
          </p:nvSpPr>
          <p:spPr>
            <a:xfrm>
              <a:off x="6633366" y="2662238"/>
              <a:ext cx="809" cy="494"/>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8"/>
            <p:cNvSpPr/>
            <p:nvPr/>
          </p:nvSpPr>
          <p:spPr>
            <a:xfrm>
              <a:off x="6634153" y="2660665"/>
              <a:ext cx="12608" cy="1528"/>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8"/>
            <p:cNvSpPr/>
            <p:nvPr/>
          </p:nvSpPr>
          <p:spPr>
            <a:xfrm>
              <a:off x="6584981" y="2647585"/>
              <a:ext cx="15754" cy="4764"/>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8"/>
            <p:cNvSpPr/>
            <p:nvPr/>
          </p:nvSpPr>
          <p:spPr>
            <a:xfrm>
              <a:off x="6655300" y="2669879"/>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8"/>
            <p:cNvSpPr/>
            <p:nvPr/>
          </p:nvSpPr>
          <p:spPr>
            <a:xfrm>
              <a:off x="6656783" y="2670373"/>
              <a:ext cx="6405" cy="3686"/>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8"/>
            <p:cNvSpPr/>
            <p:nvPr/>
          </p:nvSpPr>
          <p:spPr>
            <a:xfrm>
              <a:off x="6365145" y="247429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8"/>
            <p:cNvSpPr/>
            <p:nvPr/>
          </p:nvSpPr>
          <p:spPr>
            <a:xfrm>
              <a:off x="6366246" y="247429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8"/>
            <p:cNvSpPr/>
            <p:nvPr/>
          </p:nvSpPr>
          <p:spPr>
            <a:xfrm>
              <a:off x="6345706" y="2473191"/>
              <a:ext cx="584" cy="90"/>
            </a:xfrm>
            <a:custGeom>
              <a:avLst/>
              <a:gdLst/>
              <a:ahLst/>
              <a:cxnLst/>
              <a:rect l="l" t="t" r="r" b="b"/>
              <a:pathLst>
                <a:path w="26" h="4" extrusionOk="0">
                  <a:moveTo>
                    <a:pt x="2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8"/>
            <p:cNvSpPr/>
            <p:nvPr/>
          </p:nvSpPr>
          <p:spPr>
            <a:xfrm>
              <a:off x="6344919" y="2473191"/>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8"/>
            <p:cNvSpPr/>
            <p:nvPr/>
          </p:nvSpPr>
          <p:spPr>
            <a:xfrm>
              <a:off x="6337997" y="2471371"/>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8"/>
            <p:cNvSpPr/>
            <p:nvPr/>
          </p:nvSpPr>
          <p:spPr>
            <a:xfrm>
              <a:off x="6337300" y="2471146"/>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8"/>
            <p:cNvSpPr/>
            <p:nvPr/>
          </p:nvSpPr>
          <p:spPr>
            <a:xfrm>
              <a:off x="6344132" y="2473034"/>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8"/>
            <p:cNvSpPr/>
            <p:nvPr/>
          </p:nvSpPr>
          <p:spPr>
            <a:xfrm>
              <a:off x="6364044" y="247436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8"/>
            <p:cNvSpPr/>
            <p:nvPr/>
          </p:nvSpPr>
          <p:spPr>
            <a:xfrm>
              <a:off x="6346649" y="2473259"/>
              <a:ext cx="584" cy="112"/>
            </a:xfrm>
            <a:custGeom>
              <a:avLst/>
              <a:gdLst/>
              <a:ahLst/>
              <a:cxnLst/>
              <a:rect l="l" t="t" r="r" b="b"/>
              <a:pathLst>
                <a:path w="26" h="5" extrusionOk="0">
                  <a:moveTo>
                    <a:pt x="2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8"/>
            <p:cNvSpPr/>
            <p:nvPr/>
          </p:nvSpPr>
          <p:spPr>
            <a:xfrm>
              <a:off x="6361774" y="2474292"/>
              <a:ext cx="1124" cy="22"/>
            </a:xfrm>
            <a:custGeom>
              <a:avLst/>
              <a:gdLst/>
              <a:ahLst/>
              <a:cxnLst/>
              <a:rect l="l" t="t" r="r" b="b"/>
              <a:pathLst>
                <a:path w="50" h="1" extrusionOk="0">
                  <a:moveTo>
                    <a:pt x="49"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8"/>
            <p:cNvSpPr/>
            <p:nvPr/>
          </p:nvSpPr>
          <p:spPr>
            <a:xfrm>
              <a:off x="6351863" y="2473730"/>
              <a:ext cx="9843" cy="584"/>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8"/>
            <p:cNvSpPr/>
            <p:nvPr/>
          </p:nvSpPr>
          <p:spPr>
            <a:xfrm>
              <a:off x="6369707" y="2474045"/>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8"/>
            <p:cNvSpPr/>
            <p:nvPr/>
          </p:nvSpPr>
          <p:spPr>
            <a:xfrm>
              <a:off x="6367752" y="2474202"/>
              <a:ext cx="562" cy="22"/>
            </a:xfrm>
            <a:custGeom>
              <a:avLst/>
              <a:gdLst/>
              <a:ahLst/>
              <a:cxnLst/>
              <a:rect l="l" t="t" r="r" b="b"/>
              <a:pathLst>
                <a:path w="25" h="1" extrusionOk="0">
                  <a:moveTo>
                    <a:pt x="25"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8"/>
            <p:cNvSpPr/>
            <p:nvPr/>
          </p:nvSpPr>
          <p:spPr>
            <a:xfrm>
              <a:off x="6366651" y="2474202"/>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8"/>
            <p:cNvSpPr/>
            <p:nvPr/>
          </p:nvSpPr>
          <p:spPr>
            <a:xfrm>
              <a:off x="6340986" y="2472472"/>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8"/>
            <p:cNvSpPr/>
            <p:nvPr/>
          </p:nvSpPr>
          <p:spPr>
            <a:xfrm>
              <a:off x="6340289" y="2472247"/>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8"/>
            <p:cNvSpPr/>
            <p:nvPr/>
          </p:nvSpPr>
          <p:spPr>
            <a:xfrm>
              <a:off x="6341301" y="2472629"/>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8"/>
            <p:cNvSpPr/>
            <p:nvPr/>
          </p:nvSpPr>
          <p:spPr>
            <a:xfrm>
              <a:off x="6368763" y="2474135"/>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8"/>
            <p:cNvSpPr/>
            <p:nvPr/>
          </p:nvSpPr>
          <p:spPr>
            <a:xfrm>
              <a:off x="6341773" y="247271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8"/>
            <p:cNvSpPr/>
            <p:nvPr/>
          </p:nvSpPr>
          <p:spPr>
            <a:xfrm>
              <a:off x="6338941" y="2471685"/>
              <a:ext cx="427" cy="180"/>
            </a:xfrm>
            <a:custGeom>
              <a:avLst/>
              <a:gdLst/>
              <a:ahLst/>
              <a:cxnLst/>
              <a:rect l="l" t="t" r="r" b="b"/>
              <a:pathLst>
                <a:path w="19" h="8" extrusionOk="0">
                  <a:moveTo>
                    <a:pt x="1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8"/>
            <p:cNvSpPr/>
            <p:nvPr/>
          </p:nvSpPr>
          <p:spPr>
            <a:xfrm>
              <a:off x="6342806" y="2472876"/>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8"/>
            <p:cNvSpPr/>
            <p:nvPr/>
          </p:nvSpPr>
          <p:spPr>
            <a:xfrm>
              <a:off x="6339660" y="2472000"/>
              <a:ext cx="337" cy="112"/>
            </a:xfrm>
            <a:custGeom>
              <a:avLst/>
              <a:gdLst/>
              <a:ahLst/>
              <a:cxnLst/>
              <a:rect l="l" t="t" r="r" b="b"/>
              <a:pathLst>
                <a:path w="15" h="5" extrusionOk="0">
                  <a:moveTo>
                    <a:pt x="1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8"/>
            <p:cNvSpPr/>
            <p:nvPr/>
          </p:nvSpPr>
          <p:spPr>
            <a:xfrm>
              <a:off x="6343436" y="2472944"/>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8"/>
            <p:cNvSpPr/>
            <p:nvPr/>
          </p:nvSpPr>
          <p:spPr>
            <a:xfrm>
              <a:off x="6342245" y="2472787"/>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8"/>
            <p:cNvSpPr/>
            <p:nvPr/>
          </p:nvSpPr>
          <p:spPr>
            <a:xfrm>
              <a:off x="6350762" y="2473663"/>
              <a:ext cx="1034" cy="90"/>
            </a:xfrm>
            <a:custGeom>
              <a:avLst/>
              <a:gdLst/>
              <a:ahLst/>
              <a:cxnLst/>
              <a:rect l="l" t="t" r="r" b="b"/>
              <a:pathLst>
                <a:path w="46" h="4" extrusionOk="0">
                  <a:moveTo>
                    <a:pt x="46"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8"/>
            <p:cNvSpPr/>
            <p:nvPr/>
          </p:nvSpPr>
          <p:spPr>
            <a:xfrm>
              <a:off x="6349661" y="2473573"/>
              <a:ext cx="876" cy="112"/>
            </a:xfrm>
            <a:custGeom>
              <a:avLst/>
              <a:gdLst/>
              <a:ahLst/>
              <a:cxnLst/>
              <a:rect l="l" t="t" r="r" b="b"/>
              <a:pathLst>
                <a:path w="39" h="5" extrusionOk="0">
                  <a:moveTo>
                    <a:pt x="39"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8"/>
            <p:cNvSpPr/>
            <p:nvPr/>
          </p:nvSpPr>
          <p:spPr>
            <a:xfrm>
              <a:off x="6347593" y="2473416"/>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8"/>
            <p:cNvSpPr/>
            <p:nvPr/>
          </p:nvSpPr>
          <p:spPr>
            <a:xfrm>
              <a:off x="6348627" y="2473506"/>
              <a:ext cx="809" cy="90"/>
            </a:xfrm>
            <a:custGeom>
              <a:avLst/>
              <a:gdLst/>
              <a:ahLst/>
              <a:cxnLst/>
              <a:rect l="l" t="t" r="r" b="b"/>
              <a:pathLst>
                <a:path w="36" h="4" extrusionOk="0">
                  <a:moveTo>
                    <a:pt x="36"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8"/>
            <p:cNvSpPr/>
            <p:nvPr/>
          </p:nvSpPr>
          <p:spPr>
            <a:xfrm>
              <a:off x="6370651" y="2473978"/>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8"/>
            <p:cNvSpPr/>
            <p:nvPr/>
          </p:nvSpPr>
          <p:spPr>
            <a:xfrm>
              <a:off x="6561136" y="2591671"/>
              <a:ext cx="90" cy="247"/>
            </a:xfrm>
            <a:custGeom>
              <a:avLst/>
              <a:gdLst/>
              <a:ahLst/>
              <a:cxnLst/>
              <a:rect l="l" t="t" r="r" b="b"/>
              <a:pathLst>
                <a:path w="4" h="11" extrusionOk="0">
                  <a:moveTo>
                    <a:pt x="4"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8"/>
            <p:cNvSpPr/>
            <p:nvPr/>
          </p:nvSpPr>
          <p:spPr>
            <a:xfrm>
              <a:off x="6572688" y="2583019"/>
              <a:ext cx="2540" cy="337"/>
            </a:xfrm>
            <a:custGeom>
              <a:avLst/>
              <a:gdLst/>
              <a:ahLst/>
              <a:cxnLst/>
              <a:rect l="l" t="t" r="r" b="b"/>
              <a:pathLst>
                <a:path w="113" h="15" extrusionOk="0">
                  <a:moveTo>
                    <a:pt x="113"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8"/>
            <p:cNvSpPr/>
            <p:nvPr/>
          </p:nvSpPr>
          <p:spPr>
            <a:xfrm>
              <a:off x="6581969" y="2571445"/>
              <a:ext cx="1596" cy="2225"/>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8"/>
            <p:cNvSpPr/>
            <p:nvPr/>
          </p:nvSpPr>
          <p:spPr>
            <a:xfrm>
              <a:off x="6529179" y="2537465"/>
              <a:ext cx="22" cy="719"/>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8"/>
            <p:cNvSpPr/>
            <p:nvPr/>
          </p:nvSpPr>
          <p:spPr>
            <a:xfrm>
              <a:off x="6482681" y="2510632"/>
              <a:ext cx="2157" cy="787"/>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8"/>
            <p:cNvSpPr/>
            <p:nvPr/>
          </p:nvSpPr>
          <p:spPr>
            <a:xfrm>
              <a:off x="6488030" y="2508115"/>
              <a:ext cx="3034" cy="184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8"/>
            <p:cNvSpPr/>
            <p:nvPr/>
          </p:nvSpPr>
          <p:spPr>
            <a:xfrm>
              <a:off x="6537539" y="2541308"/>
              <a:ext cx="3079" cy="1686"/>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8"/>
            <p:cNvSpPr/>
            <p:nvPr/>
          </p:nvSpPr>
          <p:spPr>
            <a:xfrm>
              <a:off x="6511807" y="2518183"/>
              <a:ext cx="562" cy="2472"/>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8"/>
            <p:cNvSpPr/>
            <p:nvPr/>
          </p:nvSpPr>
          <p:spPr>
            <a:xfrm>
              <a:off x="6498660" y="2507486"/>
              <a:ext cx="4674" cy="562"/>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8"/>
            <p:cNvSpPr/>
            <p:nvPr/>
          </p:nvSpPr>
          <p:spPr>
            <a:xfrm>
              <a:off x="6582621" y="2562411"/>
              <a:ext cx="562" cy="562"/>
            </a:xfrm>
            <a:custGeom>
              <a:avLst/>
              <a:gdLst/>
              <a:ahLst/>
              <a:cxnLst/>
              <a:rect l="l" t="t" r="r" b="b"/>
              <a:pathLst>
                <a:path w="25" h="25" extrusionOk="0">
                  <a:moveTo>
                    <a:pt x="25"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8"/>
            <p:cNvSpPr/>
            <p:nvPr/>
          </p:nvSpPr>
          <p:spPr>
            <a:xfrm>
              <a:off x="6575362" y="258333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8"/>
            <p:cNvSpPr/>
            <p:nvPr/>
          </p:nvSpPr>
          <p:spPr>
            <a:xfrm>
              <a:off x="6560822" y="2589626"/>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8"/>
            <p:cNvSpPr/>
            <p:nvPr/>
          </p:nvSpPr>
          <p:spPr>
            <a:xfrm>
              <a:off x="6560979" y="2590570"/>
              <a:ext cx="22" cy="337"/>
            </a:xfrm>
            <a:custGeom>
              <a:avLst/>
              <a:gdLst/>
              <a:ahLst/>
              <a:cxnLst/>
              <a:rect l="l" t="t" r="r" b="b"/>
              <a:pathLst>
                <a:path w="1" h="15" extrusionOk="0">
                  <a:moveTo>
                    <a:pt x="0"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8"/>
            <p:cNvSpPr/>
            <p:nvPr/>
          </p:nvSpPr>
          <p:spPr>
            <a:xfrm>
              <a:off x="6560822" y="2589222"/>
              <a:ext cx="22" cy="270"/>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8"/>
            <p:cNvSpPr/>
            <p:nvPr/>
          </p:nvSpPr>
          <p:spPr>
            <a:xfrm>
              <a:off x="6561046" y="2591109"/>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8"/>
            <p:cNvSpPr/>
            <p:nvPr/>
          </p:nvSpPr>
          <p:spPr>
            <a:xfrm>
              <a:off x="6560889" y="2590008"/>
              <a:ext cx="22" cy="427"/>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8"/>
            <p:cNvSpPr/>
            <p:nvPr/>
          </p:nvSpPr>
          <p:spPr>
            <a:xfrm>
              <a:off x="6582778" y="2554298"/>
              <a:ext cx="3169" cy="5776"/>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8"/>
            <p:cNvSpPr/>
            <p:nvPr/>
          </p:nvSpPr>
          <p:spPr>
            <a:xfrm>
              <a:off x="6485041" y="2497889"/>
              <a:ext cx="742" cy="22"/>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8"/>
            <p:cNvSpPr/>
            <p:nvPr/>
          </p:nvSpPr>
          <p:spPr>
            <a:xfrm>
              <a:off x="6478838" y="2495844"/>
              <a:ext cx="180" cy="22"/>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8"/>
            <p:cNvSpPr/>
            <p:nvPr/>
          </p:nvSpPr>
          <p:spPr>
            <a:xfrm>
              <a:off x="6485918" y="248254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8"/>
            <p:cNvSpPr/>
            <p:nvPr/>
          </p:nvSpPr>
          <p:spPr>
            <a:xfrm>
              <a:off x="6480794" y="2496384"/>
              <a:ext cx="4270" cy="1438"/>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8"/>
            <p:cNvSpPr/>
            <p:nvPr/>
          </p:nvSpPr>
          <p:spPr>
            <a:xfrm>
              <a:off x="6481108" y="2505980"/>
              <a:ext cx="1596" cy="467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8"/>
            <p:cNvSpPr/>
            <p:nvPr/>
          </p:nvSpPr>
          <p:spPr>
            <a:xfrm>
              <a:off x="6477962" y="2474922"/>
              <a:ext cx="1438" cy="1124"/>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8"/>
            <p:cNvSpPr/>
            <p:nvPr/>
          </p:nvSpPr>
          <p:spPr>
            <a:xfrm>
              <a:off x="6440611" y="2442897"/>
              <a:ext cx="247" cy="405"/>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8"/>
            <p:cNvSpPr/>
            <p:nvPr/>
          </p:nvSpPr>
          <p:spPr>
            <a:xfrm>
              <a:off x="6473962" y="2468539"/>
              <a:ext cx="2854" cy="3888"/>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8"/>
            <p:cNvSpPr/>
            <p:nvPr/>
          </p:nvSpPr>
          <p:spPr>
            <a:xfrm>
              <a:off x="6482367" y="2510160"/>
              <a:ext cx="494" cy="652"/>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8"/>
            <p:cNvSpPr/>
            <p:nvPr/>
          </p:nvSpPr>
          <p:spPr>
            <a:xfrm>
              <a:off x="6432026" y="2420468"/>
              <a:ext cx="494" cy="584"/>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8"/>
            <p:cNvSpPr/>
            <p:nvPr/>
          </p:nvSpPr>
          <p:spPr>
            <a:xfrm>
              <a:off x="6431464" y="2419839"/>
              <a:ext cx="427" cy="494"/>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8"/>
            <p:cNvSpPr/>
            <p:nvPr/>
          </p:nvSpPr>
          <p:spPr>
            <a:xfrm>
              <a:off x="6439802" y="2440222"/>
              <a:ext cx="809" cy="2697"/>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8"/>
            <p:cNvSpPr/>
            <p:nvPr/>
          </p:nvSpPr>
          <p:spPr>
            <a:xfrm>
              <a:off x="6430768" y="2418423"/>
              <a:ext cx="652" cy="1371"/>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8"/>
            <p:cNvSpPr/>
            <p:nvPr/>
          </p:nvSpPr>
          <p:spPr>
            <a:xfrm>
              <a:off x="6440431" y="2442492"/>
              <a:ext cx="337" cy="742"/>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8"/>
            <p:cNvSpPr/>
            <p:nvPr/>
          </p:nvSpPr>
          <p:spPr>
            <a:xfrm>
              <a:off x="6367123" y="24642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8"/>
            <p:cNvSpPr/>
            <p:nvPr/>
          </p:nvSpPr>
          <p:spPr>
            <a:xfrm>
              <a:off x="6367505" y="2464381"/>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8"/>
            <p:cNvSpPr/>
            <p:nvPr/>
          </p:nvSpPr>
          <p:spPr>
            <a:xfrm>
              <a:off x="6366651" y="24642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8"/>
            <p:cNvSpPr/>
            <p:nvPr/>
          </p:nvSpPr>
          <p:spPr>
            <a:xfrm>
              <a:off x="6366808" y="24642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8"/>
            <p:cNvSpPr/>
            <p:nvPr/>
          </p:nvSpPr>
          <p:spPr>
            <a:xfrm>
              <a:off x="6368921" y="246501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8"/>
            <p:cNvSpPr/>
            <p:nvPr/>
          </p:nvSpPr>
          <p:spPr>
            <a:xfrm>
              <a:off x="6368381" y="2464696"/>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8"/>
            <p:cNvSpPr/>
            <p:nvPr/>
          </p:nvSpPr>
          <p:spPr>
            <a:xfrm>
              <a:off x="6367909" y="2464539"/>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8"/>
            <p:cNvSpPr/>
            <p:nvPr/>
          </p:nvSpPr>
          <p:spPr>
            <a:xfrm>
              <a:off x="6369483" y="2465235"/>
              <a:ext cx="562" cy="427"/>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8"/>
            <p:cNvSpPr/>
            <p:nvPr/>
          </p:nvSpPr>
          <p:spPr>
            <a:xfrm>
              <a:off x="6370741" y="2467056"/>
              <a:ext cx="652" cy="6944"/>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8"/>
            <p:cNvSpPr/>
            <p:nvPr/>
          </p:nvSpPr>
          <p:spPr>
            <a:xfrm>
              <a:off x="6354448" y="2460718"/>
              <a:ext cx="1281" cy="45"/>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8"/>
            <p:cNvSpPr/>
            <p:nvPr/>
          </p:nvSpPr>
          <p:spPr>
            <a:xfrm>
              <a:off x="6357437" y="2461078"/>
              <a:ext cx="9079" cy="3596"/>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8"/>
            <p:cNvSpPr/>
            <p:nvPr/>
          </p:nvSpPr>
          <p:spPr>
            <a:xfrm>
              <a:off x="6355796" y="246067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8"/>
            <p:cNvSpPr/>
            <p:nvPr/>
          </p:nvSpPr>
          <p:spPr>
            <a:xfrm>
              <a:off x="6357279" y="2460921"/>
              <a:ext cx="22" cy="0"/>
            </a:xfrm>
            <a:custGeom>
              <a:avLst/>
              <a:gdLst/>
              <a:ahLst/>
              <a:cxnLst/>
              <a:rect l="l" t="t" r="r" b="b"/>
              <a:pathLst>
                <a:path w="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8"/>
            <p:cNvSpPr/>
            <p:nvPr/>
          </p:nvSpPr>
          <p:spPr>
            <a:xfrm>
              <a:off x="6356965" y="2460831"/>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8"/>
            <p:cNvSpPr/>
            <p:nvPr/>
          </p:nvSpPr>
          <p:spPr>
            <a:xfrm>
              <a:off x="6356178" y="24607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8"/>
            <p:cNvSpPr/>
            <p:nvPr/>
          </p:nvSpPr>
          <p:spPr>
            <a:xfrm>
              <a:off x="6356583" y="2460741"/>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8"/>
            <p:cNvSpPr/>
            <p:nvPr/>
          </p:nvSpPr>
          <p:spPr>
            <a:xfrm>
              <a:off x="6370808" y="247397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8"/>
            <p:cNvSpPr/>
            <p:nvPr/>
          </p:nvSpPr>
          <p:spPr>
            <a:xfrm>
              <a:off x="6462478" y="2288369"/>
              <a:ext cx="2697" cy="2157"/>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8"/>
            <p:cNvSpPr/>
            <p:nvPr/>
          </p:nvSpPr>
          <p:spPr>
            <a:xfrm>
              <a:off x="6447443" y="2210791"/>
              <a:ext cx="5618" cy="2315"/>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8"/>
            <p:cNvSpPr/>
            <p:nvPr/>
          </p:nvSpPr>
          <p:spPr>
            <a:xfrm>
              <a:off x="6451533" y="2189801"/>
              <a:ext cx="2225" cy="3326"/>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8"/>
            <p:cNvSpPr/>
            <p:nvPr/>
          </p:nvSpPr>
          <p:spPr>
            <a:xfrm>
              <a:off x="6452949" y="2241400"/>
              <a:ext cx="10338" cy="16630"/>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8"/>
            <p:cNvSpPr/>
            <p:nvPr/>
          </p:nvSpPr>
          <p:spPr>
            <a:xfrm>
              <a:off x="6462231" y="2287583"/>
              <a:ext cx="22" cy="270"/>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8"/>
            <p:cNvSpPr/>
            <p:nvPr/>
          </p:nvSpPr>
          <p:spPr>
            <a:xfrm>
              <a:off x="6442162" y="2358868"/>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8"/>
            <p:cNvSpPr/>
            <p:nvPr/>
          </p:nvSpPr>
          <p:spPr>
            <a:xfrm>
              <a:off x="6465467" y="2334013"/>
              <a:ext cx="5753" cy="4495"/>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8"/>
            <p:cNvSpPr/>
            <p:nvPr/>
          </p:nvSpPr>
          <p:spPr>
            <a:xfrm>
              <a:off x="6461691" y="2302617"/>
              <a:ext cx="5439" cy="3798"/>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8"/>
            <p:cNvSpPr/>
            <p:nvPr/>
          </p:nvSpPr>
          <p:spPr>
            <a:xfrm>
              <a:off x="6443757" y="2348239"/>
              <a:ext cx="13709" cy="9237"/>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8"/>
            <p:cNvSpPr/>
            <p:nvPr/>
          </p:nvSpPr>
          <p:spPr>
            <a:xfrm>
              <a:off x="6441465" y="2359722"/>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8"/>
            <p:cNvSpPr/>
            <p:nvPr/>
          </p:nvSpPr>
          <p:spPr>
            <a:xfrm>
              <a:off x="6471040" y="2308820"/>
              <a:ext cx="10023" cy="11282"/>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8"/>
            <p:cNvSpPr/>
            <p:nvPr/>
          </p:nvSpPr>
          <p:spPr>
            <a:xfrm>
              <a:off x="6473490" y="2324956"/>
              <a:ext cx="6944" cy="7416"/>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8"/>
            <p:cNvSpPr/>
            <p:nvPr/>
          </p:nvSpPr>
          <p:spPr>
            <a:xfrm>
              <a:off x="6430363" y="2416693"/>
              <a:ext cx="427" cy="1753"/>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8"/>
            <p:cNvSpPr/>
            <p:nvPr/>
          </p:nvSpPr>
          <p:spPr>
            <a:xfrm>
              <a:off x="6433824" y="2409996"/>
              <a:ext cx="1281" cy="285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8"/>
            <p:cNvSpPr/>
            <p:nvPr/>
          </p:nvSpPr>
          <p:spPr>
            <a:xfrm>
              <a:off x="6438633" y="2386241"/>
              <a:ext cx="22" cy="22"/>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8"/>
            <p:cNvSpPr/>
            <p:nvPr/>
          </p:nvSpPr>
          <p:spPr>
            <a:xfrm>
              <a:off x="6438319" y="2387657"/>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8"/>
            <p:cNvSpPr/>
            <p:nvPr/>
          </p:nvSpPr>
          <p:spPr>
            <a:xfrm>
              <a:off x="6437128" y="238938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8"/>
            <p:cNvSpPr/>
            <p:nvPr/>
          </p:nvSpPr>
          <p:spPr>
            <a:xfrm>
              <a:off x="6437375" y="2389073"/>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8"/>
            <p:cNvSpPr/>
            <p:nvPr/>
          </p:nvSpPr>
          <p:spPr>
            <a:xfrm>
              <a:off x="6436903" y="2389702"/>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8"/>
            <p:cNvSpPr/>
            <p:nvPr/>
          </p:nvSpPr>
          <p:spPr>
            <a:xfrm>
              <a:off x="6432184" y="2393478"/>
              <a:ext cx="2068" cy="2697"/>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8"/>
            <p:cNvSpPr/>
            <p:nvPr/>
          </p:nvSpPr>
          <p:spPr>
            <a:xfrm>
              <a:off x="6435330" y="2390017"/>
              <a:ext cx="1281" cy="1528"/>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8"/>
            <p:cNvSpPr/>
            <p:nvPr/>
          </p:nvSpPr>
          <p:spPr>
            <a:xfrm>
              <a:off x="6437690" y="2388758"/>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8"/>
            <p:cNvSpPr/>
            <p:nvPr/>
          </p:nvSpPr>
          <p:spPr>
            <a:xfrm>
              <a:off x="6435240" y="239159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8"/>
            <p:cNvSpPr/>
            <p:nvPr/>
          </p:nvSpPr>
          <p:spPr>
            <a:xfrm>
              <a:off x="6438072" y="2383881"/>
              <a:ext cx="112" cy="270"/>
            </a:xfrm>
            <a:custGeom>
              <a:avLst/>
              <a:gdLst/>
              <a:ahLst/>
              <a:cxnLst/>
              <a:rect l="l" t="t" r="r" b="b"/>
              <a:pathLst>
                <a:path w="5" h="12" extrusionOk="0">
                  <a:moveTo>
                    <a:pt x="4"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8"/>
            <p:cNvSpPr/>
            <p:nvPr/>
          </p:nvSpPr>
          <p:spPr>
            <a:xfrm>
              <a:off x="6438476" y="2385050"/>
              <a:ext cx="90" cy="270"/>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8"/>
            <p:cNvSpPr/>
            <p:nvPr/>
          </p:nvSpPr>
          <p:spPr>
            <a:xfrm>
              <a:off x="6437914" y="2388376"/>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8"/>
            <p:cNvSpPr/>
            <p:nvPr/>
          </p:nvSpPr>
          <p:spPr>
            <a:xfrm>
              <a:off x="6438633" y="2385612"/>
              <a:ext cx="22" cy="270"/>
            </a:xfrm>
            <a:custGeom>
              <a:avLst/>
              <a:gdLst/>
              <a:ahLst/>
              <a:cxnLst/>
              <a:rect l="l" t="t" r="r" b="b"/>
              <a:pathLst>
                <a:path w="1" h="12" extrusionOk="0">
                  <a:moveTo>
                    <a:pt x="0"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8"/>
            <p:cNvSpPr/>
            <p:nvPr/>
          </p:nvSpPr>
          <p:spPr>
            <a:xfrm>
              <a:off x="6438319" y="2384511"/>
              <a:ext cx="90" cy="270"/>
            </a:xfrm>
            <a:custGeom>
              <a:avLst/>
              <a:gdLst/>
              <a:ahLst/>
              <a:cxnLst/>
              <a:rect l="l" t="t" r="r" b="b"/>
              <a:pathLst>
                <a:path w="4" h="12" extrusionOk="0">
                  <a:moveTo>
                    <a:pt x="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8"/>
            <p:cNvSpPr/>
            <p:nvPr/>
          </p:nvSpPr>
          <p:spPr>
            <a:xfrm>
              <a:off x="6438544" y="2386713"/>
              <a:ext cx="22" cy="180"/>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8"/>
            <p:cNvSpPr/>
            <p:nvPr/>
          </p:nvSpPr>
          <p:spPr>
            <a:xfrm>
              <a:off x="6438072" y="2387972"/>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8"/>
            <p:cNvSpPr/>
            <p:nvPr/>
          </p:nvSpPr>
          <p:spPr>
            <a:xfrm>
              <a:off x="6438476" y="2387185"/>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8"/>
            <p:cNvSpPr/>
            <p:nvPr/>
          </p:nvSpPr>
          <p:spPr>
            <a:xfrm>
              <a:off x="6430610" y="2418041"/>
              <a:ext cx="247" cy="80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8"/>
            <p:cNvSpPr/>
            <p:nvPr/>
          </p:nvSpPr>
          <p:spPr>
            <a:xfrm>
              <a:off x="6453736" y="2187441"/>
              <a:ext cx="4585" cy="2382"/>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8"/>
            <p:cNvSpPr/>
            <p:nvPr/>
          </p:nvSpPr>
          <p:spPr>
            <a:xfrm>
              <a:off x="6474186" y="2180968"/>
              <a:ext cx="427" cy="427"/>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8"/>
            <p:cNvSpPr/>
            <p:nvPr/>
          </p:nvSpPr>
          <p:spPr>
            <a:xfrm>
              <a:off x="6475130" y="2179328"/>
              <a:ext cx="427" cy="80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8"/>
            <p:cNvSpPr/>
            <p:nvPr/>
          </p:nvSpPr>
          <p:spPr>
            <a:xfrm>
              <a:off x="6473400" y="2181530"/>
              <a:ext cx="652" cy="494"/>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8"/>
            <p:cNvSpPr/>
            <p:nvPr/>
          </p:nvSpPr>
          <p:spPr>
            <a:xfrm>
              <a:off x="6474748" y="2180272"/>
              <a:ext cx="337" cy="562"/>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8"/>
            <p:cNvSpPr/>
            <p:nvPr/>
          </p:nvSpPr>
          <p:spPr>
            <a:xfrm>
              <a:off x="6453354" y="2189396"/>
              <a:ext cx="719" cy="742"/>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8"/>
            <p:cNvSpPr/>
            <p:nvPr/>
          </p:nvSpPr>
          <p:spPr>
            <a:xfrm>
              <a:off x="7697598" y="2640214"/>
              <a:ext cx="270" cy="1978"/>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8"/>
            <p:cNvSpPr/>
            <p:nvPr/>
          </p:nvSpPr>
          <p:spPr>
            <a:xfrm>
              <a:off x="7602962" y="2493080"/>
              <a:ext cx="5214" cy="584"/>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8"/>
            <p:cNvSpPr/>
            <p:nvPr/>
          </p:nvSpPr>
          <p:spPr>
            <a:xfrm>
              <a:off x="7547767" y="2534229"/>
              <a:ext cx="5641" cy="12698"/>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8"/>
            <p:cNvSpPr/>
            <p:nvPr/>
          </p:nvSpPr>
          <p:spPr>
            <a:xfrm>
              <a:off x="7553700" y="2521487"/>
              <a:ext cx="7506" cy="11911"/>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8"/>
            <p:cNvSpPr/>
            <p:nvPr/>
          </p:nvSpPr>
          <p:spPr>
            <a:xfrm>
              <a:off x="7516821" y="2550904"/>
              <a:ext cx="562" cy="180"/>
            </a:xfrm>
            <a:custGeom>
              <a:avLst/>
              <a:gdLst/>
              <a:ahLst/>
              <a:cxnLst/>
              <a:rect l="l" t="t" r="r" b="b"/>
              <a:pathLst>
                <a:path w="25" h="8" extrusionOk="0">
                  <a:moveTo>
                    <a:pt x="0" y="1"/>
                  </a:moveTo>
                  <a:lnTo>
                    <a:pt x="0" y="1"/>
                  </a:lnTo>
                  <a:lnTo>
                    <a:pt x="2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8"/>
            <p:cNvSpPr/>
            <p:nvPr/>
          </p:nvSpPr>
          <p:spPr>
            <a:xfrm>
              <a:off x="7520192" y="2552567"/>
              <a:ext cx="1056" cy="1034"/>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8"/>
            <p:cNvSpPr/>
            <p:nvPr/>
          </p:nvSpPr>
          <p:spPr>
            <a:xfrm>
              <a:off x="7521293" y="2553669"/>
              <a:ext cx="427" cy="562"/>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8"/>
            <p:cNvSpPr/>
            <p:nvPr/>
          </p:nvSpPr>
          <p:spPr>
            <a:xfrm>
              <a:off x="7565431" y="2510407"/>
              <a:ext cx="1371" cy="5843"/>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8"/>
            <p:cNvSpPr/>
            <p:nvPr/>
          </p:nvSpPr>
          <p:spPr>
            <a:xfrm>
              <a:off x="7519653" y="2552163"/>
              <a:ext cx="405" cy="337"/>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8"/>
            <p:cNvSpPr/>
            <p:nvPr/>
          </p:nvSpPr>
          <p:spPr>
            <a:xfrm>
              <a:off x="7167830" y="2561377"/>
              <a:ext cx="4000" cy="742"/>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8"/>
            <p:cNvSpPr/>
            <p:nvPr/>
          </p:nvSpPr>
          <p:spPr>
            <a:xfrm>
              <a:off x="7164886" y="2559894"/>
              <a:ext cx="2000" cy="1438"/>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8"/>
            <p:cNvSpPr/>
            <p:nvPr/>
          </p:nvSpPr>
          <p:spPr>
            <a:xfrm>
              <a:off x="7630020" y="2501980"/>
              <a:ext cx="5933" cy="7416"/>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8"/>
            <p:cNvSpPr/>
            <p:nvPr/>
          </p:nvSpPr>
          <p:spPr>
            <a:xfrm>
              <a:off x="7710363" y="2586795"/>
              <a:ext cx="1820" cy="90"/>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8"/>
            <p:cNvSpPr/>
            <p:nvPr/>
          </p:nvSpPr>
          <p:spPr>
            <a:xfrm>
              <a:off x="7689507" y="2568861"/>
              <a:ext cx="3101" cy="4337"/>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8"/>
            <p:cNvSpPr/>
            <p:nvPr/>
          </p:nvSpPr>
          <p:spPr>
            <a:xfrm>
              <a:off x="7741264" y="2590637"/>
              <a:ext cx="270" cy="742"/>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8"/>
            <p:cNvSpPr/>
            <p:nvPr/>
          </p:nvSpPr>
          <p:spPr>
            <a:xfrm>
              <a:off x="7683372" y="2566186"/>
              <a:ext cx="2540" cy="1596"/>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8"/>
            <p:cNvSpPr/>
            <p:nvPr/>
          </p:nvSpPr>
          <p:spPr>
            <a:xfrm>
              <a:off x="7696339" y="2585221"/>
              <a:ext cx="8540" cy="1910"/>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8"/>
            <p:cNvSpPr/>
            <p:nvPr/>
          </p:nvSpPr>
          <p:spPr>
            <a:xfrm>
              <a:off x="7728049" y="2578052"/>
              <a:ext cx="6090" cy="184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8"/>
            <p:cNvSpPr/>
            <p:nvPr/>
          </p:nvSpPr>
          <p:spPr>
            <a:xfrm>
              <a:off x="7702811" y="2628078"/>
              <a:ext cx="4495" cy="2472"/>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8"/>
            <p:cNvSpPr/>
            <p:nvPr/>
          </p:nvSpPr>
          <p:spPr>
            <a:xfrm>
              <a:off x="7648740" y="2535892"/>
              <a:ext cx="6158" cy="1424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8"/>
            <p:cNvSpPr/>
            <p:nvPr/>
          </p:nvSpPr>
          <p:spPr>
            <a:xfrm>
              <a:off x="7627188" y="2499777"/>
              <a:ext cx="2854" cy="2225"/>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8"/>
            <p:cNvSpPr/>
            <p:nvPr/>
          </p:nvSpPr>
          <p:spPr>
            <a:xfrm>
              <a:off x="7741511" y="2591357"/>
              <a:ext cx="90" cy="719"/>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8"/>
            <p:cNvSpPr/>
            <p:nvPr/>
          </p:nvSpPr>
          <p:spPr>
            <a:xfrm>
              <a:off x="7698249" y="2650215"/>
              <a:ext cx="787" cy="6697"/>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8"/>
            <p:cNvSpPr/>
            <p:nvPr/>
          </p:nvSpPr>
          <p:spPr>
            <a:xfrm>
              <a:off x="7608782" y="2493799"/>
              <a:ext cx="562" cy="180"/>
            </a:xfrm>
            <a:custGeom>
              <a:avLst/>
              <a:gdLst/>
              <a:ahLst/>
              <a:cxnLst/>
              <a:rect l="l" t="t" r="r" b="b"/>
              <a:pathLst>
                <a:path w="25" h="8" extrusionOk="0">
                  <a:moveTo>
                    <a:pt x="2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8"/>
            <p:cNvSpPr/>
            <p:nvPr/>
          </p:nvSpPr>
          <p:spPr>
            <a:xfrm>
              <a:off x="7654246" y="2553354"/>
              <a:ext cx="112" cy="494"/>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8"/>
            <p:cNvSpPr/>
            <p:nvPr/>
          </p:nvSpPr>
          <p:spPr>
            <a:xfrm>
              <a:off x="7635301" y="2510093"/>
              <a:ext cx="180" cy="652"/>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8"/>
            <p:cNvSpPr/>
            <p:nvPr/>
          </p:nvSpPr>
          <p:spPr>
            <a:xfrm>
              <a:off x="7610445" y="2494429"/>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8"/>
            <p:cNvSpPr/>
            <p:nvPr/>
          </p:nvSpPr>
          <p:spPr>
            <a:xfrm>
              <a:off x="7597681" y="2492698"/>
              <a:ext cx="4045" cy="562"/>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8"/>
            <p:cNvSpPr/>
            <p:nvPr/>
          </p:nvSpPr>
          <p:spPr>
            <a:xfrm>
              <a:off x="7669371" y="2560208"/>
              <a:ext cx="247" cy="90"/>
            </a:xfrm>
            <a:custGeom>
              <a:avLst/>
              <a:gdLst/>
              <a:ahLst/>
              <a:cxnLst/>
              <a:rect l="l" t="t" r="r" b="b"/>
              <a:pathLst>
                <a:path w="11" h="4" extrusionOk="0">
                  <a:moveTo>
                    <a:pt x="11" y="4"/>
                  </a:moveTo>
                  <a:lnTo>
                    <a:pt x="11" y="4"/>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8"/>
            <p:cNvSpPr/>
            <p:nvPr/>
          </p:nvSpPr>
          <p:spPr>
            <a:xfrm>
              <a:off x="7167021" y="2561377"/>
              <a:ext cx="719" cy="22"/>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8"/>
            <p:cNvSpPr/>
            <p:nvPr/>
          </p:nvSpPr>
          <p:spPr>
            <a:xfrm>
              <a:off x="7171336" y="2562006"/>
              <a:ext cx="1124" cy="180"/>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8"/>
            <p:cNvSpPr/>
            <p:nvPr/>
          </p:nvSpPr>
          <p:spPr>
            <a:xfrm>
              <a:off x="6694966" y="2534319"/>
              <a:ext cx="2540" cy="2225"/>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8"/>
            <p:cNvSpPr/>
            <p:nvPr/>
          </p:nvSpPr>
          <p:spPr>
            <a:xfrm>
              <a:off x="6721552" y="2521329"/>
              <a:ext cx="4674" cy="1371"/>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8"/>
            <p:cNvSpPr/>
            <p:nvPr/>
          </p:nvSpPr>
          <p:spPr>
            <a:xfrm>
              <a:off x="6775129" y="2536679"/>
              <a:ext cx="7349" cy="1371"/>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8"/>
            <p:cNvSpPr/>
            <p:nvPr/>
          </p:nvSpPr>
          <p:spPr>
            <a:xfrm>
              <a:off x="6955928" y="2459954"/>
              <a:ext cx="8360" cy="2157"/>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8"/>
            <p:cNvSpPr/>
            <p:nvPr/>
          </p:nvSpPr>
          <p:spPr>
            <a:xfrm>
              <a:off x="6791961" y="2530836"/>
              <a:ext cx="6787" cy="1056"/>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8"/>
            <p:cNvSpPr/>
            <p:nvPr/>
          </p:nvSpPr>
          <p:spPr>
            <a:xfrm>
              <a:off x="6847673" y="2482001"/>
              <a:ext cx="3169" cy="719"/>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8"/>
            <p:cNvSpPr/>
            <p:nvPr/>
          </p:nvSpPr>
          <p:spPr>
            <a:xfrm>
              <a:off x="6690471" y="2544544"/>
              <a:ext cx="742" cy="1910"/>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8"/>
            <p:cNvSpPr/>
            <p:nvPr/>
          </p:nvSpPr>
          <p:spPr>
            <a:xfrm>
              <a:off x="6812727" y="2529982"/>
              <a:ext cx="1056" cy="180"/>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8"/>
            <p:cNvSpPr/>
            <p:nvPr/>
          </p:nvSpPr>
          <p:spPr>
            <a:xfrm>
              <a:off x="6799513" y="2532499"/>
              <a:ext cx="4360" cy="2000"/>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8"/>
            <p:cNvSpPr/>
            <p:nvPr/>
          </p:nvSpPr>
          <p:spPr>
            <a:xfrm>
              <a:off x="7081892" y="2533757"/>
              <a:ext cx="1753" cy="2697"/>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8"/>
            <p:cNvSpPr/>
            <p:nvPr/>
          </p:nvSpPr>
          <p:spPr>
            <a:xfrm>
              <a:off x="7054204" y="2492855"/>
              <a:ext cx="16069" cy="22204"/>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8"/>
            <p:cNvSpPr/>
            <p:nvPr/>
          </p:nvSpPr>
          <p:spPr>
            <a:xfrm>
              <a:off x="7161043" y="2553579"/>
              <a:ext cx="1506" cy="2000"/>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8"/>
            <p:cNvSpPr/>
            <p:nvPr/>
          </p:nvSpPr>
          <p:spPr>
            <a:xfrm>
              <a:off x="7162527" y="2555646"/>
              <a:ext cx="2315" cy="427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8"/>
            <p:cNvSpPr/>
            <p:nvPr/>
          </p:nvSpPr>
          <p:spPr>
            <a:xfrm>
              <a:off x="6983615" y="2476967"/>
              <a:ext cx="3955" cy="1663"/>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8"/>
            <p:cNvSpPr/>
            <p:nvPr/>
          </p:nvSpPr>
          <p:spPr>
            <a:xfrm>
              <a:off x="7131918" y="2541151"/>
              <a:ext cx="6315" cy="5371"/>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8"/>
            <p:cNvSpPr/>
            <p:nvPr/>
          </p:nvSpPr>
          <p:spPr>
            <a:xfrm>
              <a:off x="7041911" y="2480899"/>
              <a:ext cx="2000" cy="3393"/>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8"/>
            <p:cNvSpPr/>
            <p:nvPr/>
          </p:nvSpPr>
          <p:spPr>
            <a:xfrm>
              <a:off x="6999909" y="248316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8"/>
            <p:cNvSpPr/>
            <p:nvPr/>
          </p:nvSpPr>
          <p:spPr>
            <a:xfrm>
              <a:off x="7001482" y="2490720"/>
              <a:ext cx="494" cy="742"/>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8"/>
            <p:cNvSpPr/>
            <p:nvPr/>
          </p:nvSpPr>
          <p:spPr>
            <a:xfrm>
              <a:off x="7010538" y="2489305"/>
              <a:ext cx="1978" cy="270"/>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8"/>
            <p:cNvSpPr/>
            <p:nvPr/>
          </p:nvSpPr>
          <p:spPr>
            <a:xfrm>
              <a:off x="7023124" y="2479866"/>
              <a:ext cx="7574" cy="4045"/>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8"/>
            <p:cNvSpPr/>
            <p:nvPr/>
          </p:nvSpPr>
          <p:spPr>
            <a:xfrm>
              <a:off x="6693617" y="2607403"/>
              <a:ext cx="1843" cy="1056"/>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8"/>
            <p:cNvSpPr/>
            <p:nvPr/>
          </p:nvSpPr>
          <p:spPr>
            <a:xfrm>
              <a:off x="6673953" y="2585446"/>
              <a:ext cx="6562" cy="80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8"/>
            <p:cNvSpPr/>
            <p:nvPr/>
          </p:nvSpPr>
          <p:spPr>
            <a:xfrm>
              <a:off x="6670650" y="2585851"/>
              <a:ext cx="3326" cy="876"/>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8"/>
            <p:cNvSpPr/>
            <p:nvPr/>
          </p:nvSpPr>
          <p:spPr>
            <a:xfrm>
              <a:off x="6842167" y="2506384"/>
              <a:ext cx="1124" cy="4832"/>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8"/>
            <p:cNvSpPr/>
            <p:nvPr/>
          </p:nvSpPr>
          <p:spPr>
            <a:xfrm>
              <a:off x="6685055" y="2589064"/>
              <a:ext cx="3708" cy="4899"/>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8"/>
            <p:cNvSpPr/>
            <p:nvPr/>
          </p:nvSpPr>
          <p:spPr>
            <a:xfrm>
              <a:off x="6803850" y="2529757"/>
              <a:ext cx="7484" cy="2764"/>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8"/>
            <p:cNvSpPr/>
            <p:nvPr/>
          </p:nvSpPr>
          <p:spPr>
            <a:xfrm>
              <a:off x="6726204" y="2522678"/>
              <a:ext cx="1978" cy="966"/>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8"/>
            <p:cNvSpPr/>
            <p:nvPr/>
          </p:nvSpPr>
          <p:spPr>
            <a:xfrm>
              <a:off x="6834212" y="2517554"/>
              <a:ext cx="337" cy="1371"/>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8"/>
            <p:cNvSpPr/>
            <p:nvPr/>
          </p:nvSpPr>
          <p:spPr>
            <a:xfrm>
              <a:off x="6974581" y="2480428"/>
              <a:ext cx="2068" cy="562"/>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8"/>
            <p:cNvSpPr/>
            <p:nvPr/>
          </p:nvSpPr>
          <p:spPr>
            <a:xfrm>
              <a:off x="7012651" y="2489147"/>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8"/>
            <p:cNvSpPr/>
            <p:nvPr/>
          </p:nvSpPr>
          <p:spPr>
            <a:xfrm>
              <a:off x="6676470" y="2541443"/>
              <a:ext cx="5528" cy="1303"/>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8"/>
            <p:cNvSpPr/>
            <p:nvPr/>
          </p:nvSpPr>
          <p:spPr>
            <a:xfrm>
              <a:off x="7015640" y="2486630"/>
              <a:ext cx="2000" cy="1281"/>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8"/>
            <p:cNvSpPr/>
            <p:nvPr/>
          </p:nvSpPr>
          <p:spPr>
            <a:xfrm>
              <a:off x="6846639" y="2500317"/>
              <a:ext cx="1214" cy="180"/>
            </a:xfrm>
            <a:custGeom>
              <a:avLst/>
              <a:gdLst/>
              <a:ahLst/>
              <a:cxnLst/>
              <a:rect l="l" t="t" r="r" b="b"/>
              <a:pathLst>
                <a:path w="54" h="8" extrusionOk="0">
                  <a:moveTo>
                    <a:pt x="1" y="8"/>
                  </a:moveTo>
                  <a:lnTo>
                    <a:pt x="5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8"/>
            <p:cNvSpPr/>
            <p:nvPr/>
          </p:nvSpPr>
          <p:spPr>
            <a:xfrm>
              <a:off x="6993998" y="248074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8"/>
            <p:cNvSpPr/>
            <p:nvPr/>
          </p:nvSpPr>
          <p:spPr>
            <a:xfrm>
              <a:off x="7164796" y="2559871"/>
              <a:ext cx="202" cy="20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8"/>
            <p:cNvSpPr/>
            <p:nvPr/>
          </p:nvSpPr>
          <p:spPr>
            <a:xfrm>
              <a:off x="6247137" y="3160790"/>
              <a:ext cx="222285" cy="22981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8"/>
            <p:cNvSpPr/>
            <p:nvPr/>
          </p:nvSpPr>
          <p:spPr>
            <a:xfrm>
              <a:off x="6252171" y="3299518"/>
              <a:ext cx="966" cy="562"/>
            </a:xfrm>
            <a:custGeom>
              <a:avLst/>
              <a:gdLst/>
              <a:ahLst/>
              <a:cxnLst/>
              <a:rect l="l" t="t" r="r" b="b"/>
              <a:pathLst>
                <a:path w="43" h="25" extrusionOk="0">
                  <a:moveTo>
                    <a:pt x="42"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8"/>
            <p:cNvSpPr/>
            <p:nvPr/>
          </p:nvSpPr>
          <p:spPr>
            <a:xfrm>
              <a:off x="6254845" y="3298417"/>
              <a:ext cx="562" cy="180"/>
            </a:xfrm>
            <a:custGeom>
              <a:avLst/>
              <a:gdLst/>
              <a:ahLst/>
              <a:cxnLst/>
              <a:rect l="l" t="t" r="r" b="b"/>
              <a:pathLst>
                <a:path w="25" h="8" extrusionOk="0">
                  <a:moveTo>
                    <a:pt x="2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8"/>
            <p:cNvSpPr/>
            <p:nvPr/>
          </p:nvSpPr>
          <p:spPr>
            <a:xfrm>
              <a:off x="6254126" y="3298642"/>
              <a:ext cx="742" cy="337"/>
            </a:xfrm>
            <a:custGeom>
              <a:avLst/>
              <a:gdLst/>
              <a:ahLst/>
              <a:cxnLst/>
              <a:rect l="l" t="t" r="r" b="b"/>
              <a:pathLst>
                <a:path w="33" h="15" extrusionOk="0">
                  <a:moveTo>
                    <a:pt x="32"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8"/>
            <p:cNvSpPr/>
            <p:nvPr/>
          </p:nvSpPr>
          <p:spPr>
            <a:xfrm>
              <a:off x="6251070" y="3300058"/>
              <a:ext cx="1124" cy="742"/>
            </a:xfrm>
            <a:custGeom>
              <a:avLst/>
              <a:gdLst/>
              <a:ahLst/>
              <a:cxnLst/>
              <a:rect l="l" t="t" r="r" b="b"/>
              <a:pathLst>
                <a:path w="50" h="33" extrusionOk="0">
                  <a:moveTo>
                    <a:pt x="49" y="1"/>
                  </a:moveTo>
                  <a:lnTo>
                    <a:pt x="0" y="3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8"/>
            <p:cNvSpPr/>
            <p:nvPr/>
          </p:nvSpPr>
          <p:spPr>
            <a:xfrm>
              <a:off x="6253182" y="3299046"/>
              <a:ext cx="809" cy="405"/>
            </a:xfrm>
            <a:custGeom>
              <a:avLst/>
              <a:gdLst/>
              <a:ahLst/>
              <a:cxnLst/>
              <a:rect l="l" t="t" r="r" b="b"/>
              <a:pathLst>
                <a:path w="36" h="18" extrusionOk="0">
                  <a:moveTo>
                    <a:pt x="36"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8"/>
            <p:cNvSpPr/>
            <p:nvPr/>
          </p:nvSpPr>
          <p:spPr>
            <a:xfrm>
              <a:off x="6255475" y="3298170"/>
              <a:ext cx="494" cy="180"/>
            </a:xfrm>
            <a:custGeom>
              <a:avLst/>
              <a:gdLst/>
              <a:ahLst/>
              <a:cxnLst/>
              <a:rect l="l" t="t" r="r" b="b"/>
              <a:pathLst>
                <a:path w="22" h="8" extrusionOk="0">
                  <a:moveTo>
                    <a:pt x="22"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8"/>
            <p:cNvSpPr/>
            <p:nvPr/>
          </p:nvSpPr>
          <p:spPr>
            <a:xfrm>
              <a:off x="6256036" y="3298103"/>
              <a:ext cx="405" cy="90"/>
            </a:xfrm>
            <a:custGeom>
              <a:avLst/>
              <a:gdLst/>
              <a:ahLst/>
              <a:cxnLst/>
              <a:rect l="l" t="t" r="r" b="b"/>
              <a:pathLst>
                <a:path w="18" h="4" extrusionOk="0">
                  <a:moveTo>
                    <a:pt x="18"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8"/>
            <p:cNvSpPr/>
            <p:nvPr/>
          </p:nvSpPr>
          <p:spPr>
            <a:xfrm>
              <a:off x="6256508" y="3298013"/>
              <a:ext cx="315" cy="112"/>
            </a:xfrm>
            <a:custGeom>
              <a:avLst/>
              <a:gdLst/>
              <a:ahLst/>
              <a:cxnLst/>
              <a:rect l="l" t="t" r="r" b="b"/>
              <a:pathLst>
                <a:path w="14" h="5"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8"/>
            <p:cNvSpPr/>
            <p:nvPr/>
          </p:nvSpPr>
          <p:spPr>
            <a:xfrm>
              <a:off x="6385214" y="3359320"/>
              <a:ext cx="966" cy="562"/>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8"/>
            <p:cNvSpPr/>
            <p:nvPr/>
          </p:nvSpPr>
          <p:spPr>
            <a:xfrm>
              <a:off x="6438544" y="3378355"/>
              <a:ext cx="427" cy="337"/>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8"/>
            <p:cNvSpPr/>
            <p:nvPr/>
          </p:nvSpPr>
          <p:spPr>
            <a:xfrm>
              <a:off x="6429195" y="3377007"/>
              <a:ext cx="9304" cy="1371"/>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8"/>
            <p:cNvSpPr/>
            <p:nvPr/>
          </p:nvSpPr>
          <p:spPr>
            <a:xfrm>
              <a:off x="6423599" y="3370175"/>
              <a:ext cx="427" cy="652"/>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8"/>
            <p:cNvSpPr/>
            <p:nvPr/>
          </p:nvSpPr>
          <p:spPr>
            <a:xfrm>
              <a:off x="6439487" y="3379299"/>
              <a:ext cx="180" cy="180"/>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8"/>
            <p:cNvSpPr/>
            <p:nvPr/>
          </p:nvSpPr>
          <p:spPr>
            <a:xfrm>
              <a:off x="6439802" y="3379681"/>
              <a:ext cx="112" cy="337"/>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8"/>
            <p:cNvSpPr/>
            <p:nvPr/>
          </p:nvSpPr>
          <p:spPr>
            <a:xfrm>
              <a:off x="6436970" y="3343252"/>
              <a:ext cx="1910" cy="2787"/>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8"/>
            <p:cNvSpPr/>
            <p:nvPr/>
          </p:nvSpPr>
          <p:spPr>
            <a:xfrm>
              <a:off x="6458230" y="3326509"/>
              <a:ext cx="337" cy="337"/>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8"/>
            <p:cNvSpPr/>
            <p:nvPr/>
          </p:nvSpPr>
          <p:spPr>
            <a:xfrm>
              <a:off x="6437600" y="3353410"/>
              <a:ext cx="652" cy="4989"/>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8"/>
            <p:cNvSpPr/>
            <p:nvPr/>
          </p:nvSpPr>
          <p:spPr>
            <a:xfrm>
              <a:off x="6386158" y="3359860"/>
              <a:ext cx="2854" cy="3011"/>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8"/>
            <p:cNvSpPr/>
            <p:nvPr/>
          </p:nvSpPr>
          <p:spPr>
            <a:xfrm>
              <a:off x="6401103" y="3369770"/>
              <a:ext cx="809" cy="899"/>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8"/>
            <p:cNvSpPr/>
            <p:nvPr/>
          </p:nvSpPr>
          <p:spPr>
            <a:xfrm>
              <a:off x="6439105" y="3378737"/>
              <a:ext cx="337" cy="337"/>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8"/>
            <p:cNvSpPr/>
            <p:nvPr/>
          </p:nvSpPr>
          <p:spPr>
            <a:xfrm>
              <a:off x="6422340" y="3369299"/>
              <a:ext cx="584" cy="270"/>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8"/>
            <p:cNvSpPr/>
            <p:nvPr/>
          </p:nvSpPr>
          <p:spPr>
            <a:xfrm>
              <a:off x="6383394" y="3358444"/>
              <a:ext cx="2000" cy="966"/>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8"/>
            <p:cNvSpPr/>
            <p:nvPr/>
          </p:nvSpPr>
          <p:spPr>
            <a:xfrm>
              <a:off x="6421554" y="3369141"/>
              <a:ext cx="742" cy="112"/>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8"/>
            <p:cNvSpPr/>
            <p:nvPr/>
          </p:nvSpPr>
          <p:spPr>
            <a:xfrm>
              <a:off x="6420700" y="3369231"/>
              <a:ext cx="719" cy="90"/>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8"/>
            <p:cNvSpPr/>
            <p:nvPr/>
          </p:nvSpPr>
          <p:spPr>
            <a:xfrm>
              <a:off x="6439959" y="3380153"/>
              <a:ext cx="22" cy="584"/>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8"/>
            <p:cNvSpPr/>
            <p:nvPr/>
          </p:nvSpPr>
          <p:spPr>
            <a:xfrm>
              <a:off x="6422969" y="3369613"/>
              <a:ext cx="584" cy="427"/>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8"/>
            <p:cNvSpPr/>
            <p:nvPr/>
          </p:nvSpPr>
          <p:spPr>
            <a:xfrm>
              <a:off x="6385281" y="3359320"/>
              <a:ext cx="899" cy="562"/>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8"/>
            <p:cNvSpPr/>
            <p:nvPr/>
          </p:nvSpPr>
          <p:spPr>
            <a:xfrm>
              <a:off x="6442252" y="3256954"/>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8"/>
            <p:cNvSpPr/>
            <p:nvPr/>
          </p:nvSpPr>
          <p:spPr>
            <a:xfrm>
              <a:off x="6442004" y="3256100"/>
              <a:ext cx="22" cy="247"/>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8"/>
            <p:cNvSpPr/>
            <p:nvPr/>
          </p:nvSpPr>
          <p:spPr>
            <a:xfrm>
              <a:off x="6373730" y="3167734"/>
              <a:ext cx="6293" cy="629"/>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8"/>
            <p:cNvSpPr/>
            <p:nvPr/>
          </p:nvSpPr>
          <p:spPr>
            <a:xfrm>
              <a:off x="6341391" y="3171509"/>
              <a:ext cx="25822" cy="4989"/>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8"/>
            <p:cNvSpPr/>
            <p:nvPr/>
          </p:nvSpPr>
          <p:spPr>
            <a:xfrm>
              <a:off x="6321254" y="3183870"/>
              <a:ext cx="22" cy="494"/>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8"/>
            <p:cNvSpPr/>
            <p:nvPr/>
          </p:nvSpPr>
          <p:spPr>
            <a:xfrm>
              <a:off x="6321007" y="3181892"/>
              <a:ext cx="112" cy="427"/>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8"/>
            <p:cNvSpPr/>
            <p:nvPr/>
          </p:nvSpPr>
          <p:spPr>
            <a:xfrm>
              <a:off x="6321165" y="3182926"/>
              <a:ext cx="112" cy="405"/>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8"/>
            <p:cNvSpPr/>
            <p:nvPr/>
          </p:nvSpPr>
          <p:spPr>
            <a:xfrm>
              <a:off x="6321254" y="3184881"/>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8"/>
            <p:cNvSpPr/>
            <p:nvPr/>
          </p:nvSpPr>
          <p:spPr>
            <a:xfrm>
              <a:off x="6247204" y="328897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8"/>
            <p:cNvSpPr/>
            <p:nvPr/>
          </p:nvSpPr>
          <p:spPr>
            <a:xfrm>
              <a:off x="6255789" y="3283944"/>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8"/>
            <p:cNvSpPr/>
            <p:nvPr/>
          </p:nvSpPr>
          <p:spPr>
            <a:xfrm>
              <a:off x="6254531" y="3284416"/>
              <a:ext cx="337" cy="180"/>
            </a:xfrm>
            <a:custGeom>
              <a:avLst/>
              <a:gdLst/>
              <a:ahLst/>
              <a:cxnLst/>
              <a:rect l="l" t="t" r="r" b="b"/>
              <a:pathLst>
                <a:path w="15" h="8" extrusionOk="0">
                  <a:moveTo>
                    <a:pt x="0" y="7"/>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8"/>
            <p:cNvSpPr/>
            <p:nvPr/>
          </p:nvSpPr>
          <p:spPr>
            <a:xfrm>
              <a:off x="6319524" y="3193376"/>
              <a:ext cx="247" cy="494"/>
            </a:xfrm>
            <a:custGeom>
              <a:avLst/>
              <a:gdLst/>
              <a:ahLst/>
              <a:cxnLst/>
              <a:rect l="l" t="t" r="r" b="b"/>
              <a:pathLst>
                <a:path w="11" h="22" extrusionOk="0">
                  <a:moveTo>
                    <a:pt x="0" y="22"/>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8"/>
            <p:cNvSpPr/>
            <p:nvPr/>
          </p:nvSpPr>
          <p:spPr>
            <a:xfrm>
              <a:off x="6255003" y="3284259"/>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8"/>
            <p:cNvSpPr/>
            <p:nvPr/>
          </p:nvSpPr>
          <p:spPr>
            <a:xfrm>
              <a:off x="6319209" y="3194005"/>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8"/>
            <p:cNvSpPr/>
            <p:nvPr/>
          </p:nvSpPr>
          <p:spPr>
            <a:xfrm>
              <a:off x="6320940" y="3188657"/>
              <a:ext cx="90" cy="494"/>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8"/>
            <p:cNvSpPr/>
            <p:nvPr/>
          </p:nvSpPr>
          <p:spPr>
            <a:xfrm>
              <a:off x="6256508" y="3283787"/>
              <a:ext cx="1281" cy="80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8"/>
            <p:cNvSpPr/>
            <p:nvPr/>
          </p:nvSpPr>
          <p:spPr>
            <a:xfrm>
              <a:off x="6320782" y="3189533"/>
              <a:ext cx="90" cy="494"/>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8"/>
            <p:cNvSpPr/>
            <p:nvPr/>
          </p:nvSpPr>
          <p:spPr>
            <a:xfrm>
              <a:off x="6254059" y="3284731"/>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8"/>
            <p:cNvSpPr/>
            <p:nvPr/>
          </p:nvSpPr>
          <p:spPr>
            <a:xfrm>
              <a:off x="6320063" y="3191960"/>
              <a:ext cx="180" cy="494"/>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8"/>
            <p:cNvSpPr/>
            <p:nvPr/>
          </p:nvSpPr>
          <p:spPr>
            <a:xfrm>
              <a:off x="6253429" y="3284956"/>
              <a:ext cx="337" cy="180"/>
            </a:xfrm>
            <a:custGeom>
              <a:avLst/>
              <a:gdLst/>
              <a:ahLst/>
              <a:cxnLst/>
              <a:rect l="l" t="t" r="r" b="b"/>
              <a:pathLst>
                <a:path w="15"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8"/>
            <p:cNvSpPr/>
            <p:nvPr/>
          </p:nvSpPr>
          <p:spPr>
            <a:xfrm>
              <a:off x="6320535" y="3190387"/>
              <a:ext cx="180" cy="494"/>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8"/>
            <p:cNvSpPr/>
            <p:nvPr/>
          </p:nvSpPr>
          <p:spPr>
            <a:xfrm>
              <a:off x="6320311" y="3191174"/>
              <a:ext cx="180" cy="494"/>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8"/>
            <p:cNvSpPr/>
            <p:nvPr/>
          </p:nvSpPr>
          <p:spPr>
            <a:xfrm>
              <a:off x="6319839" y="3192679"/>
              <a:ext cx="180" cy="494"/>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8"/>
            <p:cNvSpPr/>
            <p:nvPr/>
          </p:nvSpPr>
          <p:spPr>
            <a:xfrm>
              <a:off x="6247609" y="3288259"/>
              <a:ext cx="652" cy="494"/>
            </a:xfrm>
            <a:custGeom>
              <a:avLst/>
              <a:gdLst/>
              <a:ahLst/>
              <a:cxnLst/>
              <a:rect l="l" t="t" r="r" b="b"/>
              <a:pathLst>
                <a:path w="29" h="22" extrusionOk="0">
                  <a:moveTo>
                    <a:pt x="0" y="22"/>
                  </a:move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8"/>
            <p:cNvSpPr/>
            <p:nvPr/>
          </p:nvSpPr>
          <p:spPr>
            <a:xfrm>
              <a:off x="6248710" y="3287630"/>
              <a:ext cx="562" cy="427"/>
            </a:xfrm>
            <a:custGeom>
              <a:avLst/>
              <a:gdLst/>
              <a:ahLst/>
              <a:cxnLst/>
              <a:rect l="l" t="t" r="r" b="b"/>
              <a:pathLst>
                <a:path w="25" h="19" extrusionOk="0">
                  <a:moveTo>
                    <a:pt x="0" y="1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8"/>
            <p:cNvSpPr/>
            <p:nvPr/>
          </p:nvSpPr>
          <p:spPr>
            <a:xfrm>
              <a:off x="6249654" y="3287091"/>
              <a:ext cx="494" cy="337"/>
            </a:xfrm>
            <a:custGeom>
              <a:avLst/>
              <a:gdLst/>
              <a:ahLst/>
              <a:cxnLst/>
              <a:rect l="l" t="t" r="r" b="b"/>
              <a:pathLst>
                <a:path w="22" h="15" extrusionOk="0">
                  <a:moveTo>
                    <a:pt x="0" y="1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8"/>
            <p:cNvSpPr/>
            <p:nvPr/>
          </p:nvSpPr>
          <p:spPr>
            <a:xfrm>
              <a:off x="6321097" y="3187713"/>
              <a:ext cx="22" cy="494"/>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8"/>
            <p:cNvSpPr/>
            <p:nvPr/>
          </p:nvSpPr>
          <p:spPr>
            <a:xfrm>
              <a:off x="6250508" y="3286529"/>
              <a:ext cx="494" cy="337"/>
            </a:xfrm>
            <a:custGeom>
              <a:avLst/>
              <a:gdLst/>
              <a:ahLst/>
              <a:cxnLst/>
              <a:rect l="l" t="t" r="r" b="b"/>
              <a:pathLst>
                <a:path w="22" h="15" extrusionOk="0">
                  <a:moveTo>
                    <a:pt x="1" y="15"/>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8"/>
            <p:cNvSpPr/>
            <p:nvPr/>
          </p:nvSpPr>
          <p:spPr>
            <a:xfrm>
              <a:off x="6321254" y="3185915"/>
              <a:ext cx="22" cy="494"/>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8"/>
            <p:cNvSpPr/>
            <p:nvPr/>
          </p:nvSpPr>
          <p:spPr>
            <a:xfrm>
              <a:off x="6251384" y="3286057"/>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8"/>
            <p:cNvSpPr/>
            <p:nvPr/>
          </p:nvSpPr>
          <p:spPr>
            <a:xfrm>
              <a:off x="6255475" y="3284102"/>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8"/>
            <p:cNvSpPr/>
            <p:nvPr/>
          </p:nvSpPr>
          <p:spPr>
            <a:xfrm>
              <a:off x="6252081" y="3285675"/>
              <a:ext cx="427" cy="247"/>
            </a:xfrm>
            <a:custGeom>
              <a:avLst/>
              <a:gdLst/>
              <a:ahLst/>
              <a:cxnLst/>
              <a:rect l="l" t="t" r="r" b="b"/>
              <a:pathLst>
                <a:path w="19" h="11" extrusionOk="0">
                  <a:moveTo>
                    <a:pt x="1" y="1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8"/>
            <p:cNvSpPr/>
            <p:nvPr/>
          </p:nvSpPr>
          <p:spPr>
            <a:xfrm>
              <a:off x="6252800" y="3285270"/>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8"/>
            <p:cNvSpPr/>
            <p:nvPr/>
          </p:nvSpPr>
          <p:spPr>
            <a:xfrm>
              <a:off x="6256104" y="3283944"/>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8"/>
            <p:cNvSpPr/>
            <p:nvPr/>
          </p:nvSpPr>
          <p:spPr>
            <a:xfrm>
              <a:off x="6256351" y="3283854"/>
              <a:ext cx="157" cy="22"/>
            </a:xfrm>
            <a:custGeom>
              <a:avLst/>
              <a:gdLst/>
              <a:ahLst/>
              <a:cxnLst/>
              <a:rect l="l" t="t" r="r" b="b"/>
              <a:pathLst>
                <a:path w="7"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8"/>
            <p:cNvSpPr/>
            <p:nvPr/>
          </p:nvSpPr>
          <p:spPr>
            <a:xfrm>
              <a:off x="6321165" y="3186859"/>
              <a:ext cx="22" cy="405"/>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8"/>
            <p:cNvSpPr/>
            <p:nvPr/>
          </p:nvSpPr>
          <p:spPr>
            <a:xfrm>
              <a:off x="6425419" y="3162947"/>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8"/>
            <p:cNvSpPr/>
            <p:nvPr/>
          </p:nvSpPr>
          <p:spPr>
            <a:xfrm>
              <a:off x="6452410" y="317025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8"/>
            <p:cNvSpPr/>
            <p:nvPr/>
          </p:nvSpPr>
          <p:spPr>
            <a:xfrm>
              <a:off x="6448477" y="3171509"/>
              <a:ext cx="494" cy="427"/>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8"/>
            <p:cNvSpPr/>
            <p:nvPr/>
          </p:nvSpPr>
          <p:spPr>
            <a:xfrm>
              <a:off x="6457444" y="3174026"/>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8"/>
            <p:cNvSpPr/>
            <p:nvPr/>
          </p:nvSpPr>
          <p:spPr>
            <a:xfrm>
              <a:off x="6456500" y="3173240"/>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8"/>
            <p:cNvSpPr/>
            <p:nvPr/>
          </p:nvSpPr>
          <p:spPr>
            <a:xfrm>
              <a:off x="6455713" y="3172543"/>
              <a:ext cx="562" cy="562"/>
            </a:xfrm>
            <a:custGeom>
              <a:avLst/>
              <a:gdLst/>
              <a:ahLst/>
              <a:cxnLst/>
              <a:rect l="l" t="t" r="r" b="b"/>
              <a:pathLst>
                <a:path w="25" h="25" extrusionOk="0">
                  <a:moveTo>
                    <a:pt x="25"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8"/>
            <p:cNvSpPr/>
            <p:nvPr/>
          </p:nvSpPr>
          <p:spPr>
            <a:xfrm>
              <a:off x="6425014" y="3162543"/>
              <a:ext cx="112" cy="112"/>
            </a:xfrm>
            <a:custGeom>
              <a:avLst/>
              <a:gdLst/>
              <a:ahLst/>
              <a:cxnLst/>
              <a:rect l="l" t="t" r="r" b="b"/>
              <a:pathLst>
                <a:path w="5" h="5" extrusionOk="0">
                  <a:moveTo>
                    <a:pt x="1" y="1"/>
                  </a:moveTo>
                  <a:lnTo>
                    <a:pt x="4" y="4"/>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8"/>
            <p:cNvSpPr/>
            <p:nvPr/>
          </p:nvSpPr>
          <p:spPr>
            <a:xfrm>
              <a:off x="6453736" y="3171038"/>
              <a:ext cx="427" cy="337"/>
            </a:xfrm>
            <a:custGeom>
              <a:avLst/>
              <a:gdLst/>
              <a:ahLst/>
              <a:cxnLst/>
              <a:rect l="l" t="t" r="r" b="b"/>
              <a:pathLst>
                <a:path w="19" h="15" extrusionOk="0">
                  <a:moveTo>
                    <a:pt x="1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8"/>
            <p:cNvSpPr/>
            <p:nvPr/>
          </p:nvSpPr>
          <p:spPr>
            <a:xfrm>
              <a:off x="6458388" y="3174746"/>
              <a:ext cx="652" cy="652"/>
            </a:xfrm>
            <a:custGeom>
              <a:avLst/>
              <a:gdLst/>
              <a:ahLst/>
              <a:cxnLst/>
              <a:rect l="l" t="t" r="r" b="b"/>
              <a:pathLst>
                <a:path w="29" h="29" extrusionOk="0">
                  <a:moveTo>
                    <a:pt x="28" y="2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8"/>
            <p:cNvSpPr/>
            <p:nvPr/>
          </p:nvSpPr>
          <p:spPr>
            <a:xfrm>
              <a:off x="6453264" y="3170655"/>
              <a:ext cx="427" cy="247"/>
            </a:xfrm>
            <a:custGeom>
              <a:avLst/>
              <a:gdLst/>
              <a:ahLst/>
              <a:cxnLst/>
              <a:rect l="l" t="t" r="r" b="b"/>
              <a:pathLst>
                <a:path w="19" h="11" extrusionOk="0">
                  <a:moveTo>
                    <a:pt x="1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8"/>
            <p:cNvSpPr/>
            <p:nvPr/>
          </p:nvSpPr>
          <p:spPr>
            <a:xfrm>
              <a:off x="6449488" y="317112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8"/>
            <p:cNvSpPr/>
            <p:nvPr/>
          </p:nvSpPr>
          <p:spPr>
            <a:xfrm>
              <a:off x="6454297" y="3171442"/>
              <a:ext cx="494" cy="405"/>
            </a:xfrm>
            <a:custGeom>
              <a:avLst/>
              <a:gdLst/>
              <a:ahLst/>
              <a:cxnLst/>
              <a:rect l="l" t="t" r="r" b="b"/>
              <a:pathLst>
                <a:path w="22" h="18" extrusionOk="0">
                  <a:moveTo>
                    <a:pt x="21"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8"/>
            <p:cNvSpPr/>
            <p:nvPr/>
          </p:nvSpPr>
          <p:spPr>
            <a:xfrm>
              <a:off x="6454927" y="3171981"/>
              <a:ext cx="562" cy="427"/>
            </a:xfrm>
            <a:custGeom>
              <a:avLst/>
              <a:gdLst/>
              <a:ahLst/>
              <a:cxnLst/>
              <a:rect l="l" t="t" r="r" b="b"/>
              <a:pathLst>
                <a:path w="25" h="19" extrusionOk="0">
                  <a:moveTo>
                    <a:pt x="25"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8"/>
            <p:cNvSpPr/>
            <p:nvPr/>
          </p:nvSpPr>
          <p:spPr>
            <a:xfrm>
              <a:off x="6452882" y="3170408"/>
              <a:ext cx="337" cy="270"/>
            </a:xfrm>
            <a:custGeom>
              <a:avLst/>
              <a:gdLst/>
              <a:ahLst/>
              <a:cxnLst/>
              <a:rect l="l" t="t" r="r" b="b"/>
              <a:pathLst>
                <a:path w="15" h="12" extrusionOk="0">
                  <a:moveTo>
                    <a:pt x="1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8"/>
            <p:cNvSpPr/>
            <p:nvPr/>
          </p:nvSpPr>
          <p:spPr>
            <a:xfrm>
              <a:off x="6451308" y="3170341"/>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8"/>
            <p:cNvSpPr/>
            <p:nvPr/>
          </p:nvSpPr>
          <p:spPr>
            <a:xfrm>
              <a:off x="6451780" y="3170251"/>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8"/>
            <p:cNvSpPr/>
            <p:nvPr/>
          </p:nvSpPr>
          <p:spPr>
            <a:xfrm>
              <a:off x="6461534" y="3177420"/>
              <a:ext cx="652" cy="562"/>
            </a:xfrm>
            <a:custGeom>
              <a:avLst/>
              <a:gdLst/>
              <a:ahLst/>
              <a:cxnLst/>
              <a:rect l="l" t="t" r="r" b="b"/>
              <a:pathLst>
                <a:path w="29" h="25" extrusionOk="0">
                  <a:moveTo>
                    <a:pt x="28"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8"/>
            <p:cNvSpPr/>
            <p:nvPr/>
          </p:nvSpPr>
          <p:spPr>
            <a:xfrm>
              <a:off x="6432341" y="3171127"/>
              <a:ext cx="4967" cy="1596"/>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8"/>
            <p:cNvSpPr/>
            <p:nvPr/>
          </p:nvSpPr>
          <p:spPr>
            <a:xfrm>
              <a:off x="6460433" y="3176544"/>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8"/>
            <p:cNvSpPr/>
            <p:nvPr/>
          </p:nvSpPr>
          <p:spPr>
            <a:xfrm>
              <a:off x="6465939" y="3181420"/>
              <a:ext cx="247" cy="180"/>
            </a:xfrm>
            <a:custGeom>
              <a:avLst/>
              <a:gdLst/>
              <a:ahLst/>
              <a:cxnLst/>
              <a:rect l="l" t="t" r="r" b="b"/>
              <a:pathLst>
                <a:path w="11" h="8" extrusionOk="0">
                  <a:moveTo>
                    <a:pt x="0" y="1"/>
                  </a:moveTo>
                  <a:lnTo>
                    <a:pt x="11" y="8"/>
                  </a:ln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8"/>
            <p:cNvSpPr/>
            <p:nvPr/>
          </p:nvSpPr>
          <p:spPr>
            <a:xfrm>
              <a:off x="6462635" y="3178431"/>
              <a:ext cx="562" cy="494"/>
            </a:xfrm>
            <a:custGeom>
              <a:avLst/>
              <a:gdLst/>
              <a:ahLst/>
              <a:cxnLst/>
              <a:rect l="l" t="t" r="r" b="b"/>
              <a:pathLst>
                <a:path w="25" h="22" extrusionOk="0">
                  <a:moveTo>
                    <a:pt x="25"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8"/>
            <p:cNvSpPr/>
            <p:nvPr/>
          </p:nvSpPr>
          <p:spPr>
            <a:xfrm>
              <a:off x="6464905" y="3180409"/>
              <a:ext cx="584" cy="494"/>
            </a:xfrm>
            <a:custGeom>
              <a:avLst/>
              <a:gdLst/>
              <a:ahLst/>
              <a:cxnLst/>
              <a:rect l="l" t="t" r="r" b="b"/>
              <a:pathLst>
                <a:path w="26" h="22" extrusionOk="0">
                  <a:moveTo>
                    <a:pt x="25"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8"/>
            <p:cNvSpPr/>
            <p:nvPr/>
          </p:nvSpPr>
          <p:spPr>
            <a:xfrm>
              <a:off x="6463736" y="3179375"/>
              <a:ext cx="562" cy="584"/>
            </a:xfrm>
            <a:custGeom>
              <a:avLst/>
              <a:gdLst/>
              <a:ahLst/>
              <a:cxnLst/>
              <a:rect l="l" t="t" r="r" b="b"/>
              <a:pathLst>
                <a:path w="25" h="26" extrusionOk="0">
                  <a:moveTo>
                    <a:pt x="25"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8"/>
            <p:cNvSpPr/>
            <p:nvPr/>
          </p:nvSpPr>
          <p:spPr>
            <a:xfrm>
              <a:off x="6425891" y="3163419"/>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8"/>
            <p:cNvSpPr/>
            <p:nvPr/>
          </p:nvSpPr>
          <p:spPr>
            <a:xfrm>
              <a:off x="6459399" y="3175600"/>
              <a:ext cx="652" cy="584"/>
            </a:xfrm>
            <a:custGeom>
              <a:avLst/>
              <a:gdLst/>
              <a:ahLst/>
              <a:cxnLst/>
              <a:rect l="l" t="t" r="r" b="b"/>
              <a:pathLst>
                <a:path w="29" h="26" extrusionOk="0">
                  <a:moveTo>
                    <a:pt x="29"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8"/>
            <p:cNvSpPr/>
            <p:nvPr/>
          </p:nvSpPr>
          <p:spPr>
            <a:xfrm>
              <a:off x="6426206" y="3163801"/>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8"/>
            <p:cNvSpPr/>
            <p:nvPr/>
          </p:nvSpPr>
          <p:spPr>
            <a:xfrm>
              <a:off x="6465377" y="3187960"/>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8"/>
            <p:cNvSpPr/>
            <p:nvPr/>
          </p:nvSpPr>
          <p:spPr>
            <a:xfrm>
              <a:off x="6465939" y="3181578"/>
              <a:ext cx="247" cy="1753"/>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8"/>
            <p:cNvSpPr/>
            <p:nvPr/>
          </p:nvSpPr>
          <p:spPr>
            <a:xfrm>
              <a:off x="6465309" y="3188747"/>
              <a:ext cx="22" cy="337"/>
            </a:xfrm>
            <a:custGeom>
              <a:avLst/>
              <a:gdLst/>
              <a:ahLst/>
              <a:cxnLst/>
              <a:rect l="l" t="t" r="r" b="b"/>
              <a:pathLst>
                <a:path w="1" h="15" extrusionOk="0">
                  <a:moveTo>
                    <a:pt x="0"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8"/>
            <p:cNvSpPr/>
            <p:nvPr/>
          </p:nvSpPr>
          <p:spPr>
            <a:xfrm>
              <a:off x="6465467" y="318708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8"/>
            <p:cNvSpPr/>
            <p:nvPr/>
          </p:nvSpPr>
          <p:spPr>
            <a:xfrm>
              <a:off x="6465849" y="3183623"/>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8"/>
            <p:cNvSpPr/>
            <p:nvPr/>
          </p:nvSpPr>
          <p:spPr>
            <a:xfrm>
              <a:off x="6465220" y="3189533"/>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8"/>
            <p:cNvSpPr/>
            <p:nvPr/>
          </p:nvSpPr>
          <p:spPr>
            <a:xfrm>
              <a:off x="6449016" y="3235177"/>
              <a:ext cx="1686" cy="6607"/>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8"/>
            <p:cNvSpPr/>
            <p:nvPr/>
          </p:nvSpPr>
          <p:spPr>
            <a:xfrm>
              <a:off x="6465781" y="3184342"/>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8"/>
            <p:cNvSpPr/>
            <p:nvPr/>
          </p:nvSpPr>
          <p:spPr>
            <a:xfrm>
              <a:off x="6465534" y="3186072"/>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8"/>
            <p:cNvSpPr/>
            <p:nvPr/>
          </p:nvSpPr>
          <p:spPr>
            <a:xfrm>
              <a:off x="6465152" y="3190320"/>
              <a:ext cx="22" cy="247"/>
            </a:xfrm>
            <a:custGeom>
              <a:avLst/>
              <a:gdLst/>
              <a:ahLst/>
              <a:cxnLst/>
              <a:rect l="l" t="t" r="r" b="b"/>
              <a:pathLst>
                <a:path w="1" h="11" extrusionOk="0">
                  <a:moveTo>
                    <a:pt x="0"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8"/>
            <p:cNvSpPr/>
            <p:nvPr/>
          </p:nvSpPr>
          <p:spPr>
            <a:xfrm>
              <a:off x="6465624" y="3185128"/>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8"/>
            <p:cNvSpPr/>
            <p:nvPr/>
          </p:nvSpPr>
          <p:spPr>
            <a:xfrm>
              <a:off x="6465152" y="3191016"/>
              <a:ext cx="22" cy="270"/>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8"/>
            <p:cNvSpPr/>
            <p:nvPr/>
          </p:nvSpPr>
          <p:spPr>
            <a:xfrm>
              <a:off x="6448230" y="3257044"/>
              <a:ext cx="15215" cy="21957"/>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8"/>
            <p:cNvSpPr/>
            <p:nvPr/>
          </p:nvSpPr>
          <p:spPr>
            <a:xfrm>
              <a:off x="6457286" y="3257673"/>
              <a:ext cx="180" cy="337"/>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8"/>
            <p:cNvSpPr/>
            <p:nvPr/>
          </p:nvSpPr>
          <p:spPr>
            <a:xfrm>
              <a:off x="6452162" y="32609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8"/>
            <p:cNvSpPr/>
            <p:nvPr/>
          </p:nvSpPr>
          <p:spPr>
            <a:xfrm>
              <a:off x="6456253" y="3258931"/>
              <a:ext cx="584" cy="562"/>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8"/>
            <p:cNvSpPr/>
            <p:nvPr/>
          </p:nvSpPr>
          <p:spPr>
            <a:xfrm>
              <a:off x="6448949" y="3260572"/>
              <a:ext cx="719" cy="180"/>
            </a:xfrm>
            <a:custGeom>
              <a:avLst/>
              <a:gdLst/>
              <a:ahLst/>
              <a:cxnLst/>
              <a:rect l="l" t="t" r="r" b="b"/>
              <a:pathLst>
                <a:path w="32" h="8" extrusionOk="0">
                  <a:moveTo>
                    <a:pt x="0" y="1"/>
                  </a:moveTo>
                  <a:lnTo>
                    <a:pt x="32"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8"/>
            <p:cNvSpPr/>
            <p:nvPr/>
          </p:nvSpPr>
          <p:spPr>
            <a:xfrm>
              <a:off x="6455241" y="3260032"/>
              <a:ext cx="247" cy="180"/>
            </a:xfrm>
            <a:custGeom>
              <a:avLst/>
              <a:gdLst/>
              <a:ahLst/>
              <a:cxnLst/>
              <a:rect l="l" t="t" r="r" b="b"/>
              <a:pathLst>
                <a:path w="11" h="8" extrusionOk="0">
                  <a:moveTo>
                    <a:pt x="0"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8"/>
            <p:cNvSpPr/>
            <p:nvPr/>
          </p:nvSpPr>
          <p:spPr>
            <a:xfrm>
              <a:off x="6454365" y="3260504"/>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8"/>
            <p:cNvSpPr/>
            <p:nvPr/>
          </p:nvSpPr>
          <p:spPr>
            <a:xfrm>
              <a:off x="6450836" y="326088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8"/>
            <p:cNvSpPr/>
            <p:nvPr/>
          </p:nvSpPr>
          <p:spPr>
            <a:xfrm>
              <a:off x="6453106" y="3260886"/>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8"/>
            <p:cNvSpPr/>
            <p:nvPr/>
          </p:nvSpPr>
          <p:spPr>
            <a:xfrm>
              <a:off x="6448230" y="3260572"/>
              <a:ext cx="427" cy="22"/>
            </a:xfrm>
            <a:custGeom>
              <a:avLst/>
              <a:gdLst/>
              <a:ahLst/>
              <a:cxnLst/>
              <a:rect l="l" t="t" r="r" b="b"/>
              <a:pathLst>
                <a:path w="19" h="1" extrusionOk="0">
                  <a:moveTo>
                    <a:pt x="18"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8"/>
            <p:cNvSpPr/>
            <p:nvPr/>
          </p:nvSpPr>
          <p:spPr>
            <a:xfrm>
              <a:off x="6456882" y="3258302"/>
              <a:ext cx="270" cy="405"/>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8"/>
            <p:cNvSpPr/>
            <p:nvPr/>
          </p:nvSpPr>
          <p:spPr>
            <a:xfrm>
              <a:off x="6457444" y="3256954"/>
              <a:ext cx="3393" cy="427"/>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8"/>
            <p:cNvSpPr/>
            <p:nvPr/>
          </p:nvSpPr>
          <p:spPr>
            <a:xfrm>
              <a:off x="6448230" y="3260504"/>
              <a:ext cx="584" cy="7641"/>
            </a:xfrm>
            <a:custGeom>
              <a:avLst/>
              <a:gdLst/>
              <a:ahLst/>
              <a:cxnLst/>
              <a:rect l="l" t="t" r="r" b="b"/>
              <a:pathLst>
                <a:path w="26" h="340" extrusionOk="0">
                  <a:moveTo>
                    <a:pt x="1" y="0"/>
                  </a:moveTo>
                  <a:lnTo>
                    <a:pt x="25" y="340"/>
                  </a:lnTo>
                  <a:lnTo>
                    <a:pt x="25" y="34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8"/>
            <p:cNvSpPr/>
            <p:nvPr/>
          </p:nvSpPr>
          <p:spPr>
            <a:xfrm>
              <a:off x="6460118" y="3358848"/>
              <a:ext cx="127088" cy="206621"/>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8"/>
            <p:cNvSpPr/>
            <p:nvPr/>
          </p:nvSpPr>
          <p:spPr>
            <a:xfrm>
              <a:off x="6586868" y="3411167"/>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6472703" y="3507061"/>
              <a:ext cx="809" cy="742"/>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6473804" y="3505106"/>
              <a:ext cx="1753" cy="1596"/>
            </a:xfrm>
            <a:custGeom>
              <a:avLst/>
              <a:gdLst/>
              <a:ahLst/>
              <a:cxnLst/>
              <a:rect l="l" t="t" r="r" b="b"/>
              <a:pathLst>
                <a:path w="78" h="71" extrusionOk="0">
                  <a:moveTo>
                    <a:pt x="77" y="0"/>
                  </a:moveTo>
                  <a:lnTo>
                    <a:pt x="0" y="7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8"/>
            <p:cNvSpPr/>
            <p:nvPr/>
          </p:nvSpPr>
          <p:spPr>
            <a:xfrm>
              <a:off x="6481513" y="3554907"/>
              <a:ext cx="22" cy="562"/>
            </a:xfrm>
            <a:custGeom>
              <a:avLst/>
              <a:gdLst/>
              <a:ahLst/>
              <a:cxnLst/>
              <a:rect l="l" t="t" r="r" b="b"/>
              <a:pathLst>
                <a:path w="1" h="25" extrusionOk="0">
                  <a:moveTo>
                    <a:pt x="0" y="25"/>
                  </a:moveTo>
                  <a:lnTo>
                    <a:pt x="0" y="0"/>
                  </a:ln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8"/>
            <p:cNvSpPr/>
            <p:nvPr/>
          </p:nvSpPr>
          <p:spPr>
            <a:xfrm>
              <a:off x="6481580" y="3556480"/>
              <a:ext cx="742" cy="6854"/>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8"/>
            <p:cNvSpPr/>
            <p:nvPr/>
          </p:nvSpPr>
          <p:spPr>
            <a:xfrm>
              <a:off x="6482299" y="3563312"/>
              <a:ext cx="337" cy="2472"/>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8"/>
            <p:cNvSpPr/>
            <p:nvPr/>
          </p:nvSpPr>
          <p:spPr>
            <a:xfrm>
              <a:off x="6473962" y="3512185"/>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8"/>
            <p:cNvSpPr/>
            <p:nvPr/>
          </p:nvSpPr>
          <p:spPr>
            <a:xfrm>
              <a:off x="6481423" y="3553559"/>
              <a:ext cx="22" cy="1371"/>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8"/>
            <p:cNvSpPr/>
            <p:nvPr/>
          </p:nvSpPr>
          <p:spPr>
            <a:xfrm>
              <a:off x="6483401" y="356567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8"/>
            <p:cNvSpPr/>
            <p:nvPr/>
          </p:nvSpPr>
          <p:spPr>
            <a:xfrm>
              <a:off x="6481513" y="3555446"/>
              <a:ext cx="90" cy="1056"/>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8"/>
            <p:cNvSpPr/>
            <p:nvPr/>
          </p:nvSpPr>
          <p:spPr>
            <a:xfrm>
              <a:off x="6473400" y="3510140"/>
              <a:ext cx="112" cy="180"/>
            </a:xfrm>
            <a:custGeom>
              <a:avLst/>
              <a:gdLst/>
              <a:ahLst/>
              <a:cxnLst/>
              <a:rect l="l" t="t" r="r" b="b"/>
              <a:pathLst>
                <a:path w="5" h="8" extrusionOk="0">
                  <a:moveTo>
                    <a:pt x="1"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8"/>
            <p:cNvSpPr/>
            <p:nvPr/>
          </p:nvSpPr>
          <p:spPr>
            <a:xfrm>
              <a:off x="6473243" y="350935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8"/>
            <p:cNvSpPr/>
            <p:nvPr/>
          </p:nvSpPr>
          <p:spPr>
            <a:xfrm>
              <a:off x="6473647" y="3511084"/>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8"/>
            <p:cNvSpPr/>
            <p:nvPr/>
          </p:nvSpPr>
          <p:spPr>
            <a:xfrm>
              <a:off x="6481423" y="3554750"/>
              <a:ext cx="270" cy="2540"/>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8"/>
            <p:cNvSpPr/>
            <p:nvPr/>
          </p:nvSpPr>
          <p:spPr>
            <a:xfrm>
              <a:off x="6482299" y="3563335"/>
              <a:ext cx="337" cy="245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8"/>
            <p:cNvSpPr/>
            <p:nvPr/>
          </p:nvSpPr>
          <p:spPr>
            <a:xfrm>
              <a:off x="6462388" y="3423347"/>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8"/>
            <p:cNvSpPr/>
            <p:nvPr/>
          </p:nvSpPr>
          <p:spPr>
            <a:xfrm>
              <a:off x="6461377" y="3402042"/>
              <a:ext cx="31013" cy="11259"/>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8"/>
            <p:cNvSpPr/>
            <p:nvPr/>
          </p:nvSpPr>
          <p:spPr>
            <a:xfrm>
              <a:off x="6460118" y="3413369"/>
              <a:ext cx="1191" cy="405"/>
            </a:xfrm>
            <a:custGeom>
              <a:avLst/>
              <a:gdLst/>
              <a:ahLst/>
              <a:cxnLst/>
              <a:rect l="l" t="t" r="r" b="b"/>
              <a:pathLst>
                <a:path w="53" h="18" extrusionOk="0">
                  <a:moveTo>
                    <a:pt x="53"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8"/>
            <p:cNvSpPr/>
            <p:nvPr/>
          </p:nvSpPr>
          <p:spPr>
            <a:xfrm>
              <a:off x="6451848" y="3238705"/>
              <a:ext cx="129987" cy="132032"/>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8"/>
            <p:cNvSpPr/>
            <p:nvPr/>
          </p:nvSpPr>
          <p:spPr>
            <a:xfrm>
              <a:off x="6470568" y="3331858"/>
              <a:ext cx="427" cy="90"/>
            </a:xfrm>
            <a:custGeom>
              <a:avLst/>
              <a:gdLst/>
              <a:ahLst/>
              <a:cxnLst/>
              <a:rect l="l" t="t" r="r" b="b"/>
              <a:pathLst>
                <a:path w="19" h="4" extrusionOk="0">
                  <a:moveTo>
                    <a:pt x="1" y="0"/>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8"/>
            <p:cNvSpPr/>
            <p:nvPr/>
          </p:nvSpPr>
          <p:spPr>
            <a:xfrm>
              <a:off x="6468928" y="3331453"/>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8"/>
            <p:cNvSpPr/>
            <p:nvPr/>
          </p:nvSpPr>
          <p:spPr>
            <a:xfrm>
              <a:off x="6473175" y="3332869"/>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8"/>
            <p:cNvSpPr/>
            <p:nvPr/>
          </p:nvSpPr>
          <p:spPr>
            <a:xfrm>
              <a:off x="6471445" y="3332082"/>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8"/>
            <p:cNvSpPr/>
            <p:nvPr/>
          </p:nvSpPr>
          <p:spPr>
            <a:xfrm>
              <a:off x="6472299" y="3332487"/>
              <a:ext cx="427" cy="180"/>
            </a:xfrm>
            <a:custGeom>
              <a:avLst/>
              <a:gdLst/>
              <a:ahLst/>
              <a:cxnLst/>
              <a:rect l="l" t="t" r="r" b="b"/>
              <a:pathLst>
                <a:path w="19" h="8" extrusionOk="0">
                  <a:moveTo>
                    <a:pt x="1"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8"/>
            <p:cNvSpPr/>
            <p:nvPr/>
          </p:nvSpPr>
          <p:spPr>
            <a:xfrm>
              <a:off x="6469714" y="3331611"/>
              <a:ext cx="405" cy="112"/>
            </a:xfrm>
            <a:custGeom>
              <a:avLst/>
              <a:gdLst/>
              <a:ahLst/>
              <a:cxnLst/>
              <a:rect l="l" t="t" r="r" b="b"/>
              <a:pathLst>
                <a:path w="18" h="5" extrusionOk="0">
                  <a:moveTo>
                    <a:pt x="0"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8"/>
            <p:cNvSpPr/>
            <p:nvPr/>
          </p:nvSpPr>
          <p:spPr>
            <a:xfrm>
              <a:off x="6474119" y="3333341"/>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8"/>
            <p:cNvSpPr/>
            <p:nvPr/>
          </p:nvSpPr>
          <p:spPr>
            <a:xfrm>
              <a:off x="6467265" y="3254684"/>
              <a:ext cx="427" cy="405"/>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8"/>
            <p:cNvSpPr/>
            <p:nvPr/>
          </p:nvSpPr>
          <p:spPr>
            <a:xfrm>
              <a:off x="6467737" y="3254122"/>
              <a:ext cx="337" cy="405"/>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8"/>
            <p:cNvSpPr/>
            <p:nvPr/>
          </p:nvSpPr>
          <p:spPr>
            <a:xfrm>
              <a:off x="6466635" y="3255223"/>
              <a:ext cx="494" cy="337"/>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8"/>
            <p:cNvSpPr/>
            <p:nvPr/>
          </p:nvSpPr>
          <p:spPr>
            <a:xfrm>
              <a:off x="6466478" y="3244368"/>
              <a:ext cx="2000" cy="7574"/>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8"/>
            <p:cNvSpPr/>
            <p:nvPr/>
          </p:nvSpPr>
          <p:spPr>
            <a:xfrm>
              <a:off x="6468141" y="3253246"/>
              <a:ext cx="247" cy="652"/>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8"/>
            <p:cNvSpPr/>
            <p:nvPr/>
          </p:nvSpPr>
          <p:spPr>
            <a:xfrm>
              <a:off x="6463804" y="3255628"/>
              <a:ext cx="2787" cy="966"/>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8"/>
            <p:cNvSpPr/>
            <p:nvPr/>
          </p:nvSpPr>
          <p:spPr>
            <a:xfrm>
              <a:off x="6505425" y="3240121"/>
              <a:ext cx="43621" cy="23148"/>
            </a:xfrm>
            <a:custGeom>
              <a:avLst/>
              <a:gdLst/>
              <a:ahLst/>
              <a:cxnLst/>
              <a:rect l="l" t="t" r="r" b="b"/>
              <a:pathLst>
                <a:path w="1941" h="1030" extrusionOk="0">
                  <a:moveTo>
                    <a:pt x="1" y="0"/>
                  </a:moveTo>
                  <a:lnTo>
                    <a:pt x="1" y="0"/>
                  </a:lnTo>
                  <a:lnTo>
                    <a:pt x="1940" y="103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8"/>
            <p:cNvSpPr/>
            <p:nvPr/>
          </p:nvSpPr>
          <p:spPr>
            <a:xfrm>
              <a:off x="6470726" y="3238705"/>
              <a:ext cx="6248" cy="494"/>
            </a:xfrm>
            <a:custGeom>
              <a:avLst/>
              <a:gdLst/>
              <a:ahLst/>
              <a:cxnLst/>
              <a:rect l="l" t="t" r="r" b="b"/>
              <a:pathLst>
                <a:path w="278" h="22" extrusionOk="0">
                  <a:moveTo>
                    <a:pt x="1" y="21"/>
                  </a:moveTo>
                  <a:lnTo>
                    <a:pt x="277" y="0"/>
                  </a:lnTo>
                  <a:lnTo>
                    <a:pt x="27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8"/>
            <p:cNvSpPr/>
            <p:nvPr/>
          </p:nvSpPr>
          <p:spPr>
            <a:xfrm>
              <a:off x="6464051" y="3260415"/>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8"/>
            <p:cNvSpPr/>
            <p:nvPr/>
          </p:nvSpPr>
          <p:spPr>
            <a:xfrm>
              <a:off x="6464051" y="3259246"/>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8"/>
            <p:cNvSpPr/>
            <p:nvPr/>
          </p:nvSpPr>
          <p:spPr>
            <a:xfrm>
              <a:off x="6454365" y="3280326"/>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8"/>
            <p:cNvSpPr/>
            <p:nvPr/>
          </p:nvSpPr>
          <p:spPr>
            <a:xfrm>
              <a:off x="6464051" y="325978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8"/>
            <p:cNvSpPr/>
            <p:nvPr/>
          </p:nvSpPr>
          <p:spPr>
            <a:xfrm>
              <a:off x="6456028" y="3279539"/>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8"/>
            <p:cNvSpPr/>
            <p:nvPr/>
          </p:nvSpPr>
          <p:spPr>
            <a:xfrm>
              <a:off x="6455713" y="3279607"/>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8"/>
            <p:cNvSpPr/>
            <p:nvPr/>
          </p:nvSpPr>
          <p:spPr>
            <a:xfrm>
              <a:off x="6453578" y="3280798"/>
              <a:ext cx="427" cy="180"/>
            </a:xfrm>
            <a:custGeom>
              <a:avLst/>
              <a:gdLst/>
              <a:ahLst/>
              <a:cxnLst/>
              <a:rect l="l" t="t" r="r" b="b"/>
              <a:pathLst>
                <a:path w="19" h="8" extrusionOk="0">
                  <a:moveTo>
                    <a:pt x="1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8"/>
            <p:cNvSpPr/>
            <p:nvPr/>
          </p:nvSpPr>
          <p:spPr>
            <a:xfrm>
              <a:off x="6455399" y="3279764"/>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8"/>
            <p:cNvSpPr/>
            <p:nvPr/>
          </p:nvSpPr>
          <p:spPr>
            <a:xfrm>
              <a:off x="6454927" y="3280011"/>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8"/>
            <p:cNvSpPr/>
            <p:nvPr/>
          </p:nvSpPr>
          <p:spPr>
            <a:xfrm>
              <a:off x="6452005" y="328180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8"/>
            <p:cNvSpPr/>
            <p:nvPr/>
          </p:nvSpPr>
          <p:spPr>
            <a:xfrm>
              <a:off x="6463804" y="3256729"/>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8"/>
            <p:cNvSpPr/>
            <p:nvPr/>
          </p:nvSpPr>
          <p:spPr>
            <a:xfrm>
              <a:off x="6463894" y="3257583"/>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8"/>
            <p:cNvSpPr/>
            <p:nvPr/>
          </p:nvSpPr>
          <p:spPr>
            <a:xfrm>
              <a:off x="6452567" y="3281180"/>
              <a:ext cx="652" cy="427"/>
            </a:xfrm>
            <a:custGeom>
              <a:avLst/>
              <a:gdLst/>
              <a:ahLst/>
              <a:cxnLst/>
              <a:rect l="l" t="t" r="r" b="b"/>
              <a:pathLst>
                <a:path w="29" h="19" extrusionOk="0">
                  <a:moveTo>
                    <a:pt x="28"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8"/>
            <p:cNvSpPr/>
            <p:nvPr/>
          </p:nvSpPr>
          <p:spPr>
            <a:xfrm>
              <a:off x="6463961" y="32584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8"/>
            <p:cNvSpPr/>
            <p:nvPr/>
          </p:nvSpPr>
          <p:spPr>
            <a:xfrm>
              <a:off x="6569789" y="336293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8"/>
            <p:cNvSpPr/>
            <p:nvPr/>
          </p:nvSpPr>
          <p:spPr>
            <a:xfrm>
              <a:off x="6569946" y="3362691"/>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8"/>
            <p:cNvSpPr/>
            <p:nvPr/>
          </p:nvSpPr>
          <p:spPr>
            <a:xfrm>
              <a:off x="6569856" y="336278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8"/>
            <p:cNvSpPr/>
            <p:nvPr/>
          </p:nvSpPr>
          <p:spPr>
            <a:xfrm>
              <a:off x="6569946" y="3362624"/>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8"/>
            <p:cNvSpPr/>
            <p:nvPr/>
          </p:nvSpPr>
          <p:spPr>
            <a:xfrm>
              <a:off x="6569699" y="336309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8"/>
            <p:cNvSpPr/>
            <p:nvPr/>
          </p:nvSpPr>
          <p:spPr>
            <a:xfrm>
              <a:off x="6569789" y="336300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8"/>
            <p:cNvSpPr/>
            <p:nvPr/>
          </p:nvSpPr>
          <p:spPr>
            <a:xfrm>
              <a:off x="6573879" y="3359860"/>
              <a:ext cx="337" cy="270"/>
            </a:xfrm>
            <a:custGeom>
              <a:avLst/>
              <a:gdLst/>
              <a:ahLst/>
              <a:cxnLst/>
              <a:rect l="l" t="t" r="r" b="b"/>
              <a:pathLst>
                <a:path w="15" h="12" extrusionOk="0">
                  <a:moveTo>
                    <a:pt x="1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8"/>
            <p:cNvSpPr/>
            <p:nvPr/>
          </p:nvSpPr>
          <p:spPr>
            <a:xfrm>
              <a:off x="6520459" y="3368827"/>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8"/>
            <p:cNvSpPr/>
            <p:nvPr/>
          </p:nvSpPr>
          <p:spPr>
            <a:xfrm>
              <a:off x="6574980" y="3359230"/>
              <a:ext cx="494" cy="270"/>
            </a:xfrm>
            <a:custGeom>
              <a:avLst/>
              <a:gdLst/>
              <a:ahLst/>
              <a:cxnLst/>
              <a:rect l="l" t="t" r="r" b="b"/>
              <a:pathLst>
                <a:path w="22" h="12" extrusionOk="0">
                  <a:moveTo>
                    <a:pt x="2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8"/>
            <p:cNvSpPr/>
            <p:nvPr/>
          </p:nvSpPr>
          <p:spPr>
            <a:xfrm>
              <a:off x="6543045" y="3369546"/>
              <a:ext cx="966" cy="90"/>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8"/>
            <p:cNvSpPr/>
            <p:nvPr/>
          </p:nvSpPr>
          <p:spPr>
            <a:xfrm>
              <a:off x="6521089" y="3368827"/>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8"/>
            <p:cNvSpPr/>
            <p:nvPr/>
          </p:nvSpPr>
          <p:spPr>
            <a:xfrm>
              <a:off x="6544214" y="3369703"/>
              <a:ext cx="5371" cy="517"/>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8"/>
            <p:cNvSpPr/>
            <p:nvPr/>
          </p:nvSpPr>
          <p:spPr>
            <a:xfrm>
              <a:off x="6573317" y="3360174"/>
              <a:ext cx="427" cy="180"/>
            </a:xfrm>
            <a:custGeom>
              <a:avLst/>
              <a:gdLst/>
              <a:ahLst/>
              <a:cxnLst/>
              <a:rect l="l" t="t" r="r" b="b"/>
              <a:pathLst>
                <a:path w="19" h="8" extrusionOk="0">
                  <a:moveTo>
                    <a:pt x="1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8"/>
            <p:cNvSpPr/>
            <p:nvPr/>
          </p:nvSpPr>
          <p:spPr>
            <a:xfrm>
              <a:off x="6572935" y="3360422"/>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8"/>
            <p:cNvSpPr/>
            <p:nvPr/>
          </p:nvSpPr>
          <p:spPr>
            <a:xfrm>
              <a:off x="6572463" y="3360736"/>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8"/>
            <p:cNvSpPr/>
            <p:nvPr/>
          </p:nvSpPr>
          <p:spPr>
            <a:xfrm>
              <a:off x="6581587" y="3355927"/>
              <a:ext cx="876" cy="427"/>
            </a:xfrm>
            <a:custGeom>
              <a:avLst/>
              <a:gdLst/>
              <a:ahLst/>
              <a:cxnLst/>
              <a:rect l="l" t="t" r="r" b="b"/>
              <a:pathLst>
                <a:path w="39" h="19" extrusionOk="0">
                  <a:moveTo>
                    <a:pt x="39"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8"/>
            <p:cNvSpPr/>
            <p:nvPr/>
          </p:nvSpPr>
          <p:spPr>
            <a:xfrm>
              <a:off x="6574351" y="3359635"/>
              <a:ext cx="494" cy="180"/>
            </a:xfrm>
            <a:custGeom>
              <a:avLst/>
              <a:gdLst/>
              <a:ahLst/>
              <a:cxnLst/>
              <a:rect l="l" t="t" r="r" b="b"/>
              <a:pathLst>
                <a:path w="22" h="8" extrusionOk="0">
                  <a:moveTo>
                    <a:pt x="2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8"/>
            <p:cNvSpPr/>
            <p:nvPr/>
          </p:nvSpPr>
          <p:spPr>
            <a:xfrm>
              <a:off x="6578666" y="3357343"/>
              <a:ext cx="742" cy="337"/>
            </a:xfrm>
            <a:custGeom>
              <a:avLst/>
              <a:gdLst/>
              <a:ahLst/>
              <a:cxnLst/>
              <a:rect l="l" t="t" r="r" b="b"/>
              <a:pathLst>
                <a:path w="33" h="15" extrusionOk="0">
                  <a:moveTo>
                    <a:pt x="32"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8"/>
            <p:cNvSpPr/>
            <p:nvPr/>
          </p:nvSpPr>
          <p:spPr>
            <a:xfrm>
              <a:off x="6516437" y="3368287"/>
              <a:ext cx="1124" cy="180"/>
            </a:xfrm>
            <a:custGeom>
              <a:avLst/>
              <a:gdLst/>
              <a:ahLst/>
              <a:cxnLst/>
              <a:rect l="l" t="t" r="r" b="b"/>
              <a:pathLst>
                <a:path w="50" h="8" extrusionOk="0">
                  <a:moveTo>
                    <a:pt x="1" y="0"/>
                  </a:moveTo>
                  <a:lnTo>
                    <a:pt x="5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8"/>
            <p:cNvSpPr/>
            <p:nvPr/>
          </p:nvSpPr>
          <p:spPr>
            <a:xfrm>
              <a:off x="6580486" y="3356399"/>
              <a:ext cx="876" cy="427"/>
            </a:xfrm>
            <a:custGeom>
              <a:avLst/>
              <a:gdLst/>
              <a:ahLst/>
              <a:cxnLst/>
              <a:rect l="l" t="t" r="r" b="b"/>
              <a:pathLst>
                <a:path w="39" h="19" extrusionOk="0">
                  <a:moveTo>
                    <a:pt x="39"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8"/>
            <p:cNvSpPr/>
            <p:nvPr/>
          </p:nvSpPr>
          <p:spPr>
            <a:xfrm>
              <a:off x="6570171" y="336237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8"/>
            <p:cNvSpPr/>
            <p:nvPr/>
          </p:nvSpPr>
          <p:spPr>
            <a:xfrm>
              <a:off x="6577812" y="3357815"/>
              <a:ext cx="652" cy="270"/>
            </a:xfrm>
            <a:custGeom>
              <a:avLst/>
              <a:gdLst/>
              <a:ahLst/>
              <a:cxnLst/>
              <a:rect l="l" t="t" r="r" b="b"/>
              <a:pathLst>
                <a:path w="29" h="12" extrusionOk="0">
                  <a:moveTo>
                    <a:pt x="28"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8"/>
            <p:cNvSpPr/>
            <p:nvPr/>
          </p:nvSpPr>
          <p:spPr>
            <a:xfrm>
              <a:off x="6558529" y="3364894"/>
              <a:ext cx="2787" cy="1056"/>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8"/>
            <p:cNvSpPr/>
            <p:nvPr/>
          </p:nvSpPr>
          <p:spPr>
            <a:xfrm>
              <a:off x="6577025" y="3358219"/>
              <a:ext cx="562" cy="247"/>
            </a:xfrm>
            <a:custGeom>
              <a:avLst/>
              <a:gdLst/>
              <a:ahLst/>
              <a:cxnLst/>
              <a:rect l="l" t="t" r="r" b="b"/>
              <a:pathLst>
                <a:path w="25" h="11" extrusionOk="0">
                  <a:moveTo>
                    <a:pt x="25"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8"/>
            <p:cNvSpPr/>
            <p:nvPr/>
          </p:nvSpPr>
          <p:spPr>
            <a:xfrm>
              <a:off x="6561294" y="3363163"/>
              <a:ext cx="6315" cy="1753"/>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8"/>
            <p:cNvSpPr/>
            <p:nvPr/>
          </p:nvSpPr>
          <p:spPr>
            <a:xfrm>
              <a:off x="6517785" y="3368512"/>
              <a:ext cx="809" cy="112"/>
            </a:xfrm>
            <a:custGeom>
              <a:avLst/>
              <a:gdLst/>
              <a:ahLst/>
              <a:cxnLst/>
              <a:rect l="l" t="t" r="r" b="b"/>
              <a:pathLst>
                <a:path w="36" h="5" extrusionOk="0">
                  <a:moveTo>
                    <a:pt x="35"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8"/>
            <p:cNvSpPr/>
            <p:nvPr/>
          </p:nvSpPr>
          <p:spPr>
            <a:xfrm>
              <a:off x="6570013" y="3362534"/>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8"/>
            <p:cNvSpPr/>
            <p:nvPr/>
          </p:nvSpPr>
          <p:spPr>
            <a:xfrm>
              <a:off x="6570418" y="3362152"/>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8"/>
            <p:cNvSpPr/>
            <p:nvPr/>
          </p:nvSpPr>
          <p:spPr>
            <a:xfrm>
              <a:off x="6518796" y="3368602"/>
              <a:ext cx="652" cy="90"/>
            </a:xfrm>
            <a:custGeom>
              <a:avLst/>
              <a:gdLst/>
              <a:ahLst/>
              <a:cxnLst/>
              <a:rect l="l" t="t" r="r" b="b"/>
              <a:pathLst>
                <a:path w="29" h="4" extrusionOk="0">
                  <a:moveTo>
                    <a:pt x="29"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8"/>
            <p:cNvSpPr/>
            <p:nvPr/>
          </p:nvSpPr>
          <p:spPr>
            <a:xfrm>
              <a:off x="6568440" y="336332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8"/>
            <p:cNvSpPr/>
            <p:nvPr/>
          </p:nvSpPr>
          <p:spPr>
            <a:xfrm>
              <a:off x="6570261" y="3362309"/>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8"/>
            <p:cNvSpPr/>
            <p:nvPr/>
          </p:nvSpPr>
          <p:spPr>
            <a:xfrm>
              <a:off x="6579542" y="3356871"/>
              <a:ext cx="809" cy="427"/>
            </a:xfrm>
            <a:custGeom>
              <a:avLst/>
              <a:gdLst/>
              <a:ahLst/>
              <a:cxnLst/>
              <a:rect l="l" t="t" r="r" b="b"/>
              <a:pathLst>
                <a:path w="36" h="19" extrusionOk="0">
                  <a:moveTo>
                    <a:pt x="35"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8"/>
            <p:cNvSpPr/>
            <p:nvPr/>
          </p:nvSpPr>
          <p:spPr>
            <a:xfrm>
              <a:off x="6570485" y="3361995"/>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8"/>
            <p:cNvSpPr/>
            <p:nvPr/>
          </p:nvSpPr>
          <p:spPr>
            <a:xfrm>
              <a:off x="6521943" y="336891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8"/>
            <p:cNvSpPr/>
            <p:nvPr/>
          </p:nvSpPr>
          <p:spPr>
            <a:xfrm>
              <a:off x="6571429" y="3361365"/>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8"/>
            <p:cNvSpPr/>
            <p:nvPr/>
          </p:nvSpPr>
          <p:spPr>
            <a:xfrm>
              <a:off x="6571204" y="3361523"/>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8"/>
            <p:cNvSpPr/>
            <p:nvPr/>
          </p:nvSpPr>
          <p:spPr>
            <a:xfrm>
              <a:off x="6572148" y="3360893"/>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8"/>
            <p:cNvSpPr/>
            <p:nvPr/>
          </p:nvSpPr>
          <p:spPr>
            <a:xfrm>
              <a:off x="6576306" y="3358601"/>
              <a:ext cx="494" cy="270"/>
            </a:xfrm>
            <a:custGeom>
              <a:avLst/>
              <a:gdLst/>
              <a:ahLst/>
              <a:cxnLst/>
              <a:rect l="l" t="t" r="r" b="b"/>
              <a:pathLst>
                <a:path w="22" h="12" extrusionOk="0">
                  <a:moveTo>
                    <a:pt x="22"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8"/>
            <p:cNvSpPr/>
            <p:nvPr/>
          </p:nvSpPr>
          <p:spPr>
            <a:xfrm>
              <a:off x="6519673" y="3368759"/>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8"/>
            <p:cNvSpPr/>
            <p:nvPr/>
          </p:nvSpPr>
          <p:spPr>
            <a:xfrm>
              <a:off x="6571744" y="336111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8"/>
            <p:cNvSpPr/>
            <p:nvPr/>
          </p:nvSpPr>
          <p:spPr>
            <a:xfrm>
              <a:off x="6570732" y="3361837"/>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8"/>
            <p:cNvSpPr/>
            <p:nvPr/>
          </p:nvSpPr>
          <p:spPr>
            <a:xfrm>
              <a:off x="6575609" y="3358916"/>
              <a:ext cx="494" cy="270"/>
            </a:xfrm>
            <a:custGeom>
              <a:avLst/>
              <a:gdLst/>
              <a:ahLst/>
              <a:cxnLst/>
              <a:rect l="l" t="t" r="r" b="b"/>
              <a:pathLst>
                <a:path w="22" h="12" extrusionOk="0">
                  <a:moveTo>
                    <a:pt x="2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8"/>
            <p:cNvSpPr/>
            <p:nvPr/>
          </p:nvSpPr>
          <p:spPr>
            <a:xfrm>
              <a:off x="6570957" y="3361680"/>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8"/>
            <p:cNvSpPr/>
            <p:nvPr/>
          </p:nvSpPr>
          <p:spPr>
            <a:xfrm>
              <a:off x="6491513" y="3346645"/>
              <a:ext cx="35418" cy="88838"/>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8"/>
            <p:cNvSpPr/>
            <p:nvPr/>
          </p:nvSpPr>
          <p:spPr>
            <a:xfrm>
              <a:off x="6498503" y="3346803"/>
              <a:ext cx="2629" cy="5686"/>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8"/>
            <p:cNvSpPr/>
            <p:nvPr/>
          </p:nvSpPr>
          <p:spPr>
            <a:xfrm>
              <a:off x="6492615" y="3383142"/>
              <a:ext cx="2540" cy="977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8"/>
            <p:cNvSpPr/>
            <p:nvPr/>
          </p:nvSpPr>
          <p:spPr>
            <a:xfrm>
              <a:off x="6501649" y="3354129"/>
              <a:ext cx="112" cy="247"/>
            </a:xfrm>
            <a:custGeom>
              <a:avLst/>
              <a:gdLst/>
              <a:ahLst/>
              <a:cxnLst/>
              <a:rect l="l" t="t" r="r" b="b"/>
              <a:pathLst>
                <a:path w="5" h="11" extrusionOk="0">
                  <a:moveTo>
                    <a:pt x="4"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8"/>
            <p:cNvSpPr/>
            <p:nvPr/>
          </p:nvSpPr>
          <p:spPr>
            <a:xfrm>
              <a:off x="6501267" y="3352938"/>
              <a:ext cx="180" cy="584"/>
            </a:xfrm>
            <a:custGeom>
              <a:avLst/>
              <a:gdLst/>
              <a:ahLst/>
              <a:cxnLst/>
              <a:rect l="l" t="t" r="r" b="b"/>
              <a:pathLst>
                <a:path w="8" h="26" extrusionOk="0">
                  <a:moveTo>
                    <a:pt x="7"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8"/>
            <p:cNvSpPr/>
            <p:nvPr/>
          </p:nvSpPr>
          <p:spPr>
            <a:xfrm>
              <a:off x="6502368" y="3356713"/>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8"/>
            <p:cNvSpPr/>
            <p:nvPr/>
          </p:nvSpPr>
          <p:spPr>
            <a:xfrm>
              <a:off x="6491896" y="3392896"/>
              <a:ext cx="742" cy="2315"/>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8"/>
            <p:cNvSpPr/>
            <p:nvPr/>
          </p:nvSpPr>
          <p:spPr>
            <a:xfrm>
              <a:off x="6502211" y="3356017"/>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8"/>
            <p:cNvSpPr/>
            <p:nvPr/>
          </p:nvSpPr>
          <p:spPr>
            <a:xfrm>
              <a:off x="6493087" y="3398649"/>
              <a:ext cx="90" cy="270"/>
            </a:xfrm>
            <a:custGeom>
              <a:avLst/>
              <a:gdLst/>
              <a:ahLst/>
              <a:cxnLst/>
              <a:rect l="l" t="t" r="r" b="b"/>
              <a:pathLst>
                <a:path w="4" h="12" extrusionOk="0">
                  <a:moveTo>
                    <a:pt x="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8"/>
            <p:cNvSpPr/>
            <p:nvPr/>
          </p:nvSpPr>
          <p:spPr>
            <a:xfrm>
              <a:off x="6493469" y="3399278"/>
              <a:ext cx="427" cy="270"/>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8"/>
            <p:cNvSpPr/>
            <p:nvPr/>
          </p:nvSpPr>
          <p:spPr>
            <a:xfrm>
              <a:off x="6505829" y="3403458"/>
              <a:ext cx="1191" cy="180"/>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6494727" y="3400155"/>
              <a:ext cx="494" cy="494"/>
            </a:xfrm>
            <a:custGeom>
              <a:avLst/>
              <a:gdLst/>
              <a:ahLst/>
              <a:cxnLst/>
              <a:rect l="l" t="t" r="r" b="b"/>
              <a:pathLst>
                <a:path w="22" h="22" extrusionOk="0">
                  <a:moveTo>
                    <a:pt x="22"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6493941" y="3399593"/>
              <a:ext cx="584" cy="427"/>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8"/>
            <p:cNvSpPr/>
            <p:nvPr/>
          </p:nvSpPr>
          <p:spPr>
            <a:xfrm>
              <a:off x="6504638" y="3403616"/>
              <a:ext cx="899" cy="180"/>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8"/>
            <p:cNvSpPr/>
            <p:nvPr/>
          </p:nvSpPr>
          <p:spPr>
            <a:xfrm>
              <a:off x="6502121" y="3404155"/>
              <a:ext cx="1056" cy="337"/>
            </a:xfrm>
            <a:custGeom>
              <a:avLst/>
              <a:gdLst/>
              <a:ahLst/>
              <a:cxnLst/>
              <a:rect l="l" t="t" r="r" b="b"/>
              <a:pathLst>
                <a:path w="47" h="15" extrusionOk="0">
                  <a:moveTo>
                    <a:pt x="46"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8"/>
            <p:cNvSpPr/>
            <p:nvPr/>
          </p:nvSpPr>
          <p:spPr>
            <a:xfrm>
              <a:off x="6507874" y="3403616"/>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8"/>
            <p:cNvSpPr/>
            <p:nvPr/>
          </p:nvSpPr>
          <p:spPr>
            <a:xfrm>
              <a:off x="6495446" y="3400851"/>
              <a:ext cx="809" cy="652"/>
            </a:xfrm>
            <a:custGeom>
              <a:avLst/>
              <a:gdLst/>
              <a:ahLst/>
              <a:cxnLst/>
              <a:rect l="l" t="t" r="r" b="b"/>
              <a:pathLst>
                <a:path w="36" h="29" extrusionOk="0">
                  <a:moveTo>
                    <a:pt x="35"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6508818" y="3403773"/>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6503379" y="3403840"/>
              <a:ext cx="899" cy="270"/>
            </a:xfrm>
            <a:custGeom>
              <a:avLst/>
              <a:gdLst/>
              <a:ahLst/>
              <a:cxnLst/>
              <a:rect l="l" t="t" r="r" b="b"/>
              <a:pathLst>
                <a:path w="40" h="12" extrusionOk="0">
                  <a:moveTo>
                    <a:pt x="39"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6524774" y="3406762"/>
              <a:ext cx="427" cy="494"/>
            </a:xfrm>
            <a:custGeom>
              <a:avLst/>
              <a:gdLst/>
              <a:ahLst/>
              <a:cxnLst/>
              <a:rect l="l" t="t" r="r" b="b"/>
              <a:pathLst>
                <a:path w="19" h="22" extrusionOk="0">
                  <a:moveTo>
                    <a:pt x="1"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8"/>
            <p:cNvSpPr/>
            <p:nvPr/>
          </p:nvSpPr>
          <p:spPr>
            <a:xfrm>
              <a:off x="6525403" y="3407391"/>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8"/>
            <p:cNvSpPr/>
            <p:nvPr/>
          </p:nvSpPr>
          <p:spPr>
            <a:xfrm>
              <a:off x="6522190" y="3404155"/>
              <a:ext cx="876" cy="899"/>
            </a:xfrm>
            <a:custGeom>
              <a:avLst/>
              <a:gdLst/>
              <a:ahLst/>
              <a:cxnLst/>
              <a:rect l="l" t="t" r="r" b="b"/>
              <a:pathLst>
                <a:path w="39" h="40" extrusionOk="0">
                  <a:moveTo>
                    <a:pt x="0" y="1"/>
                  </a:moveTo>
                  <a:lnTo>
                    <a:pt x="39"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8"/>
            <p:cNvSpPr/>
            <p:nvPr/>
          </p:nvSpPr>
          <p:spPr>
            <a:xfrm>
              <a:off x="6523134" y="3405099"/>
              <a:ext cx="719" cy="742"/>
            </a:xfrm>
            <a:custGeom>
              <a:avLst/>
              <a:gdLst/>
              <a:ahLst/>
              <a:cxnLst/>
              <a:rect l="l" t="t" r="r" b="b"/>
              <a:pathLst>
                <a:path w="32" h="33" extrusionOk="0">
                  <a:moveTo>
                    <a:pt x="0" y="1"/>
                  </a:moveTo>
                  <a:lnTo>
                    <a:pt x="32"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8"/>
            <p:cNvSpPr/>
            <p:nvPr/>
          </p:nvSpPr>
          <p:spPr>
            <a:xfrm>
              <a:off x="6526752" y="3410223"/>
              <a:ext cx="247" cy="1506"/>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8"/>
            <p:cNvSpPr/>
            <p:nvPr/>
          </p:nvSpPr>
          <p:spPr>
            <a:xfrm>
              <a:off x="6524078" y="3406043"/>
              <a:ext cx="494" cy="494"/>
            </a:xfrm>
            <a:custGeom>
              <a:avLst/>
              <a:gdLst/>
              <a:ahLst/>
              <a:cxnLst/>
              <a:rect l="l" t="t" r="r" b="b"/>
              <a:pathLst>
                <a:path w="22" h="22" extrusionOk="0">
                  <a:moveTo>
                    <a:pt x="0" y="1"/>
                  </a:moveTo>
                  <a:lnTo>
                    <a:pt x="2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8"/>
            <p:cNvSpPr/>
            <p:nvPr/>
          </p:nvSpPr>
          <p:spPr>
            <a:xfrm>
              <a:off x="6509515" y="3423280"/>
              <a:ext cx="7731" cy="11664"/>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8"/>
            <p:cNvSpPr/>
            <p:nvPr/>
          </p:nvSpPr>
          <p:spPr>
            <a:xfrm>
              <a:off x="6521156" y="3403301"/>
              <a:ext cx="809" cy="719"/>
            </a:xfrm>
            <a:custGeom>
              <a:avLst/>
              <a:gdLst/>
              <a:ahLst/>
              <a:cxnLst/>
              <a:rect l="l" t="t" r="r" b="b"/>
              <a:pathLst>
                <a:path w="36" h="32" extrusionOk="0">
                  <a:moveTo>
                    <a:pt x="1" y="0"/>
                  </a:moveTo>
                  <a:lnTo>
                    <a:pt x="36"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8"/>
            <p:cNvSpPr/>
            <p:nvPr/>
          </p:nvSpPr>
          <p:spPr>
            <a:xfrm>
              <a:off x="6520527" y="3402739"/>
              <a:ext cx="337" cy="270"/>
            </a:xfrm>
            <a:custGeom>
              <a:avLst/>
              <a:gdLst/>
              <a:ahLst/>
              <a:cxnLst/>
              <a:rect l="l" t="t" r="r" b="b"/>
              <a:pathLst>
                <a:path w="15" h="12" extrusionOk="0">
                  <a:moveTo>
                    <a:pt x="1" y="1"/>
                  </a:moveTo>
                  <a:lnTo>
                    <a:pt x="1" y="1"/>
                  </a:ln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a:off x="6500008" y="3346735"/>
              <a:ext cx="22" cy="0"/>
            </a:xfrm>
            <a:custGeom>
              <a:avLst/>
              <a:gdLst/>
              <a:ahLst/>
              <a:cxnLst/>
              <a:rect l="l" t="t" r="r" b="b"/>
              <a:pathLst>
                <a:path w="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a:off x="6501020" y="3346735"/>
              <a:ext cx="22" cy="0"/>
            </a:xfrm>
            <a:custGeom>
              <a:avLst/>
              <a:gdLst/>
              <a:ahLst/>
              <a:cxnLst/>
              <a:rect l="l" t="t" r="r" b="b"/>
              <a:pathLst>
                <a:path w="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a:off x="6498593" y="33468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a:off x="6501964" y="3346735"/>
              <a:ext cx="22" cy="0"/>
            </a:xfrm>
            <a:custGeom>
              <a:avLst/>
              <a:gdLst/>
              <a:ahLst/>
              <a:cxnLst/>
              <a:rect l="l" t="t" r="r" b="b"/>
              <a:pathLst>
                <a:path w="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a:off x="6498975" y="3346803"/>
              <a:ext cx="742" cy="22"/>
            </a:xfrm>
            <a:custGeom>
              <a:avLst/>
              <a:gdLst/>
              <a:ahLst/>
              <a:cxnLst/>
              <a:rect l="l" t="t" r="r" b="b"/>
              <a:pathLst>
                <a:path w="33" h="1" extrusionOk="0">
                  <a:moveTo>
                    <a:pt x="1" y="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a:off x="6927926" y="2692173"/>
              <a:ext cx="90815" cy="59195"/>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8"/>
            <p:cNvSpPr/>
            <p:nvPr/>
          </p:nvSpPr>
          <p:spPr>
            <a:xfrm>
              <a:off x="6986290" y="271386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8"/>
            <p:cNvSpPr/>
            <p:nvPr/>
          </p:nvSpPr>
          <p:spPr>
            <a:xfrm>
              <a:off x="6989526" y="2714332"/>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8"/>
            <p:cNvSpPr/>
            <p:nvPr/>
          </p:nvSpPr>
          <p:spPr>
            <a:xfrm>
              <a:off x="6991324" y="2714332"/>
              <a:ext cx="809" cy="22"/>
            </a:xfrm>
            <a:custGeom>
              <a:avLst/>
              <a:gdLst/>
              <a:ahLst/>
              <a:cxnLst/>
              <a:rect l="l" t="t" r="r" b="b"/>
              <a:pathLst>
                <a:path w="36" h="1" extrusionOk="0">
                  <a:moveTo>
                    <a:pt x="1" y="0"/>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8"/>
            <p:cNvSpPr/>
            <p:nvPr/>
          </p:nvSpPr>
          <p:spPr>
            <a:xfrm>
              <a:off x="6988739" y="2714332"/>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6988020" y="271417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8"/>
            <p:cNvSpPr/>
            <p:nvPr/>
          </p:nvSpPr>
          <p:spPr>
            <a:xfrm>
              <a:off x="6991099" y="27143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8"/>
            <p:cNvSpPr/>
            <p:nvPr/>
          </p:nvSpPr>
          <p:spPr>
            <a:xfrm>
              <a:off x="6992268" y="2713298"/>
              <a:ext cx="10563" cy="1056"/>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8"/>
            <p:cNvSpPr/>
            <p:nvPr/>
          </p:nvSpPr>
          <p:spPr>
            <a:xfrm>
              <a:off x="6986919" y="271386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8"/>
            <p:cNvSpPr/>
            <p:nvPr/>
          </p:nvSpPr>
          <p:spPr>
            <a:xfrm>
              <a:off x="6985188" y="2713860"/>
              <a:ext cx="427" cy="22"/>
            </a:xfrm>
            <a:custGeom>
              <a:avLst/>
              <a:gdLst/>
              <a:ahLst/>
              <a:cxnLst/>
              <a:rect l="l" t="t" r="r" b="b"/>
              <a:pathLst>
                <a:path w="19" h="1" extrusionOk="0">
                  <a:moveTo>
                    <a:pt x="1"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6933342" y="2738783"/>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6933747" y="2738086"/>
              <a:ext cx="180" cy="405"/>
            </a:xfrm>
            <a:custGeom>
              <a:avLst/>
              <a:gdLst/>
              <a:ahLst/>
              <a:cxnLst/>
              <a:rect l="l" t="t" r="r" b="b"/>
              <a:pathLst>
                <a:path w="8" h="18" extrusionOk="0">
                  <a:moveTo>
                    <a:pt x="7"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8"/>
            <p:cNvSpPr/>
            <p:nvPr/>
          </p:nvSpPr>
          <p:spPr>
            <a:xfrm>
              <a:off x="6936421" y="2734782"/>
              <a:ext cx="405" cy="337"/>
            </a:xfrm>
            <a:custGeom>
              <a:avLst/>
              <a:gdLst/>
              <a:ahLst/>
              <a:cxnLst/>
              <a:rect l="l" t="t" r="r" b="b"/>
              <a:pathLst>
                <a:path w="18" h="15" extrusionOk="0">
                  <a:moveTo>
                    <a:pt x="18"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6935230" y="2735951"/>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6934061" y="2737524"/>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8"/>
            <p:cNvSpPr/>
            <p:nvPr/>
          </p:nvSpPr>
          <p:spPr>
            <a:xfrm>
              <a:off x="6936016" y="2735164"/>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8"/>
            <p:cNvSpPr/>
            <p:nvPr/>
          </p:nvSpPr>
          <p:spPr>
            <a:xfrm>
              <a:off x="6934443" y="2736895"/>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6933117" y="2739502"/>
              <a:ext cx="180" cy="405"/>
            </a:xfrm>
            <a:custGeom>
              <a:avLst/>
              <a:gdLst/>
              <a:ahLst/>
              <a:cxnLst/>
              <a:rect l="l" t="t" r="r" b="b"/>
              <a:pathLst>
                <a:path w="8" h="18" extrusionOk="0">
                  <a:moveTo>
                    <a:pt x="7"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6932331" y="2744221"/>
              <a:ext cx="22" cy="584"/>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8"/>
            <p:cNvSpPr/>
            <p:nvPr/>
          </p:nvSpPr>
          <p:spPr>
            <a:xfrm>
              <a:off x="6964670" y="2692128"/>
              <a:ext cx="22" cy="270"/>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8"/>
            <p:cNvSpPr/>
            <p:nvPr/>
          </p:nvSpPr>
          <p:spPr>
            <a:xfrm>
              <a:off x="6932241" y="2745412"/>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8"/>
            <p:cNvSpPr/>
            <p:nvPr/>
          </p:nvSpPr>
          <p:spPr>
            <a:xfrm>
              <a:off x="6932331" y="2743120"/>
              <a:ext cx="90" cy="584"/>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8"/>
            <p:cNvSpPr/>
            <p:nvPr/>
          </p:nvSpPr>
          <p:spPr>
            <a:xfrm>
              <a:off x="6935634" y="2735569"/>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8"/>
            <p:cNvSpPr/>
            <p:nvPr/>
          </p:nvSpPr>
          <p:spPr>
            <a:xfrm>
              <a:off x="6932870" y="2740288"/>
              <a:ext cx="112" cy="405"/>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6932488" y="2742109"/>
              <a:ext cx="90" cy="494"/>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6932645" y="2741165"/>
              <a:ext cx="90" cy="472"/>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8"/>
            <p:cNvSpPr/>
            <p:nvPr/>
          </p:nvSpPr>
          <p:spPr>
            <a:xfrm>
              <a:off x="6960895" y="2700016"/>
              <a:ext cx="90" cy="90"/>
            </a:xfrm>
            <a:custGeom>
              <a:avLst/>
              <a:gdLst/>
              <a:ahLst/>
              <a:cxnLst/>
              <a:rect l="l" t="t" r="r" b="b"/>
              <a:pathLst>
                <a:path w="4" h="4" extrusionOk="0">
                  <a:moveTo>
                    <a:pt x="4" y="0"/>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8"/>
            <p:cNvSpPr/>
            <p:nvPr/>
          </p:nvSpPr>
          <p:spPr>
            <a:xfrm>
              <a:off x="6934848" y="2736423"/>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8"/>
            <p:cNvSpPr/>
            <p:nvPr/>
          </p:nvSpPr>
          <p:spPr>
            <a:xfrm>
              <a:off x="6963569" y="2694982"/>
              <a:ext cx="180" cy="315"/>
            </a:xfrm>
            <a:custGeom>
              <a:avLst/>
              <a:gdLst/>
              <a:ahLst/>
              <a:cxnLst/>
              <a:rect l="l" t="t" r="r" b="b"/>
              <a:pathLst>
                <a:path w="8" h="14"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6964355" y="2693229"/>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6964041" y="2693948"/>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6963254" y="2695521"/>
              <a:ext cx="180" cy="337"/>
            </a:xfrm>
            <a:custGeom>
              <a:avLst/>
              <a:gdLst/>
              <a:ahLst/>
              <a:cxnLst/>
              <a:rect l="l" t="t" r="r" b="b"/>
              <a:pathLst>
                <a:path w="8" h="15" extrusionOk="0">
                  <a:moveTo>
                    <a:pt x="0" y="15"/>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6964198" y="269363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6963794" y="2694420"/>
              <a:ext cx="180" cy="337"/>
            </a:xfrm>
            <a:custGeom>
              <a:avLst/>
              <a:gdLst/>
              <a:ahLst/>
              <a:cxnLst/>
              <a:rect l="l" t="t" r="r" b="b"/>
              <a:pathLst>
                <a:path w="8" h="15" extrusionOk="0">
                  <a:moveTo>
                    <a:pt x="1" y="15"/>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8"/>
            <p:cNvSpPr/>
            <p:nvPr/>
          </p:nvSpPr>
          <p:spPr>
            <a:xfrm>
              <a:off x="6961749" y="269828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8"/>
            <p:cNvSpPr/>
            <p:nvPr/>
          </p:nvSpPr>
          <p:spPr>
            <a:xfrm>
              <a:off x="6961209" y="2699139"/>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8"/>
            <p:cNvSpPr/>
            <p:nvPr/>
          </p:nvSpPr>
          <p:spPr>
            <a:xfrm>
              <a:off x="6962940" y="2696150"/>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8"/>
            <p:cNvSpPr/>
            <p:nvPr/>
          </p:nvSpPr>
          <p:spPr>
            <a:xfrm>
              <a:off x="6962153" y="2697499"/>
              <a:ext cx="247" cy="405"/>
            </a:xfrm>
            <a:custGeom>
              <a:avLst/>
              <a:gdLst/>
              <a:ahLst/>
              <a:cxnLst/>
              <a:rect l="l" t="t" r="r" b="b"/>
              <a:pathLst>
                <a:path w="11" h="18" extrusionOk="0">
                  <a:moveTo>
                    <a:pt x="0"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8"/>
            <p:cNvSpPr/>
            <p:nvPr/>
          </p:nvSpPr>
          <p:spPr>
            <a:xfrm>
              <a:off x="6962535" y="2696780"/>
              <a:ext cx="270" cy="427"/>
            </a:xfrm>
            <a:custGeom>
              <a:avLst/>
              <a:gdLst/>
              <a:ahLst/>
              <a:cxnLst/>
              <a:rect l="l" t="t" r="r" b="b"/>
              <a:pathLst>
                <a:path w="12" h="19" extrusionOk="0">
                  <a:moveTo>
                    <a:pt x="1"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8"/>
            <p:cNvSpPr/>
            <p:nvPr/>
          </p:nvSpPr>
          <p:spPr>
            <a:xfrm>
              <a:off x="6964670" y="2692442"/>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8"/>
            <p:cNvSpPr/>
            <p:nvPr/>
          </p:nvSpPr>
          <p:spPr>
            <a:xfrm>
              <a:off x="6964513" y="2692914"/>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6964580" y="2692600"/>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7018157" y="2740603"/>
              <a:ext cx="22" cy="247"/>
            </a:xfrm>
            <a:custGeom>
              <a:avLst/>
              <a:gdLst/>
              <a:ahLst/>
              <a:cxnLst/>
              <a:rect l="l" t="t" r="r" b="b"/>
              <a:pathLst>
                <a:path w="1" h="11" extrusionOk="0">
                  <a:moveTo>
                    <a:pt x="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7016516" y="2742266"/>
              <a:ext cx="2382" cy="3483"/>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7018247" y="2741547"/>
              <a:ext cx="90" cy="405"/>
            </a:xfrm>
            <a:custGeom>
              <a:avLst/>
              <a:gdLst/>
              <a:ahLst/>
              <a:cxnLst/>
              <a:rect l="l" t="t" r="r" b="b"/>
              <a:pathLst>
                <a:path w="4" h="18" extrusionOk="0">
                  <a:moveTo>
                    <a:pt x="0" y="1"/>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8"/>
            <p:cNvSpPr/>
            <p:nvPr/>
          </p:nvSpPr>
          <p:spPr>
            <a:xfrm>
              <a:off x="7016516" y="2729906"/>
              <a:ext cx="180" cy="405"/>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8"/>
            <p:cNvSpPr/>
            <p:nvPr/>
          </p:nvSpPr>
          <p:spPr>
            <a:xfrm>
              <a:off x="7016584" y="2730288"/>
              <a:ext cx="1438" cy="9551"/>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5130632" y="2921470"/>
              <a:ext cx="2225" cy="3326"/>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8"/>
            <p:cNvSpPr/>
            <p:nvPr/>
          </p:nvSpPr>
          <p:spPr>
            <a:xfrm>
              <a:off x="5126317" y="2908884"/>
              <a:ext cx="3393" cy="9237"/>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8"/>
            <p:cNvSpPr/>
            <p:nvPr/>
          </p:nvSpPr>
          <p:spPr>
            <a:xfrm>
              <a:off x="5331590" y="3094448"/>
              <a:ext cx="8517" cy="6787"/>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8"/>
            <p:cNvSpPr/>
            <p:nvPr/>
          </p:nvSpPr>
          <p:spPr>
            <a:xfrm>
              <a:off x="6625478" y="2684891"/>
              <a:ext cx="36767" cy="31822"/>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8"/>
            <p:cNvSpPr/>
            <p:nvPr/>
          </p:nvSpPr>
          <p:spPr>
            <a:xfrm>
              <a:off x="6639659" y="2685049"/>
              <a:ext cx="966" cy="112"/>
            </a:xfrm>
            <a:custGeom>
              <a:avLst/>
              <a:gdLst/>
              <a:ahLst/>
              <a:cxnLst/>
              <a:rect l="l" t="t" r="r" b="b"/>
              <a:pathLst>
                <a:path w="43" h="5" extrusionOk="0">
                  <a:moveTo>
                    <a:pt x="0" y="1"/>
                  </a:moveTo>
                  <a:lnTo>
                    <a:pt x="4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8"/>
            <p:cNvSpPr/>
            <p:nvPr/>
          </p:nvSpPr>
          <p:spPr>
            <a:xfrm>
              <a:off x="6640985" y="2685138"/>
              <a:ext cx="899" cy="180"/>
            </a:xfrm>
            <a:custGeom>
              <a:avLst/>
              <a:gdLst/>
              <a:ahLst/>
              <a:cxnLst/>
              <a:rect l="l" t="t" r="r" b="b"/>
              <a:pathLst>
                <a:path w="40" h="8" extrusionOk="0">
                  <a:moveTo>
                    <a:pt x="1" y="0"/>
                  </a:moveTo>
                  <a:lnTo>
                    <a:pt x="39"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p:nvPr/>
          </p:nvSpPr>
          <p:spPr>
            <a:xfrm>
              <a:off x="6643816" y="2685610"/>
              <a:ext cx="899" cy="180"/>
            </a:xfrm>
            <a:custGeom>
              <a:avLst/>
              <a:gdLst/>
              <a:ahLst/>
              <a:cxnLst/>
              <a:rect l="l" t="t" r="r" b="b"/>
              <a:pathLst>
                <a:path w="40" h="8" extrusionOk="0">
                  <a:moveTo>
                    <a:pt x="1" y="0"/>
                  </a:moveTo>
                  <a:lnTo>
                    <a:pt x="39"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8"/>
            <p:cNvSpPr/>
            <p:nvPr/>
          </p:nvSpPr>
          <p:spPr>
            <a:xfrm>
              <a:off x="6642333" y="2685363"/>
              <a:ext cx="966" cy="112"/>
            </a:xfrm>
            <a:custGeom>
              <a:avLst/>
              <a:gdLst/>
              <a:ahLst/>
              <a:cxnLst/>
              <a:rect l="l" t="t" r="r" b="b"/>
              <a:pathLst>
                <a:path w="43" h="5" extrusionOk="0">
                  <a:moveTo>
                    <a:pt x="0" y="1"/>
                  </a:moveTo>
                  <a:lnTo>
                    <a:pt x="4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6638400" y="2684981"/>
              <a:ext cx="966" cy="22"/>
            </a:xfrm>
            <a:custGeom>
              <a:avLst/>
              <a:gdLst/>
              <a:ahLst/>
              <a:cxnLst/>
              <a:rect l="l" t="t" r="r" b="b"/>
              <a:pathLst>
                <a:path w="43" h="1" extrusionOk="0">
                  <a:moveTo>
                    <a:pt x="0" y="0"/>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8"/>
            <p:cNvSpPr/>
            <p:nvPr/>
          </p:nvSpPr>
          <p:spPr>
            <a:xfrm>
              <a:off x="6645389" y="2685925"/>
              <a:ext cx="494" cy="90"/>
            </a:xfrm>
            <a:custGeom>
              <a:avLst/>
              <a:gdLst/>
              <a:ahLst/>
              <a:cxnLst/>
              <a:rect l="l" t="t" r="r" b="b"/>
              <a:pathLst>
                <a:path w="22" h="4" extrusionOk="0">
                  <a:moveTo>
                    <a:pt x="22"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p:nvPr/>
          </p:nvSpPr>
          <p:spPr>
            <a:xfrm>
              <a:off x="6626107" y="2686869"/>
              <a:ext cx="1371" cy="247"/>
            </a:xfrm>
            <a:custGeom>
              <a:avLst/>
              <a:gdLst/>
              <a:ahLst/>
              <a:cxnLst/>
              <a:rect l="l" t="t" r="r" b="b"/>
              <a:pathLst>
                <a:path w="61" h="11" extrusionOk="0">
                  <a:moveTo>
                    <a:pt x="1" y="11"/>
                  </a:moveTo>
                  <a:lnTo>
                    <a:pt x="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8"/>
            <p:cNvSpPr/>
            <p:nvPr/>
          </p:nvSpPr>
          <p:spPr>
            <a:xfrm>
              <a:off x="6637299" y="268498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8"/>
            <p:cNvSpPr/>
            <p:nvPr/>
          </p:nvSpPr>
          <p:spPr>
            <a:xfrm>
              <a:off x="6627927" y="2686397"/>
              <a:ext cx="1596" cy="405"/>
            </a:xfrm>
            <a:custGeom>
              <a:avLst/>
              <a:gdLst/>
              <a:ahLst/>
              <a:cxnLst/>
              <a:rect l="l" t="t" r="r" b="b"/>
              <a:pathLst>
                <a:path w="71" h="18" extrusionOk="0">
                  <a:moveTo>
                    <a:pt x="0" y="18"/>
                  </a:moveTo>
                  <a:lnTo>
                    <a:pt x="7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8"/>
            <p:cNvSpPr/>
            <p:nvPr/>
          </p:nvSpPr>
          <p:spPr>
            <a:xfrm>
              <a:off x="6636108" y="2684981"/>
              <a:ext cx="1056" cy="90"/>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8"/>
            <p:cNvSpPr/>
            <p:nvPr/>
          </p:nvSpPr>
          <p:spPr>
            <a:xfrm>
              <a:off x="6636827" y="2698915"/>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8"/>
            <p:cNvSpPr/>
            <p:nvPr/>
          </p:nvSpPr>
          <p:spPr>
            <a:xfrm>
              <a:off x="6638557" y="2701904"/>
              <a:ext cx="405" cy="876"/>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8"/>
            <p:cNvSpPr/>
            <p:nvPr/>
          </p:nvSpPr>
          <p:spPr>
            <a:xfrm>
              <a:off x="6636580" y="2698667"/>
              <a:ext cx="270" cy="180"/>
            </a:xfrm>
            <a:custGeom>
              <a:avLst/>
              <a:gdLst/>
              <a:ahLst/>
              <a:cxnLst/>
              <a:rect l="l" t="t" r="r" b="b"/>
              <a:pathLst>
                <a:path w="12" h="8" extrusionOk="0">
                  <a:moveTo>
                    <a:pt x="1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6637299" y="2699454"/>
              <a:ext cx="247" cy="427"/>
            </a:xfrm>
            <a:custGeom>
              <a:avLst/>
              <a:gdLst/>
              <a:ahLst/>
              <a:cxnLst/>
              <a:rect l="l" t="t" r="r" b="b"/>
              <a:pathLst>
                <a:path w="11" h="19" extrusionOk="0">
                  <a:moveTo>
                    <a:pt x="1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6637052" y="2699139"/>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6638243" y="2701117"/>
              <a:ext cx="337" cy="719"/>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8"/>
            <p:cNvSpPr/>
            <p:nvPr/>
          </p:nvSpPr>
          <p:spPr>
            <a:xfrm>
              <a:off x="6637928" y="2700398"/>
              <a:ext cx="247" cy="652"/>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a:off x="6637614" y="2699926"/>
              <a:ext cx="247" cy="494"/>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6625793" y="2687184"/>
              <a:ext cx="1843" cy="8113"/>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6640288" y="2703162"/>
              <a:ext cx="562" cy="180"/>
            </a:xfrm>
            <a:custGeom>
              <a:avLst/>
              <a:gdLst/>
              <a:ahLst/>
              <a:cxnLst/>
              <a:rect l="l" t="t" r="r" b="b"/>
              <a:pathLst>
                <a:path w="25" h="8" extrusionOk="0">
                  <a:moveTo>
                    <a:pt x="2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6641074" y="2703387"/>
              <a:ext cx="405" cy="270"/>
            </a:xfrm>
            <a:custGeom>
              <a:avLst/>
              <a:gdLst/>
              <a:ahLst/>
              <a:cxnLst/>
              <a:rect l="l" t="t" r="r" b="b"/>
              <a:pathLst>
                <a:path w="18" h="12" extrusionOk="0">
                  <a:moveTo>
                    <a:pt x="18"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6641546" y="2703702"/>
              <a:ext cx="494" cy="337"/>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6639344" y="2702915"/>
              <a:ext cx="809" cy="180"/>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6642333" y="2704331"/>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6647682" y="2677115"/>
              <a:ext cx="54229" cy="45891"/>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8"/>
            <p:cNvSpPr/>
            <p:nvPr/>
          </p:nvSpPr>
          <p:spPr>
            <a:xfrm>
              <a:off x="6644693" y="2709522"/>
              <a:ext cx="10787" cy="7506"/>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6661750" y="2678441"/>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6662222" y="2677497"/>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6661525" y="2679003"/>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6661593" y="2678756"/>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6661907" y="2677969"/>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6661435" y="2679161"/>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6647592" y="2682689"/>
              <a:ext cx="584" cy="1281"/>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8"/>
            <p:cNvSpPr/>
            <p:nvPr/>
          </p:nvSpPr>
          <p:spPr>
            <a:xfrm>
              <a:off x="6647592" y="2682689"/>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8"/>
            <p:cNvSpPr/>
            <p:nvPr/>
          </p:nvSpPr>
          <p:spPr>
            <a:xfrm>
              <a:off x="6647749" y="2682689"/>
              <a:ext cx="5843" cy="2944"/>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8"/>
            <p:cNvSpPr/>
            <p:nvPr/>
          </p:nvSpPr>
          <p:spPr>
            <a:xfrm>
              <a:off x="6662627" y="2677183"/>
              <a:ext cx="247" cy="270"/>
            </a:xfrm>
            <a:custGeom>
              <a:avLst/>
              <a:gdLst/>
              <a:ahLst/>
              <a:cxnLst/>
              <a:rect l="l" t="t" r="r" b="b"/>
              <a:pathLst>
                <a:path w="11" h="12" extrusionOk="0">
                  <a:moveTo>
                    <a:pt x="11" y="1"/>
                  </a:moveTo>
                  <a:lnTo>
                    <a:pt x="0" y="11"/>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6644760" y="2710084"/>
              <a:ext cx="270" cy="405"/>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8"/>
            <p:cNvSpPr/>
            <p:nvPr/>
          </p:nvSpPr>
          <p:spPr>
            <a:xfrm>
              <a:off x="6644535" y="2709522"/>
              <a:ext cx="247" cy="427"/>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8"/>
            <p:cNvSpPr/>
            <p:nvPr/>
          </p:nvSpPr>
          <p:spPr>
            <a:xfrm>
              <a:off x="6685055" y="2720781"/>
              <a:ext cx="562" cy="405"/>
            </a:xfrm>
            <a:custGeom>
              <a:avLst/>
              <a:gdLst/>
              <a:ahLst/>
              <a:cxnLst/>
              <a:rect l="l" t="t" r="r" b="b"/>
              <a:pathLst>
                <a:path w="25" h="18" extrusionOk="0">
                  <a:moveTo>
                    <a:pt x="25"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6686943" y="2721950"/>
              <a:ext cx="1191" cy="652"/>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8"/>
            <p:cNvSpPr/>
            <p:nvPr/>
          </p:nvSpPr>
          <p:spPr>
            <a:xfrm>
              <a:off x="6684269" y="2720220"/>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8"/>
            <p:cNvSpPr/>
            <p:nvPr/>
          </p:nvSpPr>
          <p:spPr>
            <a:xfrm>
              <a:off x="6677032" y="2706466"/>
              <a:ext cx="1663" cy="966"/>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8"/>
            <p:cNvSpPr/>
            <p:nvPr/>
          </p:nvSpPr>
          <p:spPr>
            <a:xfrm>
              <a:off x="6688516" y="2722737"/>
              <a:ext cx="652" cy="337"/>
            </a:xfrm>
            <a:custGeom>
              <a:avLst/>
              <a:gdLst/>
              <a:ahLst/>
              <a:cxnLst/>
              <a:rect l="l" t="t" r="r" b="b"/>
              <a:pathLst>
                <a:path w="29" h="15" extrusionOk="0">
                  <a:moveTo>
                    <a:pt x="28" y="15"/>
                  </a:moveTo>
                  <a:lnTo>
                    <a:pt x="28" y="15"/>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8"/>
            <p:cNvSpPr/>
            <p:nvPr/>
          </p:nvSpPr>
          <p:spPr>
            <a:xfrm>
              <a:off x="6654828" y="2717006"/>
              <a:ext cx="584" cy="22"/>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8"/>
            <p:cNvSpPr/>
            <p:nvPr/>
          </p:nvSpPr>
          <p:spPr>
            <a:xfrm>
              <a:off x="6645389" y="2711028"/>
              <a:ext cx="337" cy="405"/>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8"/>
            <p:cNvSpPr/>
            <p:nvPr/>
          </p:nvSpPr>
          <p:spPr>
            <a:xfrm>
              <a:off x="6683707" y="2719680"/>
              <a:ext cx="427" cy="337"/>
            </a:xfrm>
            <a:custGeom>
              <a:avLst/>
              <a:gdLst/>
              <a:ahLst/>
              <a:cxnLst/>
              <a:rect l="l" t="t" r="r" b="b"/>
              <a:pathLst>
                <a:path w="19" h="15" extrusionOk="0">
                  <a:moveTo>
                    <a:pt x="18"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8"/>
            <p:cNvSpPr/>
            <p:nvPr/>
          </p:nvSpPr>
          <p:spPr>
            <a:xfrm>
              <a:off x="6645075" y="2710623"/>
              <a:ext cx="270" cy="337"/>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8"/>
            <p:cNvSpPr/>
            <p:nvPr/>
          </p:nvSpPr>
          <p:spPr>
            <a:xfrm>
              <a:off x="6645861" y="2711567"/>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6683235" y="2719208"/>
              <a:ext cx="337" cy="405"/>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8"/>
            <p:cNvSpPr/>
            <p:nvPr/>
          </p:nvSpPr>
          <p:spPr>
            <a:xfrm>
              <a:off x="6646423" y="2711882"/>
              <a:ext cx="562" cy="337"/>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8"/>
            <p:cNvSpPr/>
            <p:nvPr/>
          </p:nvSpPr>
          <p:spPr>
            <a:xfrm>
              <a:off x="6685909" y="2721321"/>
              <a:ext cx="899" cy="584"/>
            </a:xfrm>
            <a:custGeom>
              <a:avLst/>
              <a:gdLst/>
              <a:ahLst/>
              <a:cxnLst/>
              <a:rect l="l" t="t" r="r" b="b"/>
              <a:pathLst>
                <a:path w="40" h="26" extrusionOk="0">
                  <a:moveTo>
                    <a:pt x="39"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6666155" y="2678374"/>
              <a:ext cx="5146" cy="3798"/>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6687729" y="2681363"/>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6679864" y="268608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8"/>
            <p:cNvSpPr/>
            <p:nvPr/>
          </p:nvSpPr>
          <p:spPr>
            <a:xfrm>
              <a:off x="6685280" y="2682532"/>
              <a:ext cx="494" cy="180"/>
            </a:xfrm>
            <a:custGeom>
              <a:avLst/>
              <a:gdLst/>
              <a:ahLst/>
              <a:cxnLst/>
              <a:rect l="l" t="t" r="r" b="b"/>
              <a:pathLst>
                <a:path w="22" h="8" extrusionOk="0">
                  <a:moveTo>
                    <a:pt x="1" y="8"/>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8"/>
            <p:cNvSpPr/>
            <p:nvPr/>
          </p:nvSpPr>
          <p:spPr>
            <a:xfrm>
              <a:off x="6686471" y="2682060"/>
              <a:ext cx="494" cy="180"/>
            </a:xfrm>
            <a:custGeom>
              <a:avLst/>
              <a:gdLst/>
              <a:ahLst/>
              <a:cxnLst/>
              <a:rect l="l" t="t" r="r" b="b"/>
              <a:pathLst>
                <a:path w="22" h="8" extrusionOk="0">
                  <a:moveTo>
                    <a:pt x="0" y="8"/>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8"/>
            <p:cNvSpPr/>
            <p:nvPr/>
          </p:nvSpPr>
          <p:spPr>
            <a:xfrm>
              <a:off x="6684651" y="2682779"/>
              <a:ext cx="494" cy="180"/>
            </a:xfrm>
            <a:custGeom>
              <a:avLst/>
              <a:gdLst/>
              <a:ahLst/>
              <a:cxnLst/>
              <a:rect l="l" t="t" r="r" b="b"/>
              <a:pathLst>
                <a:path w="22" h="8" extrusionOk="0">
                  <a:moveTo>
                    <a:pt x="1" y="7"/>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8"/>
            <p:cNvSpPr/>
            <p:nvPr/>
          </p:nvSpPr>
          <p:spPr>
            <a:xfrm>
              <a:off x="6687010" y="2681678"/>
              <a:ext cx="584" cy="337"/>
            </a:xfrm>
            <a:custGeom>
              <a:avLst/>
              <a:gdLst/>
              <a:ahLst/>
              <a:cxnLst/>
              <a:rect l="l" t="t" r="r" b="b"/>
              <a:pathLst>
                <a:path w="26" h="15" extrusionOk="0">
                  <a:moveTo>
                    <a:pt x="1" y="14"/>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8"/>
            <p:cNvSpPr/>
            <p:nvPr/>
          </p:nvSpPr>
          <p:spPr>
            <a:xfrm>
              <a:off x="6685842" y="2682307"/>
              <a:ext cx="494" cy="247"/>
            </a:xfrm>
            <a:custGeom>
              <a:avLst/>
              <a:gdLst/>
              <a:ahLst/>
              <a:cxnLst/>
              <a:rect l="l" t="t" r="r" b="b"/>
              <a:pathLst>
                <a:path w="22" h="11" extrusionOk="0">
                  <a:moveTo>
                    <a:pt x="0" y="11"/>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8"/>
            <p:cNvSpPr/>
            <p:nvPr/>
          </p:nvSpPr>
          <p:spPr>
            <a:xfrm>
              <a:off x="6662851" y="2677183"/>
              <a:ext cx="899" cy="494"/>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6663885" y="2677745"/>
              <a:ext cx="652" cy="247"/>
            </a:xfrm>
            <a:custGeom>
              <a:avLst/>
              <a:gdLst/>
              <a:ahLst/>
              <a:cxnLst/>
              <a:rect l="l" t="t" r="r" b="b"/>
              <a:pathLst>
                <a:path w="29" h="11" extrusionOk="0">
                  <a:moveTo>
                    <a:pt x="0" y="0"/>
                  </a:moveTo>
                  <a:lnTo>
                    <a:pt x="2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6665054" y="2678127"/>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8"/>
            <p:cNvSpPr/>
            <p:nvPr/>
          </p:nvSpPr>
          <p:spPr>
            <a:xfrm>
              <a:off x="6679077" y="26859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8"/>
            <p:cNvSpPr/>
            <p:nvPr/>
          </p:nvSpPr>
          <p:spPr>
            <a:xfrm>
              <a:off x="6688831" y="2680329"/>
              <a:ext cx="405" cy="427"/>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6676088" y="2684891"/>
              <a:ext cx="876" cy="337"/>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6678358" y="2685768"/>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6688201" y="2680891"/>
              <a:ext cx="562" cy="405"/>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8"/>
            <p:cNvSpPr/>
            <p:nvPr/>
          </p:nvSpPr>
          <p:spPr>
            <a:xfrm>
              <a:off x="6680088" y="2685992"/>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6677729" y="2685521"/>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8"/>
            <p:cNvSpPr/>
            <p:nvPr/>
          </p:nvSpPr>
          <p:spPr>
            <a:xfrm>
              <a:off x="6648154" y="2683947"/>
              <a:ext cx="4113" cy="8293"/>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8"/>
            <p:cNvSpPr/>
            <p:nvPr/>
          </p:nvSpPr>
          <p:spPr>
            <a:xfrm>
              <a:off x="6663728" y="2710938"/>
              <a:ext cx="22" cy="337"/>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8"/>
            <p:cNvSpPr/>
            <p:nvPr/>
          </p:nvSpPr>
          <p:spPr>
            <a:xfrm>
              <a:off x="6663885" y="2711725"/>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6663638" y="2710713"/>
              <a:ext cx="112" cy="180"/>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8"/>
            <p:cNvSpPr/>
            <p:nvPr/>
          </p:nvSpPr>
          <p:spPr>
            <a:xfrm>
              <a:off x="6664357" y="2712983"/>
              <a:ext cx="247" cy="584"/>
            </a:xfrm>
            <a:custGeom>
              <a:avLst/>
              <a:gdLst/>
              <a:ahLst/>
              <a:cxnLst/>
              <a:rect l="l" t="t" r="r" b="b"/>
              <a:pathLst>
                <a:path w="11" h="26" extrusionOk="0">
                  <a:moveTo>
                    <a:pt x="0"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6665301" y="27148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6664739" y="2713860"/>
              <a:ext cx="427" cy="80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6663795" y="2711343"/>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6664110" y="2712354"/>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6653570" y="2713612"/>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6644603" y="2709522"/>
              <a:ext cx="494" cy="270"/>
            </a:xfrm>
            <a:custGeom>
              <a:avLst/>
              <a:gdLst/>
              <a:ahLst/>
              <a:cxnLst/>
              <a:rect l="l" t="t" r="r" b="b"/>
              <a:pathLst>
                <a:path w="22" h="12" extrusionOk="0">
                  <a:moveTo>
                    <a:pt x="1" y="1"/>
                  </a:moveTo>
                  <a:lnTo>
                    <a:pt x="22" y="1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6654604" y="27148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6645389" y="2709994"/>
              <a:ext cx="899" cy="494"/>
            </a:xfrm>
            <a:custGeom>
              <a:avLst/>
              <a:gdLst/>
              <a:ahLst/>
              <a:cxnLst/>
              <a:rect l="l" t="t" r="r" b="b"/>
              <a:pathLst>
                <a:path w="40" h="22" extrusionOk="0">
                  <a:moveTo>
                    <a:pt x="39"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6655390" y="271669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6655143" y="271574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6647839" y="2683408"/>
              <a:ext cx="719" cy="1281"/>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6644760" y="2709297"/>
              <a:ext cx="22" cy="90"/>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6655390" y="2717006"/>
              <a:ext cx="22" cy="22"/>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6840279" y="2728625"/>
              <a:ext cx="144235" cy="122031"/>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7002358" y="2742491"/>
              <a:ext cx="0" cy="22"/>
            </a:xfrm>
            <a:custGeom>
              <a:avLst/>
              <a:gdLst/>
              <a:ahLst/>
              <a:cxnLst/>
              <a:rect l="l" t="t" r="r" b="b"/>
              <a:pathLst>
                <a:path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6992829" y="2742581"/>
              <a:ext cx="18428" cy="6697"/>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6913453" y="2742581"/>
              <a:ext cx="719" cy="180"/>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6928713" y="2746896"/>
              <a:ext cx="652" cy="427"/>
            </a:xfrm>
            <a:custGeom>
              <a:avLst/>
              <a:gdLst/>
              <a:ahLst/>
              <a:cxnLst/>
              <a:rect l="l" t="t" r="r" b="b"/>
              <a:pathLst>
                <a:path w="29" h="19" extrusionOk="0">
                  <a:moveTo>
                    <a:pt x="0" y="1"/>
                  </a:moveTo>
                  <a:lnTo>
                    <a:pt x="28" y="18"/>
                  </a:lnTo>
                  <a:lnTo>
                    <a:pt x="2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6927049" y="2746042"/>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6927521" y="2746199"/>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6925881" y="2745637"/>
              <a:ext cx="405" cy="22"/>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6927926" y="2746424"/>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6928308" y="2746671"/>
              <a:ext cx="337" cy="180"/>
            </a:xfrm>
            <a:custGeom>
              <a:avLst/>
              <a:gdLst/>
              <a:ahLst/>
              <a:cxnLst/>
              <a:rect l="l" t="t" r="r" b="b"/>
              <a:pathLst>
                <a:path w="15" h="8" extrusionOk="0">
                  <a:moveTo>
                    <a:pt x="1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6926510" y="2745794"/>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6930038" y="2747772"/>
              <a:ext cx="2382" cy="1506"/>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6915408" y="2742109"/>
              <a:ext cx="899" cy="247"/>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6858910" y="2771279"/>
              <a:ext cx="337" cy="652"/>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6863405" y="2774044"/>
              <a:ext cx="809" cy="22"/>
            </a:xfrm>
            <a:custGeom>
              <a:avLst/>
              <a:gdLst/>
              <a:ahLst/>
              <a:cxnLst/>
              <a:rect l="l" t="t" r="r" b="b"/>
              <a:pathLst>
                <a:path w="36" h="1" extrusionOk="0">
                  <a:moveTo>
                    <a:pt x="15" y="0"/>
                  </a:moveTo>
                  <a:lnTo>
                    <a:pt x="36"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6860483" y="2773257"/>
              <a:ext cx="1686" cy="652"/>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6862393" y="2773886"/>
              <a:ext cx="787" cy="90"/>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6859854" y="2772785"/>
              <a:ext cx="494" cy="337"/>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6859382" y="2772156"/>
              <a:ext cx="337" cy="405"/>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6902261" y="2741862"/>
              <a:ext cx="809" cy="899"/>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6905250" y="2740288"/>
              <a:ext cx="180" cy="22"/>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6864596" y="2773796"/>
              <a:ext cx="1124" cy="180"/>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6849718" y="2769639"/>
              <a:ext cx="1124" cy="337"/>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6915408" y="2742176"/>
              <a:ext cx="809" cy="180"/>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6847741" y="2772380"/>
              <a:ext cx="112" cy="652"/>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6842954" y="2845801"/>
              <a:ext cx="22" cy="337"/>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6844752" y="2781033"/>
              <a:ext cx="742" cy="80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6847898" y="2769953"/>
              <a:ext cx="1843" cy="2292"/>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6845471" y="2773167"/>
              <a:ext cx="2450" cy="7821"/>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6849471" y="2769796"/>
              <a:ext cx="584" cy="337"/>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6976536" y="275327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6982447" y="2753817"/>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6937590" y="2747772"/>
              <a:ext cx="337" cy="405"/>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6980626" y="2754222"/>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6983458" y="2753660"/>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6929342" y="2747300"/>
              <a:ext cx="652" cy="405"/>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6981570" y="2754065"/>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6979772" y="275428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7004089" y="2744221"/>
              <a:ext cx="4652" cy="2225"/>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7010134" y="2746199"/>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7003684" y="2743682"/>
              <a:ext cx="90" cy="90"/>
            </a:xfrm>
            <a:custGeom>
              <a:avLst/>
              <a:gdLst/>
              <a:ahLst/>
              <a:cxnLst/>
              <a:rect l="l" t="t" r="r" b="b"/>
              <a:pathLst>
                <a:path w="4" h="4" extrusionOk="0">
                  <a:moveTo>
                    <a:pt x="1"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7009123" y="2746109"/>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7002673" y="2742648"/>
              <a:ext cx="315" cy="270"/>
            </a:xfrm>
            <a:custGeom>
              <a:avLst/>
              <a:gdLst/>
              <a:ahLst/>
              <a:cxnLst/>
              <a:rect l="l" t="t" r="r" b="b"/>
              <a:pathLst>
                <a:path w="14"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7003212" y="2743120"/>
              <a:ext cx="247" cy="180"/>
            </a:xfrm>
            <a:custGeom>
              <a:avLst/>
              <a:gdLst/>
              <a:ahLst/>
              <a:cxnLst/>
              <a:rect l="l" t="t" r="r" b="b"/>
              <a:pathLst>
                <a:path w="11"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7011235" y="274642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6975053" y="2749660"/>
              <a:ext cx="1281" cy="3393"/>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6937365" y="2748244"/>
              <a:ext cx="247" cy="337"/>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6937118" y="2748716"/>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6992829" y="2742491"/>
              <a:ext cx="9461" cy="6787"/>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6932016" y="2748941"/>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6929724" y="2747525"/>
              <a:ext cx="2315" cy="1371"/>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6847988" y="2747682"/>
              <a:ext cx="197407" cy="179788"/>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6947500" y="2919200"/>
              <a:ext cx="6877" cy="584"/>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7006516" y="2798270"/>
              <a:ext cx="8989" cy="13552"/>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7019663" y="2811732"/>
              <a:ext cx="1191" cy="1348"/>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6977884" y="2872545"/>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6935859" y="2926189"/>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6935073" y="2927380"/>
              <a:ext cx="112" cy="90"/>
            </a:xfrm>
            <a:custGeom>
              <a:avLst/>
              <a:gdLst/>
              <a:ahLst/>
              <a:cxnLst/>
              <a:rect l="l" t="t" r="r" b="b"/>
              <a:pathLst>
                <a:path w="5" h="4" extrusionOk="0">
                  <a:moveTo>
                    <a:pt x="1" y="4"/>
                  </a:moveTo>
                  <a:lnTo>
                    <a:pt x="4" y="1"/>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6978199" y="2872298"/>
              <a:ext cx="405" cy="270"/>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7043417" y="2769549"/>
              <a:ext cx="876" cy="427"/>
            </a:xfrm>
            <a:custGeom>
              <a:avLst/>
              <a:gdLst/>
              <a:ahLst/>
              <a:cxnLst/>
              <a:rect l="l" t="t" r="r" b="b"/>
              <a:pathLst>
                <a:path w="39" h="19" extrusionOk="0">
                  <a:moveTo>
                    <a:pt x="0" y="1"/>
                  </a:moveTo>
                  <a:lnTo>
                    <a:pt x="39"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7042316" y="2768920"/>
              <a:ext cx="719" cy="427"/>
            </a:xfrm>
            <a:custGeom>
              <a:avLst/>
              <a:gdLst/>
              <a:ahLst/>
              <a:cxnLst/>
              <a:rect l="l" t="t" r="r" b="b"/>
              <a:pathLst>
                <a:path w="32" h="19" extrusionOk="0">
                  <a:moveTo>
                    <a:pt x="0" y="1"/>
                  </a:moveTo>
                  <a:lnTo>
                    <a:pt x="3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7029888" y="2755952"/>
              <a:ext cx="7102" cy="10405"/>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7044518" y="2770111"/>
              <a:ext cx="876" cy="562"/>
            </a:xfrm>
            <a:custGeom>
              <a:avLst/>
              <a:gdLst/>
              <a:ahLst/>
              <a:cxnLst/>
              <a:rect l="l" t="t" r="r" b="b"/>
              <a:pathLst>
                <a:path w="39" h="25" extrusionOk="0">
                  <a:moveTo>
                    <a:pt x="39"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7041125" y="2768290"/>
              <a:ext cx="742" cy="427"/>
            </a:xfrm>
            <a:custGeom>
              <a:avLst/>
              <a:gdLst/>
              <a:ahLst/>
              <a:cxnLst/>
              <a:rect l="l" t="t" r="r" b="b"/>
              <a:pathLst>
                <a:path w="33" h="19" extrusionOk="0">
                  <a:moveTo>
                    <a:pt x="1" y="1"/>
                  </a:moveTo>
                  <a:lnTo>
                    <a:pt x="3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7024225" y="2751390"/>
              <a:ext cx="5753" cy="4585"/>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7019977" y="2748311"/>
              <a:ext cx="1910" cy="1438"/>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7036967" y="2766335"/>
              <a:ext cx="1191" cy="562"/>
            </a:xfrm>
            <a:custGeom>
              <a:avLst/>
              <a:gdLst/>
              <a:ahLst/>
              <a:cxnLst/>
              <a:rect l="l" t="t" r="r" b="b"/>
              <a:pathLst>
                <a:path w="53" h="25" extrusionOk="0">
                  <a:moveTo>
                    <a:pt x="0" y="0"/>
                  </a:moveTo>
                  <a:lnTo>
                    <a:pt x="53"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7039956" y="2767751"/>
              <a:ext cx="652" cy="337"/>
            </a:xfrm>
            <a:custGeom>
              <a:avLst/>
              <a:gdLst/>
              <a:ahLst/>
              <a:cxnLst/>
              <a:rect l="l" t="t" r="r" b="b"/>
              <a:pathLst>
                <a:path w="29" h="15" extrusionOk="0">
                  <a:moveTo>
                    <a:pt x="0" y="0"/>
                  </a:moveTo>
                  <a:lnTo>
                    <a:pt x="2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7022247" y="2750042"/>
              <a:ext cx="2000" cy="1371"/>
            </a:xfrm>
            <a:custGeom>
              <a:avLst/>
              <a:gdLst/>
              <a:ahLst/>
              <a:cxnLst/>
              <a:rect l="l" t="t" r="r" b="b"/>
              <a:pathLst>
                <a:path w="89" h="61" extrusionOk="0">
                  <a:moveTo>
                    <a:pt x="1" y="1"/>
                  </a:moveTo>
                  <a:lnTo>
                    <a:pt x="88"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7038608" y="2767122"/>
              <a:ext cx="809" cy="337"/>
            </a:xfrm>
            <a:custGeom>
              <a:avLst/>
              <a:gdLst/>
              <a:ahLst/>
              <a:cxnLst/>
              <a:rect l="l" t="t" r="r" b="b"/>
              <a:pathLst>
                <a:path w="36" h="15" extrusionOk="0">
                  <a:moveTo>
                    <a:pt x="1" y="0"/>
                  </a:moveTo>
                  <a:lnTo>
                    <a:pt x="36"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6868124" y="287726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6853876" y="2859802"/>
              <a:ext cx="1753" cy="1506"/>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6868596" y="2879152"/>
              <a:ext cx="652" cy="247"/>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6873787" y="288560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6874192" y="2887580"/>
              <a:ext cx="22" cy="652"/>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6874102" y="2886950"/>
              <a:ext cx="22" cy="494"/>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6873945" y="2886231"/>
              <a:ext cx="112" cy="427"/>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6868371" y="2878590"/>
              <a:ext cx="90" cy="180"/>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6868371" y="2878208"/>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6850258" y="2854139"/>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8"/>
            <p:cNvSpPr/>
            <p:nvPr/>
          </p:nvSpPr>
          <p:spPr>
            <a:xfrm>
              <a:off x="6868057" y="287663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p:cNvSpPr/>
            <p:nvPr/>
          </p:nvSpPr>
          <p:spPr>
            <a:xfrm>
              <a:off x="6853651" y="290645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6850662" y="2854836"/>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6868529" y="2878905"/>
              <a:ext cx="90" cy="180"/>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8"/>
            <p:cNvSpPr/>
            <p:nvPr/>
          </p:nvSpPr>
          <p:spPr>
            <a:xfrm>
              <a:off x="6868214" y="2877736"/>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8"/>
            <p:cNvSpPr/>
            <p:nvPr/>
          </p:nvSpPr>
          <p:spPr>
            <a:xfrm>
              <a:off x="6867967" y="287616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8"/>
            <p:cNvSpPr/>
            <p:nvPr/>
          </p:nvSpPr>
          <p:spPr>
            <a:xfrm>
              <a:off x="6856640" y="2862072"/>
              <a:ext cx="1191" cy="899"/>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7014853" y="2747997"/>
              <a:ext cx="427" cy="337"/>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7019101" y="2748154"/>
              <a:ext cx="652" cy="180"/>
            </a:xfrm>
            <a:custGeom>
              <a:avLst/>
              <a:gdLst/>
              <a:ahLst/>
              <a:cxnLst/>
              <a:rect l="l" t="t" r="r" b="b"/>
              <a:pathLst>
                <a:path w="29" h="8" extrusionOk="0">
                  <a:moveTo>
                    <a:pt x="1" y="8"/>
                  </a:moveTo>
                  <a:lnTo>
                    <a:pt x="29" y="1"/>
                  </a:ln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6934601" y="2821328"/>
              <a:ext cx="5686" cy="1281"/>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7008561" y="2750761"/>
              <a:ext cx="494" cy="180"/>
            </a:xfrm>
            <a:custGeom>
              <a:avLst/>
              <a:gdLst/>
              <a:ahLst/>
              <a:cxnLst/>
              <a:rect l="l" t="t" r="r" b="b"/>
              <a:pathLst>
                <a:path w="22" h="8" extrusionOk="0">
                  <a:moveTo>
                    <a:pt x="2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6848999" y="2851465"/>
              <a:ext cx="1596" cy="180"/>
            </a:xfrm>
            <a:custGeom>
              <a:avLst/>
              <a:gdLst/>
              <a:ahLst/>
              <a:cxnLst/>
              <a:rect l="l" t="t" r="r" b="b"/>
              <a:pathLst>
                <a:path w="71" h="8" extrusionOk="0">
                  <a:moveTo>
                    <a:pt x="7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6866326" y="28534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6870888" y="285326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6867742" y="28534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7004471" y="27515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7009505" y="2750446"/>
              <a:ext cx="494" cy="180"/>
            </a:xfrm>
            <a:custGeom>
              <a:avLst/>
              <a:gdLst/>
              <a:ahLst/>
              <a:cxnLst/>
              <a:rect l="l" t="t" r="r" b="b"/>
              <a:pathLst>
                <a:path w="22" h="8" extrusionOk="0">
                  <a:moveTo>
                    <a:pt x="2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6847898" y="2851375"/>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7001796" y="2751233"/>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7014314" y="2747772"/>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7002515" y="2751458"/>
              <a:ext cx="315" cy="22"/>
            </a:xfrm>
            <a:custGeom>
              <a:avLst/>
              <a:gdLst/>
              <a:ahLst/>
              <a:cxnLst/>
              <a:rect l="l" t="t" r="r" b="b"/>
              <a:pathLst>
                <a:path w="14"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7003212" y="2751548"/>
              <a:ext cx="405" cy="22"/>
            </a:xfrm>
            <a:custGeom>
              <a:avLst/>
              <a:gdLst/>
              <a:ahLst/>
              <a:cxnLst/>
              <a:rect l="l" t="t" r="r" b="b"/>
              <a:pathLst>
                <a:path w="18"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7013280" y="2748401"/>
              <a:ext cx="337" cy="247"/>
            </a:xfrm>
            <a:custGeom>
              <a:avLst/>
              <a:gdLst/>
              <a:ahLst/>
              <a:cxnLst/>
              <a:rect l="l" t="t" r="r" b="b"/>
              <a:pathLst>
                <a:path w="15" h="11" extrusionOk="0">
                  <a:moveTo>
                    <a:pt x="15"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6856168" y="2852251"/>
              <a:ext cx="1663" cy="180"/>
            </a:xfrm>
            <a:custGeom>
              <a:avLst/>
              <a:gdLst/>
              <a:ahLst/>
              <a:cxnLst/>
              <a:rect l="l" t="t" r="r" b="b"/>
              <a:pathLst>
                <a:path w="74" h="8" extrusionOk="0">
                  <a:moveTo>
                    <a:pt x="7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6888507" y="285146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7004943" y="2751458"/>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6889609" y="285130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7007617" y="2751076"/>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7010449" y="2750042"/>
              <a:ext cx="494" cy="180"/>
            </a:xfrm>
            <a:custGeom>
              <a:avLst/>
              <a:gdLst/>
              <a:ahLst/>
              <a:cxnLst/>
              <a:rect l="l" t="t" r="r" b="b"/>
              <a:pathLst>
                <a:path w="22" h="8" extrusionOk="0">
                  <a:moveTo>
                    <a:pt x="22"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7006673" y="2751233"/>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7005729" y="2751390"/>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7012336" y="2749031"/>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6858438" y="2852566"/>
              <a:ext cx="1528" cy="180"/>
            </a:xfrm>
            <a:custGeom>
              <a:avLst/>
              <a:gdLst/>
              <a:ahLst/>
              <a:cxnLst/>
              <a:rect l="l" t="t" r="r" b="b"/>
              <a:pathLst>
                <a:path w="68" h="8" extrusionOk="0">
                  <a:moveTo>
                    <a:pt x="67"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7011392" y="2749570"/>
              <a:ext cx="427" cy="270"/>
            </a:xfrm>
            <a:custGeom>
              <a:avLst/>
              <a:gdLst/>
              <a:ahLst/>
              <a:cxnLst/>
              <a:rect l="l" t="t" r="r" b="b"/>
              <a:pathLst>
                <a:path w="19" h="12" extrusionOk="0">
                  <a:moveTo>
                    <a:pt x="1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6851291" y="2851622"/>
              <a:ext cx="1978" cy="247"/>
            </a:xfrm>
            <a:custGeom>
              <a:avLst/>
              <a:gdLst/>
              <a:ahLst/>
              <a:cxnLst/>
              <a:rect l="l" t="t" r="r" b="b"/>
              <a:pathLst>
                <a:path w="88" h="11" extrusionOk="0">
                  <a:moveTo>
                    <a:pt x="88"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6865292" y="28534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6853404" y="2851847"/>
              <a:ext cx="2225" cy="337"/>
            </a:xfrm>
            <a:custGeom>
              <a:avLst/>
              <a:gdLst/>
              <a:ahLst/>
              <a:cxnLst/>
              <a:rect l="l" t="t" r="r" b="b"/>
              <a:pathLst>
                <a:path w="99" h="15" extrusionOk="0">
                  <a:moveTo>
                    <a:pt x="99"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6860573" y="2852880"/>
              <a:ext cx="1978" cy="337"/>
            </a:xfrm>
            <a:custGeom>
              <a:avLst/>
              <a:gdLst/>
              <a:ahLst/>
              <a:cxnLst/>
              <a:rect l="l" t="t" r="r" b="b"/>
              <a:pathLst>
                <a:path w="88" h="15" extrusionOk="0">
                  <a:moveTo>
                    <a:pt x="88"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6863247" y="2853352"/>
              <a:ext cx="247" cy="22"/>
            </a:xfrm>
            <a:custGeom>
              <a:avLst/>
              <a:gdLst/>
              <a:ahLst/>
              <a:cxnLst/>
              <a:rect l="l" t="t" r="r" b="b"/>
              <a:pathLst>
                <a:path w="11"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6864281" y="285335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7657100" y="3265246"/>
              <a:ext cx="31395" cy="10607"/>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7693036" y="3235064"/>
              <a:ext cx="121986" cy="102636"/>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8"/>
            <p:cNvSpPr/>
            <p:nvPr/>
          </p:nvSpPr>
          <p:spPr>
            <a:xfrm>
              <a:off x="7252533" y="3160026"/>
              <a:ext cx="138347" cy="139583"/>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8"/>
            <p:cNvSpPr/>
            <p:nvPr/>
          </p:nvSpPr>
          <p:spPr>
            <a:xfrm>
              <a:off x="7417601" y="3176274"/>
              <a:ext cx="123222" cy="100883"/>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7379688" y="3303159"/>
              <a:ext cx="120930" cy="32204"/>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7405330" y="3264325"/>
              <a:ext cx="4427" cy="3776"/>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7554419" y="3332757"/>
              <a:ext cx="48408" cy="6360"/>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7293772" y="3242166"/>
              <a:ext cx="3708" cy="6068"/>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7539856" y="3210703"/>
              <a:ext cx="77444" cy="88523"/>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7631998" y="3268393"/>
              <a:ext cx="12675" cy="6697"/>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7274557" y="3211175"/>
              <a:ext cx="1528" cy="337"/>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7275815" y="3211962"/>
              <a:ext cx="6405" cy="8652"/>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7600445" y="3342151"/>
              <a:ext cx="18361" cy="14226"/>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8"/>
            <p:cNvSpPr/>
            <p:nvPr/>
          </p:nvSpPr>
          <p:spPr>
            <a:xfrm>
              <a:off x="7508393" y="3331026"/>
              <a:ext cx="33620" cy="10742"/>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7545205" y="3348556"/>
              <a:ext cx="19080" cy="7798"/>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8"/>
            <p:cNvSpPr/>
            <p:nvPr/>
          </p:nvSpPr>
          <p:spPr>
            <a:xfrm>
              <a:off x="7646695" y="3206051"/>
              <a:ext cx="17732" cy="27013"/>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7438613" y="3218569"/>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7441040" y="3218726"/>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7440501" y="3218884"/>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7437197" y="3217850"/>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8"/>
            <p:cNvSpPr/>
            <p:nvPr/>
          </p:nvSpPr>
          <p:spPr>
            <a:xfrm>
              <a:off x="7437894" y="3218164"/>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8"/>
            <p:cNvSpPr/>
            <p:nvPr/>
          </p:nvSpPr>
          <p:spPr>
            <a:xfrm>
              <a:off x="7441602" y="3218479"/>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8"/>
            <p:cNvSpPr/>
            <p:nvPr/>
          </p:nvSpPr>
          <p:spPr>
            <a:xfrm>
              <a:off x="7427759" y="3209917"/>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8"/>
            <p:cNvSpPr/>
            <p:nvPr/>
          </p:nvSpPr>
          <p:spPr>
            <a:xfrm>
              <a:off x="7427444" y="3209130"/>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8"/>
            <p:cNvSpPr/>
            <p:nvPr/>
          </p:nvSpPr>
          <p:spPr>
            <a:xfrm>
              <a:off x="7428073" y="3210546"/>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8"/>
            <p:cNvSpPr/>
            <p:nvPr/>
          </p:nvSpPr>
          <p:spPr>
            <a:xfrm>
              <a:off x="7427197" y="3208343"/>
              <a:ext cx="180" cy="405"/>
            </a:xfrm>
            <a:custGeom>
              <a:avLst/>
              <a:gdLst/>
              <a:ahLst/>
              <a:cxnLst/>
              <a:rect l="l" t="t" r="r" b="b"/>
              <a:pathLst>
                <a:path w="8" h="18" extrusionOk="0">
                  <a:moveTo>
                    <a:pt x="1" y="0"/>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8"/>
            <p:cNvSpPr/>
            <p:nvPr/>
          </p:nvSpPr>
          <p:spPr>
            <a:xfrm>
              <a:off x="7426343" y="3205422"/>
              <a:ext cx="180" cy="562"/>
            </a:xfrm>
            <a:custGeom>
              <a:avLst/>
              <a:gdLst/>
              <a:ahLst/>
              <a:cxnLst/>
              <a:rect l="l" t="t" r="r" b="b"/>
              <a:pathLst>
                <a:path w="8" h="25" extrusionOk="0">
                  <a:moveTo>
                    <a:pt x="0" y="0"/>
                  </a:moveTo>
                  <a:lnTo>
                    <a:pt x="7"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8"/>
            <p:cNvSpPr/>
            <p:nvPr/>
          </p:nvSpPr>
          <p:spPr>
            <a:xfrm>
              <a:off x="7426882" y="3207467"/>
              <a:ext cx="180" cy="405"/>
            </a:xfrm>
            <a:custGeom>
              <a:avLst/>
              <a:gdLst/>
              <a:ahLst/>
              <a:cxnLst/>
              <a:rect l="l" t="t" r="r" b="b"/>
              <a:pathLst>
                <a:path w="8" h="18"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8"/>
            <p:cNvSpPr/>
            <p:nvPr/>
          </p:nvSpPr>
          <p:spPr>
            <a:xfrm>
              <a:off x="7436478" y="3217221"/>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8"/>
            <p:cNvSpPr/>
            <p:nvPr/>
          </p:nvSpPr>
          <p:spPr>
            <a:xfrm>
              <a:off x="7426657" y="3206433"/>
              <a:ext cx="180" cy="494"/>
            </a:xfrm>
            <a:custGeom>
              <a:avLst/>
              <a:gdLst/>
              <a:ahLst/>
              <a:cxnLst/>
              <a:rect l="l" t="t" r="r" b="b"/>
              <a:pathLst>
                <a:path w="8" h="22" extrusionOk="0">
                  <a:moveTo>
                    <a:pt x="0" y="1"/>
                  </a:moveTo>
                  <a:lnTo>
                    <a:pt x="7"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8"/>
            <p:cNvSpPr/>
            <p:nvPr/>
          </p:nvSpPr>
          <p:spPr>
            <a:xfrm>
              <a:off x="7428388" y="3211085"/>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8"/>
            <p:cNvSpPr/>
            <p:nvPr/>
          </p:nvSpPr>
          <p:spPr>
            <a:xfrm>
              <a:off x="7435062" y="3216119"/>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8"/>
            <p:cNvSpPr/>
            <p:nvPr/>
          </p:nvSpPr>
          <p:spPr>
            <a:xfrm>
              <a:off x="7428613" y="3211647"/>
              <a:ext cx="180" cy="247"/>
            </a:xfrm>
            <a:custGeom>
              <a:avLst/>
              <a:gdLst/>
              <a:ahLst/>
              <a:cxnLst/>
              <a:rect l="l" t="t" r="r" b="b"/>
              <a:pathLst>
                <a:path w="8" h="11" extrusionOk="0">
                  <a:moveTo>
                    <a:pt x="1" y="0"/>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8"/>
            <p:cNvSpPr/>
            <p:nvPr/>
          </p:nvSpPr>
          <p:spPr>
            <a:xfrm>
              <a:off x="7430343" y="3213220"/>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8"/>
            <p:cNvSpPr/>
            <p:nvPr/>
          </p:nvSpPr>
          <p:spPr>
            <a:xfrm>
              <a:off x="7435782" y="3216749"/>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7430748" y="3213288"/>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8"/>
            <p:cNvSpPr/>
            <p:nvPr/>
          </p:nvSpPr>
          <p:spPr>
            <a:xfrm>
              <a:off x="7428927" y="3212119"/>
              <a:ext cx="180" cy="180"/>
            </a:xfrm>
            <a:custGeom>
              <a:avLst/>
              <a:gdLst/>
              <a:ahLst/>
              <a:cxnLst/>
              <a:rect l="l" t="t" r="r" b="b"/>
              <a:pathLst>
                <a:path w="8" h="8" extrusionOk="0">
                  <a:moveTo>
                    <a:pt x="1" y="0"/>
                  </a:move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7429646" y="3212748"/>
              <a:ext cx="180" cy="180"/>
            </a:xfrm>
            <a:custGeom>
              <a:avLst/>
              <a:gdLst/>
              <a:ahLst/>
              <a:cxnLst/>
              <a:rect l="l" t="t" r="r" b="b"/>
              <a:pathLst>
                <a:path w="8" h="8" extrusionOk="0">
                  <a:moveTo>
                    <a:pt x="0" y="0"/>
                  </a:moveTo>
                  <a:lnTo>
                    <a:pt x="7"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7429961" y="3212973"/>
              <a:ext cx="180" cy="180"/>
            </a:xfrm>
            <a:custGeom>
              <a:avLst/>
              <a:gdLst/>
              <a:ahLst/>
              <a:cxnLst/>
              <a:rect l="l" t="t" r="r" b="b"/>
              <a:pathLst>
                <a:path w="8" h="8" extrusionOk="0">
                  <a:moveTo>
                    <a:pt x="0" y="1"/>
                  </a:moveTo>
                  <a:lnTo>
                    <a:pt x="7"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7439400" y="3218794"/>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7488325" y="3208501"/>
              <a:ext cx="5304" cy="3483"/>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7442299" y="3217310"/>
              <a:ext cx="7349" cy="876"/>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7524529" y="3176948"/>
              <a:ext cx="90" cy="22"/>
            </a:xfrm>
            <a:custGeom>
              <a:avLst/>
              <a:gdLst/>
              <a:ahLst/>
              <a:cxnLst/>
              <a:rect l="l" t="t" r="r" b="b"/>
              <a:pathLst>
                <a:path w="4" h="1" extrusionOk="0">
                  <a:moveTo>
                    <a:pt x="4" y="0"/>
                  </a:moveTo>
                  <a:lnTo>
                    <a:pt x="0" y="0"/>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8"/>
            <p:cNvSpPr/>
            <p:nvPr/>
          </p:nvSpPr>
          <p:spPr>
            <a:xfrm>
              <a:off x="7429242" y="3212434"/>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7440254" y="321888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8"/>
            <p:cNvSpPr/>
            <p:nvPr/>
          </p:nvSpPr>
          <p:spPr>
            <a:xfrm>
              <a:off x="7505786" y="3176004"/>
              <a:ext cx="14046" cy="2922"/>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7522956" y="3176386"/>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7522394" y="3176319"/>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7523653" y="3176633"/>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7609974" y="3343881"/>
              <a:ext cx="652" cy="337"/>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7619323" y="3332959"/>
              <a:ext cx="24653" cy="9529"/>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7610198" y="3344128"/>
              <a:ext cx="90" cy="22"/>
            </a:xfrm>
            <a:custGeom>
              <a:avLst/>
              <a:gdLst/>
              <a:ahLst/>
              <a:cxnLst/>
              <a:rect l="l" t="t" r="r" b="b"/>
              <a:pathLst>
                <a:path w="4"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7619412" y="3340510"/>
              <a:ext cx="876" cy="876"/>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7609974" y="3344038"/>
              <a:ext cx="0" cy="22"/>
            </a:xfrm>
            <a:custGeom>
              <a:avLst/>
              <a:gdLst/>
              <a:ahLst/>
              <a:cxnLst/>
              <a:rect l="l" t="t" r="r" b="b"/>
              <a:pathLst>
                <a:path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7610603" y="334388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8"/>
            <p:cNvSpPr/>
            <p:nvPr/>
          </p:nvSpPr>
          <p:spPr>
            <a:xfrm>
              <a:off x="7620356" y="3341521"/>
              <a:ext cx="876" cy="966"/>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8"/>
            <p:cNvSpPr/>
            <p:nvPr/>
          </p:nvSpPr>
          <p:spPr>
            <a:xfrm>
              <a:off x="6198190" y="2687745"/>
              <a:ext cx="18451" cy="29508"/>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6252710" y="2729793"/>
              <a:ext cx="31733" cy="1831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6181132" y="2596930"/>
              <a:ext cx="137223" cy="132279"/>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6246980" y="2597807"/>
              <a:ext cx="2225" cy="4113"/>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6228731" y="2600166"/>
              <a:ext cx="494" cy="337"/>
            </a:xfrm>
            <a:custGeom>
              <a:avLst/>
              <a:gdLst/>
              <a:ahLst/>
              <a:cxnLst/>
              <a:rect l="l" t="t" r="r" b="b"/>
              <a:pathLst>
                <a:path w="22" h="15" extrusionOk="0">
                  <a:moveTo>
                    <a:pt x="21" y="14"/>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6253025" y="2602930"/>
              <a:ext cx="1528" cy="247"/>
            </a:xfrm>
            <a:custGeom>
              <a:avLst/>
              <a:gdLst/>
              <a:ahLst/>
              <a:cxnLst/>
              <a:rect l="l" t="t" r="r" b="b"/>
              <a:pathLst>
                <a:path w="68" h="11" extrusionOk="0">
                  <a:moveTo>
                    <a:pt x="67"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6191358" y="2615268"/>
              <a:ext cx="494" cy="22"/>
            </a:xfrm>
            <a:custGeom>
              <a:avLst/>
              <a:gdLst/>
              <a:ahLst/>
              <a:cxnLst/>
              <a:rect l="l" t="t" r="r" b="b"/>
              <a:pathLst>
                <a:path w="22" h="1" extrusionOk="0">
                  <a:moveTo>
                    <a:pt x="2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6190728" y="2615358"/>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6185380" y="2615426"/>
              <a:ext cx="4585" cy="337"/>
            </a:xfrm>
            <a:custGeom>
              <a:avLst/>
              <a:gdLst/>
              <a:ahLst/>
              <a:cxnLst/>
              <a:rect l="l" t="t" r="r" b="b"/>
              <a:pathLst>
                <a:path w="204" h="15" extrusionOk="0">
                  <a:moveTo>
                    <a:pt x="203"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6189942" y="2615358"/>
              <a:ext cx="652" cy="22"/>
            </a:xfrm>
            <a:custGeom>
              <a:avLst/>
              <a:gdLst/>
              <a:ahLst/>
              <a:cxnLst/>
              <a:rect l="l" t="t" r="r" b="b"/>
              <a:pathLst>
                <a:path w="29" h="1" extrusionOk="0">
                  <a:moveTo>
                    <a:pt x="2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6184818" y="2615830"/>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6227473" y="2600166"/>
              <a:ext cx="1281" cy="1191"/>
            </a:xfrm>
            <a:custGeom>
              <a:avLst/>
              <a:gdLst/>
              <a:ahLst/>
              <a:cxnLst/>
              <a:rect l="l" t="t" r="r" b="b"/>
              <a:pathLst>
                <a:path w="57" h="53" extrusionOk="0">
                  <a:moveTo>
                    <a:pt x="0" y="53"/>
                  </a:moveTo>
                  <a:lnTo>
                    <a:pt x="56" y="0"/>
                  </a:lnTo>
                  <a:lnTo>
                    <a:pt x="5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6193717" y="261520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6193313" y="26152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6191987" y="2615268"/>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6194099" y="26152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6192526" y="2615201"/>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6186863" y="2620460"/>
              <a:ext cx="112" cy="742"/>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6185222" y="2618415"/>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8"/>
            <p:cNvSpPr/>
            <p:nvPr/>
          </p:nvSpPr>
          <p:spPr>
            <a:xfrm>
              <a:off x="6186548" y="2638955"/>
              <a:ext cx="5933" cy="719"/>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8"/>
            <p:cNvSpPr/>
            <p:nvPr/>
          </p:nvSpPr>
          <p:spPr>
            <a:xfrm>
              <a:off x="6192841" y="2643900"/>
              <a:ext cx="270" cy="584"/>
            </a:xfrm>
            <a:custGeom>
              <a:avLst/>
              <a:gdLst/>
              <a:ahLst/>
              <a:cxnLst/>
              <a:rect l="l" t="t" r="r" b="b"/>
              <a:pathLst>
                <a:path w="12" h="26" extrusionOk="0">
                  <a:moveTo>
                    <a:pt x="1" y="25"/>
                  </a:moveTo>
                  <a:lnTo>
                    <a:pt x="1" y="25"/>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6185065" y="261819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8"/>
            <p:cNvSpPr/>
            <p:nvPr/>
          </p:nvSpPr>
          <p:spPr>
            <a:xfrm>
              <a:off x="6185447" y="2618729"/>
              <a:ext cx="899" cy="652"/>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6254059" y="2608819"/>
              <a:ext cx="90" cy="742"/>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6253969" y="2615673"/>
              <a:ext cx="22" cy="809"/>
            </a:xfrm>
            <a:custGeom>
              <a:avLst/>
              <a:gdLst/>
              <a:ahLst/>
              <a:cxnLst/>
              <a:rect l="l" t="t" r="r" b="b"/>
              <a:pathLst>
                <a:path w="1" h="36" extrusionOk="0">
                  <a:moveTo>
                    <a:pt x="1" y="0"/>
                  </a:moveTo>
                  <a:lnTo>
                    <a:pt x="1"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6254216" y="2606773"/>
              <a:ext cx="22" cy="80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6253969" y="2611178"/>
              <a:ext cx="22" cy="427"/>
            </a:xfrm>
            <a:custGeom>
              <a:avLst/>
              <a:gdLst/>
              <a:ahLst/>
              <a:cxnLst/>
              <a:rect l="l" t="t" r="r" b="b"/>
              <a:pathLst>
                <a:path w="1" h="19" extrusionOk="0">
                  <a:moveTo>
                    <a:pt x="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6253969" y="2613628"/>
              <a:ext cx="22" cy="652"/>
            </a:xfrm>
            <a:custGeom>
              <a:avLst/>
              <a:gdLst/>
              <a:ahLst/>
              <a:cxnLst/>
              <a:rect l="l" t="t" r="r" b="b"/>
              <a:pathLst>
                <a:path w="1" h="29" extrusionOk="0">
                  <a:moveTo>
                    <a:pt x="1"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6254283" y="2604976"/>
              <a:ext cx="112" cy="719"/>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6254441" y="2603245"/>
              <a:ext cx="112" cy="652"/>
            </a:xfrm>
            <a:custGeom>
              <a:avLst/>
              <a:gdLst/>
              <a:ahLst/>
              <a:cxnLst/>
              <a:rect l="l" t="t" r="r" b="b"/>
              <a:pathLst>
                <a:path w="5" h="29" extrusionOk="0">
                  <a:moveTo>
                    <a:pt x="4" y="0"/>
                  </a:move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6321636" y="2654372"/>
              <a:ext cx="10967" cy="15125"/>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6321884" y="266122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8"/>
            <p:cNvSpPr/>
            <p:nvPr/>
          </p:nvSpPr>
          <p:spPr>
            <a:xfrm>
              <a:off x="6321951" y="266185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8"/>
            <p:cNvSpPr/>
            <p:nvPr/>
          </p:nvSpPr>
          <p:spPr>
            <a:xfrm>
              <a:off x="6321951" y="266145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6321884" y="2660979"/>
              <a:ext cx="22" cy="112"/>
            </a:xfrm>
            <a:custGeom>
              <a:avLst/>
              <a:gdLst/>
              <a:ahLst/>
              <a:cxnLst/>
              <a:rect l="l" t="t" r="r" b="b"/>
              <a:pathLst>
                <a:path w="1" h="5" extrusionOk="0">
                  <a:moveTo>
                    <a:pt x="0" y="1"/>
                  </a:moveTo>
                  <a:lnTo>
                    <a:pt x="0" y="4"/>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6324086" y="2655159"/>
              <a:ext cx="652" cy="1124"/>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6321726" y="2663339"/>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6321569" y="2664126"/>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6323682" y="2656665"/>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6321884" y="266239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6321884" y="2662800"/>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6328244" y="2662710"/>
              <a:ext cx="4270" cy="6944"/>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6325255" y="2610010"/>
              <a:ext cx="46048" cy="5800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6331075" y="2648170"/>
              <a:ext cx="180" cy="247"/>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6330221" y="2648799"/>
              <a:ext cx="405" cy="180"/>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6330693" y="2648484"/>
              <a:ext cx="337" cy="247"/>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6332581" y="2630303"/>
              <a:ext cx="90" cy="719"/>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6332334" y="26452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6332738" y="2631000"/>
              <a:ext cx="337" cy="325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6332177" y="2628326"/>
              <a:ext cx="427" cy="2000"/>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6325187" y="2613313"/>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6326985" y="2618190"/>
              <a:ext cx="337" cy="180"/>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6325502" y="2615044"/>
              <a:ext cx="180" cy="652"/>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6326671" y="2617875"/>
              <a:ext cx="270" cy="180"/>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6326356" y="2617403"/>
              <a:ext cx="270" cy="337"/>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6325255" y="2613942"/>
              <a:ext cx="180" cy="719"/>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6326131" y="2616774"/>
              <a:ext cx="180" cy="405"/>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8"/>
            <p:cNvSpPr/>
            <p:nvPr/>
          </p:nvSpPr>
          <p:spPr>
            <a:xfrm>
              <a:off x="6325817" y="2615988"/>
              <a:ext cx="180" cy="494"/>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6332896" y="263282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8"/>
            <p:cNvSpPr/>
            <p:nvPr/>
          </p:nvSpPr>
          <p:spPr>
            <a:xfrm>
              <a:off x="6332648" y="2630303"/>
              <a:ext cx="270" cy="245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8"/>
            <p:cNvSpPr/>
            <p:nvPr/>
          </p:nvSpPr>
          <p:spPr>
            <a:xfrm>
              <a:off x="6337458" y="2662238"/>
              <a:ext cx="1124" cy="494"/>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6335795" y="2661609"/>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8"/>
            <p:cNvSpPr/>
            <p:nvPr/>
          </p:nvSpPr>
          <p:spPr>
            <a:xfrm>
              <a:off x="6338784" y="2662867"/>
              <a:ext cx="1124" cy="584"/>
            </a:xfrm>
            <a:custGeom>
              <a:avLst/>
              <a:gdLst/>
              <a:ahLst/>
              <a:cxnLst/>
              <a:rect l="l" t="t" r="r" b="b"/>
              <a:pathLst>
                <a:path w="50" h="26" extrusionOk="0">
                  <a:moveTo>
                    <a:pt x="50"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6336671" y="2661856"/>
              <a:ext cx="494" cy="247"/>
            </a:xfrm>
            <a:custGeom>
              <a:avLst/>
              <a:gdLst/>
              <a:ahLst/>
              <a:cxnLst/>
              <a:rect l="l" t="t" r="r" b="b"/>
              <a:pathLst>
                <a:path w="22" h="11" extrusionOk="0">
                  <a:moveTo>
                    <a:pt x="2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8"/>
            <p:cNvSpPr/>
            <p:nvPr/>
          </p:nvSpPr>
          <p:spPr>
            <a:xfrm>
              <a:off x="6340604" y="2663811"/>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6341301" y="2611268"/>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6342874" y="2611583"/>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6342177" y="2611425"/>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8"/>
            <p:cNvSpPr/>
            <p:nvPr/>
          </p:nvSpPr>
          <p:spPr>
            <a:xfrm>
              <a:off x="6325187" y="2609762"/>
              <a:ext cx="11192" cy="3573"/>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8"/>
            <p:cNvSpPr/>
            <p:nvPr/>
          </p:nvSpPr>
          <p:spPr>
            <a:xfrm>
              <a:off x="6341705" y="2611336"/>
              <a:ext cx="337" cy="112"/>
            </a:xfrm>
            <a:custGeom>
              <a:avLst/>
              <a:gdLst/>
              <a:ahLst/>
              <a:cxnLst/>
              <a:rect l="l" t="t" r="r" b="b"/>
              <a:pathLst>
                <a:path w="15" h="5" extrusionOk="0">
                  <a:moveTo>
                    <a:pt x="1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6343503" y="2612122"/>
              <a:ext cx="112" cy="180"/>
            </a:xfrm>
            <a:custGeom>
              <a:avLst/>
              <a:gdLst/>
              <a:ahLst/>
              <a:cxnLst/>
              <a:rect l="l" t="t" r="r" b="b"/>
              <a:pathLst>
                <a:path w="5" h="8" extrusionOk="0">
                  <a:moveTo>
                    <a:pt x="4"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8"/>
            <p:cNvSpPr/>
            <p:nvPr/>
          </p:nvSpPr>
          <p:spPr>
            <a:xfrm>
              <a:off x="6343750" y="2612594"/>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8"/>
            <p:cNvSpPr/>
            <p:nvPr/>
          </p:nvSpPr>
          <p:spPr>
            <a:xfrm>
              <a:off x="6343346" y="261165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6366965" y="2634326"/>
              <a:ext cx="966" cy="4652"/>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6344919" y="2614257"/>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6344537" y="2613695"/>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8"/>
            <p:cNvSpPr/>
            <p:nvPr/>
          </p:nvSpPr>
          <p:spPr>
            <a:xfrm>
              <a:off x="6344132" y="2613223"/>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6367348" y="2638955"/>
              <a:ext cx="427" cy="494"/>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6367280" y="2657608"/>
              <a:ext cx="809" cy="1124"/>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8"/>
            <p:cNvSpPr/>
            <p:nvPr/>
          </p:nvSpPr>
          <p:spPr>
            <a:xfrm>
              <a:off x="6366404" y="2658710"/>
              <a:ext cx="899" cy="3011"/>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6366336" y="2662171"/>
              <a:ext cx="180" cy="2225"/>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6367752" y="2638866"/>
              <a:ext cx="180" cy="270"/>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6348155" y="2666890"/>
              <a:ext cx="4045" cy="809"/>
            </a:xfrm>
            <a:custGeom>
              <a:avLst/>
              <a:gdLst/>
              <a:ahLst/>
              <a:cxnLst/>
              <a:rect l="l" t="t" r="r" b="b"/>
              <a:pathLst>
                <a:path w="180" h="36" extrusionOk="0">
                  <a:moveTo>
                    <a:pt x="179" y="0"/>
                  </a:moveTo>
                  <a:lnTo>
                    <a:pt x="0"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6360898" y="2665160"/>
              <a:ext cx="966" cy="180"/>
            </a:xfrm>
            <a:custGeom>
              <a:avLst/>
              <a:gdLst/>
              <a:ahLst/>
              <a:cxnLst/>
              <a:rect l="l" t="t" r="r" b="b"/>
              <a:pathLst>
                <a:path w="43" h="8" extrusionOk="0">
                  <a:moveTo>
                    <a:pt x="43"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8"/>
            <p:cNvSpPr/>
            <p:nvPr/>
          </p:nvSpPr>
          <p:spPr>
            <a:xfrm>
              <a:off x="6362471" y="2664845"/>
              <a:ext cx="899" cy="180"/>
            </a:xfrm>
            <a:custGeom>
              <a:avLst/>
              <a:gdLst/>
              <a:ahLst/>
              <a:cxnLst/>
              <a:rect l="l" t="t" r="r" b="b"/>
              <a:pathLst>
                <a:path w="40" h="8" extrusionOk="0">
                  <a:moveTo>
                    <a:pt x="39"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6357909" y="2665631"/>
              <a:ext cx="966" cy="180"/>
            </a:xfrm>
            <a:custGeom>
              <a:avLst/>
              <a:gdLst/>
              <a:ahLst/>
              <a:cxnLst/>
              <a:rect l="l" t="t" r="r" b="b"/>
              <a:pathLst>
                <a:path w="43" h="8" extrusionOk="0">
                  <a:moveTo>
                    <a:pt x="43"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6363977" y="2664598"/>
              <a:ext cx="809" cy="180"/>
            </a:xfrm>
            <a:custGeom>
              <a:avLst/>
              <a:gdLst/>
              <a:ahLst/>
              <a:cxnLst/>
              <a:rect l="l" t="t" r="r" b="b"/>
              <a:pathLst>
                <a:path w="36" h="8" extrusionOk="0">
                  <a:moveTo>
                    <a:pt x="3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8"/>
            <p:cNvSpPr/>
            <p:nvPr/>
          </p:nvSpPr>
          <p:spPr>
            <a:xfrm>
              <a:off x="6353594" y="2666418"/>
              <a:ext cx="1034" cy="247"/>
            </a:xfrm>
            <a:custGeom>
              <a:avLst/>
              <a:gdLst/>
              <a:ahLst/>
              <a:cxnLst/>
              <a:rect l="l" t="t" r="r" b="b"/>
              <a:pathLst>
                <a:path w="46" h="11" extrusionOk="0">
                  <a:moveTo>
                    <a:pt x="46"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8"/>
            <p:cNvSpPr/>
            <p:nvPr/>
          </p:nvSpPr>
          <p:spPr>
            <a:xfrm>
              <a:off x="6365460" y="2664373"/>
              <a:ext cx="809" cy="180"/>
            </a:xfrm>
            <a:custGeom>
              <a:avLst/>
              <a:gdLst/>
              <a:ahLst/>
              <a:cxnLst/>
              <a:rect l="l" t="t" r="r" b="b"/>
              <a:pathLst>
                <a:path w="36" h="8" extrusionOk="0">
                  <a:moveTo>
                    <a:pt x="36"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6356336" y="2665856"/>
              <a:ext cx="1124" cy="270"/>
            </a:xfrm>
            <a:custGeom>
              <a:avLst/>
              <a:gdLst/>
              <a:ahLst/>
              <a:cxnLst/>
              <a:rect l="l" t="t" r="r" b="b"/>
              <a:pathLst>
                <a:path w="50" h="12" extrusionOk="0">
                  <a:moveTo>
                    <a:pt x="50"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6352245" y="2666643"/>
              <a:ext cx="1124" cy="270"/>
            </a:xfrm>
            <a:custGeom>
              <a:avLst/>
              <a:gdLst/>
              <a:ahLst/>
              <a:cxnLst/>
              <a:rect l="l" t="t" r="r" b="b"/>
              <a:pathLst>
                <a:path w="50" h="12" extrusionOk="0">
                  <a:moveTo>
                    <a:pt x="50"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8"/>
            <p:cNvSpPr/>
            <p:nvPr/>
          </p:nvSpPr>
          <p:spPr>
            <a:xfrm>
              <a:off x="6354920" y="2666171"/>
              <a:ext cx="1124" cy="180"/>
            </a:xfrm>
            <a:custGeom>
              <a:avLst/>
              <a:gdLst/>
              <a:ahLst/>
              <a:cxnLst/>
              <a:rect l="l" t="t" r="r" b="b"/>
              <a:pathLst>
                <a:path w="50" h="8" extrusionOk="0">
                  <a:moveTo>
                    <a:pt x="50"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8"/>
            <p:cNvSpPr/>
            <p:nvPr/>
          </p:nvSpPr>
          <p:spPr>
            <a:xfrm>
              <a:off x="6359414" y="2665384"/>
              <a:ext cx="966" cy="180"/>
            </a:xfrm>
            <a:custGeom>
              <a:avLst/>
              <a:gdLst/>
              <a:ahLst/>
              <a:cxnLst/>
              <a:rect l="l" t="t" r="r" b="b"/>
              <a:pathLst>
                <a:path w="43" h="8" extrusionOk="0">
                  <a:moveTo>
                    <a:pt x="42"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6330603" y="2655878"/>
              <a:ext cx="494" cy="562"/>
            </a:xfrm>
            <a:custGeom>
              <a:avLst/>
              <a:gdLst/>
              <a:ahLst/>
              <a:cxnLst/>
              <a:rect l="l" t="t" r="r" b="b"/>
              <a:pathLst>
                <a:path w="22" h="25" extrusionOk="0">
                  <a:moveTo>
                    <a:pt x="22"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6331862" y="2657361"/>
              <a:ext cx="584" cy="652"/>
            </a:xfrm>
            <a:custGeom>
              <a:avLst/>
              <a:gdLst/>
              <a:ahLst/>
              <a:cxnLst/>
              <a:rect l="l" t="t" r="r" b="b"/>
              <a:pathLst>
                <a:path w="26" h="29" extrusionOk="0">
                  <a:moveTo>
                    <a:pt x="25"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8"/>
            <p:cNvSpPr/>
            <p:nvPr/>
          </p:nvSpPr>
          <p:spPr>
            <a:xfrm>
              <a:off x="6333435" y="2659182"/>
              <a:ext cx="494" cy="652"/>
            </a:xfrm>
            <a:custGeom>
              <a:avLst/>
              <a:gdLst/>
              <a:ahLst/>
              <a:cxnLst/>
              <a:rect l="l" t="t" r="r" b="b"/>
              <a:pathLst>
                <a:path w="22" h="29" extrusionOk="0">
                  <a:moveTo>
                    <a:pt x="22"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6328244" y="2653271"/>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6329345" y="2654530"/>
              <a:ext cx="494" cy="584"/>
            </a:xfrm>
            <a:custGeom>
              <a:avLst/>
              <a:gdLst/>
              <a:ahLst/>
              <a:cxnLst/>
              <a:rect l="l" t="t" r="r" b="b"/>
              <a:pathLst>
                <a:path w="22" h="26" extrusionOk="0">
                  <a:moveTo>
                    <a:pt x="22"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6334536" y="2660597"/>
              <a:ext cx="494" cy="652"/>
            </a:xfrm>
            <a:custGeom>
              <a:avLst/>
              <a:gdLst/>
              <a:ahLst/>
              <a:cxnLst/>
              <a:rect l="l" t="t" r="r" b="b"/>
              <a:pathLst>
                <a:path w="22" h="29" extrusionOk="0">
                  <a:moveTo>
                    <a:pt x="22"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8"/>
            <p:cNvSpPr/>
            <p:nvPr/>
          </p:nvSpPr>
          <p:spPr>
            <a:xfrm>
              <a:off x="6327142" y="2652102"/>
              <a:ext cx="337" cy="337"/>
            </a:xfrm>
            <a:custGeom>
              <a:avLst/>
              <a:gdLst/>
              <a:ahLst/>
              <a:cxnLst/>
              <a:rect l="l" t="t" r="r" b="b"/>
              <a:pathLst>
                <a:path w="15" h="15" extrusionOk="0">
                  <a:moveTo>
                    <a:pt x="15"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9" name="Google Shape;4659;p68"/>
          <p:cNvSpPr txBox="1">
            <a:spLocks noGrp="1"/>
          </p:cNvSpPr>
          <p:nvPr>
            <p:ph type="subTitle" idx="4294967295"/>
          </p:nvPr>
        </p:nvSpPr>
        <p:spPr>
          <a:xfrm>
            <a:off x="1045800" y="1614677"/>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4660" name="Google Shape;4660;p68"/>
          <p:cNvSpPr txBox="1">
            <a:spLocks noGrp="1"/>
          </p:cNvSpPr>
          <p:nvPr>
            <p:ph type="subTitle" idx="4294967295"/>
          </p:nvPr>
        </p:nvSpPr>
        <p:spPr>
          <a:xfrm>
            <a:off x="1045800" y="11671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A</a:t>
            </a:r>
            <a:endParaRPr sz="2200">
              <a:latin typeface="Golos Text"/>
              <a:ea typeface="Golos Text"/>
              <a:cs typeface="Golos Text"/>
              <a:sym typeface="Golos Text"/>
            </a:endParaRPr>
          </a:p>
        </p:txBody>
      </p:sp>
      <p:sp>
        <p:nvSpPr>
          <p:cNvPr id="4661" name="Google Shape;4661;p68"/>
          <p:cNvSpPr/>
          <p:nvPr/>
        </p:nvSpPr>
        <p:spPr>
          <a:xfrm>
            <a:off x="713225" y="1331550"/>
            <a:ext cx="328800" cy="194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txBox="1">
            <a:spLocks noGrp="1"/>
          </p:cNvSpPr>
          <p:nvPr>
            <p:ph type="subTitle" idx="4294967295"/>
          </p:nvPr>
        </p:nvSpPr>
        <p:spPr>
          <a:xfrm>
            <a:off x="1045800" y="3978327"/>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the biggest planet in the Solar System</a:t>
            </a:r>
            <a:endParaRPr/>
          </a:p>
        </p:txBody>
      </p:sp>
      <p:sp>
        <p:nvSpPr>
          <p:cNvPr id="4663" name="Google Shape;4663;p68"/>
          <p:cNvSpPr txBox="1">
            <a:spLocks noGrp="1"/>
          </p:cNvSpPr>
          <p:nvPr>
            <p:ph type="subTitle" idx="4294967295"/>
          </p:nvPr>
        </p:nvSpPr>
        <p:spPr>
          <a:xfrm>
            <a:off x="1045800" y="353080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C</a:t>
            </a:r>
            <a:endParaRPr sz="2200">
              <a:latin typeface="Golos Text"/>
              <a:ea typeface="Golos Text"/>
              <a:cs typeface="Golos Text"/>
              <a:sym typeface="Golos Text"/>
            </a:endParaRPr>
          </a:p>
        </p:txBody>
      </p:sp>
      <p:sp>
        <p:nvSpPr>
          <p:cNvPr id="4664" name="Google Shape;4664;p68"/>
          <p:cNvSpPr/>
          <p:nvPr/>
        </p:nvSpPr>
        <p:spPr>
          <a:xfrm>
            <a:off x="713225" y="3695200"/>
            <a:ext cx="328800" cy="19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txBox="1">
            <a:spLocks noGrp="1"/>
          </p:cNvSpPr>
          <p:nvPr>
            <p:ph type="subTitle" idx="4294967295"/>
          </p:nvPr>
        </p:nvSpPr>
        <p:spPr>
          <a:xfrm>
            <a:off x="1045800" y="2796502"/>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666" name="Google Shape;4666;p68"/>
          <p:cNvSpPr txBox="1">
            <a:spLocks noGrp="1"/>
          </p:cNvSpPr>
          <p:nvPr>
            <p:ph type="subTitle" idx="4294967295"/>
          </p:nvPr>
        </p:nvSpPr>
        <p:spPr>
          <a:xfrm>
            <a:off x="1045800" y="2348975"/>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B</a:t>
            </a:r>
            <a:endParaRPr sz="2200">
              <a:latin typeface="Golos Text"/>
              <a:ea typeface="Golos Text"/>
              <a:cs typeface="Golos Text"/>
              <a:sym typeface="Golos Text"/>
            </a:endParaRPr>
          </a:p>
        </p:txBody>
      </p:sp>
      <p:sp>
        <p:nvSpPr>
          <p:cNvPr id="4667" name="Google Shape;4667;p68"/>
          <p:cNvSpPr/>
          <p:nvPr/>
        </p:nvSpPr>
        <p:spPr>
          <a:xfrm>
            <a:off x="713225" y="2513375"/>
            <a:ext cx="328800" cy="19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8" name="Google Shape;4668;p68"/>
          <p:cNvCxnSpPr/>
          <p:nvPr/>
        </p:nvCxnSpPr>
        <p:spPr>
          <a:xfrm rot="10800000">
            <a:off x="-957750" y="2571750"/>
            <a:ext cx="401700" cy="0"/>
          </a:xfrm>
          <a:prstGeom prst="straightConnector1">
            <a:avLst/>
          </a:prstGeom>
          <a:noFill/>
          <a:ln w="9525" cap="flat" cmpd="sng">
            <a:solidFill>
              <a:schemeClr val="dk2"/>
            </a:solidFill>
            <a:prstDash val="solid"/>
            <a:round/>
            <a:headEnd type="none" w="med" len="med"/>
            <a:tailEnd type="none" w="med" len="med"/>
          </a:ln>
        </p:spPr>
      </p:cxnSp>
      <p:cxnSp>
        <p:nvCxnSpPr>
          <p:cNvPr id="4669" name="Google Shape;4669;p68"/>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673"/>
        <p:cNvGrpSpPr/>
        <p:nvPr/>
      </p:nvGrpSpPr>
      <p:grpSpPr>
        <a:xfrm>
          <a:off x="0" y="0"/>
          <a:ext cx="0" cy="0"/>
          <a:chOff x="0" y="0"/>
          <a:chExt cx="0" cy="0"/>
        </a:xfrm>
      </p:grpSpPr>
      <p:grpSp>
        <p:nvGrpSpPr>
          <p:cNvPr id="4674" name="Google Shape;4674;p69"/>
          <p:cNvGrpSpPr/>
          <p:nvPr/>
        </p:nvGrpSpPr>
        <p:grpSpPr>
          <a:xfrm>
            <a:off x="-231775" y="2571750"/>
            <a:ext cx="9641250" cy="755400"/>
            <a:chOff x="-231775" y="2571750"/>
            <a:chExt cx="9641250" cy="755400"/>
          </a:xfrm>
        </p:grpSpPr>
        <p:sp>
          <p:nvSpPr>
            <p:cNvPr id="4675" name="Google Shape;4675;p69"/>
            <p:cNvSpPr/>
            <p:nvPr/>
          </p:nvSpPr>
          <p:spPr>
            <a:xfrm>
              <a:off x="0" y="2571750"/>
              <a:ext cx="9144000" cy="75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6" name="Google Shape;4676;p69"/>
            <p:cNvCxnSpPr>
              <a:stCxn id="4677" idx="1"/>
            </p:cNvCxnSpPr>
            <p:nvPr/>
          </p:nvCxnSpPr>
          <p:spPr>
            <a:xfrm rot="10800000">
              <a:off x="-231775" y="2949450"/>
              <a:ext cx="1643700" cy="0"/>
            </a:xfrm>
            <a:prstGeom prst="straightConnector1">
              <a:avLst/>
            </a:prstGeom>
            <a:noFill/>
            <a:ln w="9525" cap="flat" cmpd="sng">
              <a:solidFill>
                <a:schemeClr val="dk1"/>
              </a:solidFill>
              <a:prstDash val="solid"/>
              <a:round/>
              <a:headEnd type="none" w="med" len="med"/>
              <a:tailEnd type="none" w="med" len="med"/>
            </a:ln>
          </p:spPr>
        </p:cxnSp>
        <p:cxnSp>
          <p:nvCxnSpPr>
            <p:cNvPr id="4678" name="Google Shape;4678;p69"/>
            <p:cNvCxnSpPr>
              <a:endCxn id="4679" idx="3"/>
            </p:cNvCxnSpPr>
            <p:nvPr/>
          </p:nvCxnSpPr>
          <p:spPr>
            <a:xfrm rot="10800000">
              <a:off x="7584275" y="2949450"/>
              <a:ext cx="1825200" cy="0"/>
            </a:xfrm>
            <a:prstGeom prst="straightConnector1">
              <a:avLst/>
            </a:prstGeom>
            <a:noFill/>
            <a:ln w="9525" cap="flat" cmpd="sng">
              <a:solidFill>
                <a:schemeClr val="dk1"/>
              </a:solidFill>
              <a:prstDash val="solid"/>
              <a:round/>
              <a:headEnd type="none" w="med" len="med"/>
              <a:tailEnd type="none" w="med" len="med"/>
            </a:ln>
          </p:spPr>
        </p:cxnSp>
      </p:grpSp>
      <p:sp>
        <p:nvSpPr>
          <p:cNvPr id="4680" name="Google Shape;4680;p6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journey map</a:t>
            </a:r>
            <a:endParaRPr/>
          </a:p>
        </p:txBody>
      </p:sp>
      <p:sp>
        <p:nvSpPr>
          <p:cNvPr id="4681" name="Google Shape;4681;p69"/>
          <p:cNvSpPr txBox="1">
            <a:spLocks noGrp="1"/>
          </p:cNvSpPr>
          <p:nvPr>
            <p:ph type="subTitle" idx="4294967295"/>
          </p:nvPr>
        </p:nvSpPr>
        <p:spPr>
          <a:xfrm>
            <a:off x="713225"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4682" name="Google Shape;4682;p69"/>
          <p:cNvSpPr txBox="1">
            <a:spLocks noGrp="1"/>
          </p:cNvSpPr>
          <p:nvPr>
            <p:ph type="subTitle" idx="4294967295"/>
          </p:nvPr>
        </p:nvSpPr>
        <p:spPr>
          <a:xfrm>
            <a:off x="713225"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Identify interest</a:t>
            </a:r>
            <a:endParaRPr sz="2200">
              <a:latin typeface="Golos Text"/>
              <a:ea typeface="Golos Text"/>
              <a:cs typeface="Golos Text"/>
              <a:sym typeface="Golos Text"/>
            </a:endParaRPr>
          </a:p>
        </p:txBody>
      </p:sp>
      <p:sp>
        <p:nvSpPr>
          <p:cNvPr id="4683" name="Google Shape;4683;p69"/>
          <p:cNvSpPr txBox="1">
            <a:spLocks noGrp="1"/>
          </p:cNvSpPr>
          <p:nvPr>
            <p:ph type="subTitle" idx="4294967295"/>
          </p:nvPr>
        </p:nvSpPr>
        <p:spPr>
          <a:xfrm>
            <a:off x="5882675"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a:t>
            </a:r>
            <a:endParaRPr/>
          </a:p>
        </p:txBody>
      </p:sp>
      <p:sp>
        <p:nvSpPr>
          <p:cNvPr id="4684" name="Google Shape;4684;p69"/>
          <p:cNvSpPr txBox="1">
            <a:spLocks noGrp="1"/>
          </p:cNvSpPr>
          <p:nvPr>
            <p:ph type="subTitle" idx="4294967295"/>
          </p:nvPr>
        </p:nvSpPr>
        <p:spPr>
          <a:xfrm>
            <a:off x="5882675"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Contribution</a:t>
            </a:r>
            <a:endParaRPr sz="2200">
              <a:latin typeface="Golos Text"/>
              <a:ea typeface="Golos Text"/>
              <a:cs typeface="Golos Text"/>
              <a:sym typeface="Golos Text"/>
            </a:endParaRPr>
          </a:p>
        </p:txBody>
      </p:sp>
      <p:sp>
        <p:nvSpPr>
          <p:cNvPr id="4685" name="Google Shape;4685;p69"/>
          <p:cNvSpPr txBox="1">
            <a:spLocks noGrp="1"/>
          </p:cNvSpPr>
          <p:nvPr>
            <p:ph type="subTitle" idx="4294967295"/>
          </p:nvPr>
        </p:nvSpPr>
        <p:spPr>
          <a:xfrm>
            <a:off x="3297950"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4686" name="Google Shape;4686;p69"/>
          <p:cNvSpPr txBox="1">
            <a:spLocks noGrp="1"/>
          </p:cNvSpPr>
          <p:nvPr>
            <p:ph type="subTitle" idx="4294967295"/>
          </p:nvPr>
        </p:nvSpPr>
        <p:spPr>
          <a:xfrm>
            <a:off x="3297950"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Define problem</a:t>
            </a:r>
            <a:endParaRPr sz="2200">
              <a:latin typeface="Golos Text"/>
              <a:ea typeface="Golos Text"/>
              <a:cs typeface="Golos Text"/>
              <a:sym typeface="Golos Text"/>
            </a:endParaRPr>
          </a:p>
        </p:txBody>
      </p:sp>
      <p:sp>
        <p:nvSpPr>
          <p:cNvPr id="4687" name="Google Shape;4687;p69"/>
          <p:cNvSpPr txBox="1">
            <a:spLocks noGrp="1"/>
          </p:cNvSpPr>
          <p:nvPr>
            <p:ph type="subTitle" idx="4294967295"/>
          </p:nvPr>
        </p:nvSpPr>
        <p:spPr>
          <a:xfrm>
            <a:off x="2005588" y="1746926"/>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only planet known to harbor life</a:t>
            </a:r>
            <a:endParaRPr/>
          </a:p>
        </p:txBody>
      </p:sp>
      <p:sp>
        <p:nvSpPr>
          <p:cNvPr id="4688" name="Google Shape;4688;p69"/>
          <p:cNvSpPr txBox="1">
            <a:spLocks noGrp="1"/>
          </p:cNvSpPr>
          <p:nvPr>
            <p:ph type="subTitle" idx="4294967295"/>
          </p:nvPr>
        </p:nvSpPr>
        <p:spPr>
          <a:xfrm>
            <a:off x="2005588" y="1309074"/>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Literature</a:t>
            </a:r>
            <a:endParaRPr sz="2200">
              <a:latin typeface="Golos Text"/>
              <a:ea typeface="Golos Text"/>
              <a:cs typeface="Golos Text"/>
              <a:sym typeface="Golos Text"/>
            </a:endParaRPr>
          </a:p>
        </p:txBody>
      </p:sp>
      <p:sp>
        <p:nvSpPr>
          <p:cNvPr id="4689" name="Google Shape;4689;p69"/>
          <p:cNvSpPr txBox="1">
            <a:spLocks noGrp="1"/>
          </p:cNvSpPr>
          <p:nvPr>
            <p:ph type="subTitle" idx="4294967295"/>
          </p:nvPr>
        </p:nvSpPr>
        <p:spPr>
          <a:xfrm>
            <a:off x="4590313" y="1746926"/>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4690" name="Google Shape;4690;p69"/>
          <p:cNvSpPr txBox="1">
            <a:spLocks noGrp="1"/>
          </p:cNvSpPr>
          <p:nvPr>
            <p:ph type="subTitle" idx="4294967295"/>
          </p:nvPr>
        </p:nvSpPr>
        <p:spPr>
          <a:xfrm>
            <a:off x="4590313" y="1309074"/>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Objectives</a:t>
            </a:r>
            <a:endParaRPr sz="2200">
              <a:latin typeface="Golos Text"/>
              <a:ea typeface="Golos Text"/>
              <a:cs typeface="Golos Text"/>
              <a:sym typeface="Golos Text"/>
            </a:endParaRPr>
          </a:p>
        </p:txBody>
      </p:sp>
      <p:sp>
        <p:nvSpPr>
          <p:cNvPr id="4677" name="Google Shape;4677;p69"/>
          <p:cNvSpPr txBox="1">
            <a:spLocks noGrp="1"/>
          </p:cNvSpPr>
          <p:nvPr>
            <p:ph type="subTitle" idx="4294967295"/>
          </p:nvPr>
        </p:nvSpPr>
        <p:spPr>
          <a:xfrm>
            <a:off x="1411925"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01</a:t>
            </a:r>
            <a:endParaRPr sz="3000">
              <a:latin typeface="Golos Text"/>
              <a:ea typeface="Golos Text"/>
              <a:cs typeface="Golos Text"/>
              <a:sym typeface="Golos Text"/>
            </a:endParaRPr>
          </a:p>
        </p:txBody>
      </p:sp>
      <p:sp>
        <p:nvSpPr>
          <p:cNvPr id="4679" name="Google Shape;4679;p69"/>
          <p:cNvSpPr txBox="1">
            <a:spLocks noGrp="1"/>
          </p:cNvSpPr>
          <p:nvPr>
            <p:ph type="subTitle" idx="4294967295"/>
          </p:nvPr>
        </p:nvSpPr>
        <p:spPr>
          <a:xfrm>
            <a:off x="6581375"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05</a:t>
            </a:r>
            <a:endParaRPr sz="3000">
              <a:latin typeface="Golos Text"/>
              <a:ea typeface="Golos Text"/>
              <a:cs typeface="Golos Text"/>
              <a:sym typeface="Golos Text"/>
            </a:endParaRPr>
          </a:p>
        </p:txBody>
      </p:sp>
      <p:sp>
        <p:nvSpPr>
          <p:cNvPr id="4691" name="Google Shape;4691;p69"/>
          <p:cNvSpPr txBox="1">
            <a:spLocks noGrp="1"/>
          </p:cNvSpPr>
          <p:nvPr>
            <p:ph type="subTitle" idx="4294967295"/>
          </p:nvPr>
        </p:nvSpPr>
        <p:spPr>
          <a:xfrm>
            <a:off x="2704288"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02</a:t>
            </a:r>
            <a:endParaRPr sz="3000">
              <a:latin typeface="Golos Text"/>
              <a:ea typeface="Golos Text"/>
              <a:cs typeface="Golos Text"/>
              <a:sym typeface="Golos Text"/>
            </a:endParaRPr>
          </a:p>
        </p:txBody>
      </p:sp>
      <p:sp>
        <p:nvSpPr>
          <p:cNvPr id="4692" name="Google Shape;4692;p69"/>
          <p:cNvSpPr txBox="1">
            <a:spLocks noGrp="1"/>
          </p:cNvSpPr>
          <p:nvPr>
            <p:ph type="subTitle" idx="4294967295"/>
          </p:nvPr>
        </p:nvSpPr>
        <p:spPr>
          <a:xfrm>
            <a:off x="5289013"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04</a:t>
            </a:r>
            <a:endParaRPr sz="3000">
              <a:latin typeface="Golos Text"/>
              <a:ea typeface="Golos Text"/>
              <a:cs typeface="Golos Text"/>
              <a:sym typeface="Golos Text"/>
            </a:endParaRPr>
          </a:p>
        </p:txBody>
      </p:sp>
      <p:sp>
        <p:nvSpPr>
          <p:cNvPr id="4693" name="Google Shape;4693;p69"/>
          <p:cNvSpPr txBox="1">
            <a:spLocks noGrp="1"/>
          </p:cNvSpPr>
          <p:nvPr>
            <p:ph type="subTitle" idx="4294967295"/>
          </p:nvPr>
        </p:nvSpPr>
        <p:spPr>
          <a:xfrm>
            <a:off x="3996650"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03</a:t>
            </a:r>
            <a:endParaRPr sz="3000">
              <a:latin typeface="Golos Text"/>
              <a:ea typeface="Golos Text"/>
              <a:cs typeface="Golos Text"/>
              <a:sym typeface="Golos Text"/>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grpSp>
        <p:nvGrpSpPr>
          <p:cNvPr id="4698" name="Google Shape;4698;p70"/>
          <p:cNvGrpSpPr/>
          <p:nvPr/>
        </p:nvGrpSpPr>
        <p:grpSpPr>
          <a:xfrm>
            <a:off x="0" y="-48"/>
            <a:ext cx="9144000" cy="2919300"/>
            <a:chOff x="0" y="-48"/>
            <a:chExt cx="9144000" cy="2919300"/>
          </a:xfrm>
        </p:grpSpPr>
        <p:sp>
          <p:nvSpPr>
            <p:cNvPr id="4699" name="Google Shape;4699;p70"/>
            <p:cNvSpPr/>
            <p:nvPr/>
          </p:nvSpPr>
          <p:spPr>
            <a:xfrm>
              <a:off x="0" y="1289700"/>
              <a:ext cx="9144000" cy="75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0" name="Google Shape;4700;p70"/>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grpSp>
      <p:sp>
        <p:nvSpPr>
          <p:cNvPr id="4701" name="Google Shape;4701;p70"/>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question components</a:t>
            </a:r>
            <a:endParaRPr/>
          </a:p>
        </p:txBody>
      </p:sp>
      <p:sp>
        <p:nvSpPr>
          <p:cNvPr id="4702" name="Google Shape;4702;p70"/>
          <p:cNvSpPr txBox="1">
            <a:spLocks noGrp="1"/>
          </p:cNvSpPr>
          <p:nvPr>
            <p:ph type="subTitle" idx="4294967295"/>
          </p:nvPr>
        </p:nvSpPr>
        <p:spPr>
          <a:xfrm>
            <a:off x="7132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a:t>
            </a:r>
            <a:endParaRPr/>
          </a:p>
        </p:txBody>
      </p:sp>
      <p:sp>
        <p:nvSpPr>
          <p:cNvPr id="4703" name="Google Shape;4703;p70"/>
          <p:cNvSpPr txBox="1">
            <a:spLocks noGrp="1"/>
          </p:cNvSpPr>
          <p:nvPr>
            <p:ph type="subTitle" idx="4294967295"/>
          </p:nvPr>
        </p:nvSpPr>
        <p:spPr>
          <a:xfrm>
            <a:off x="7132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Main focus</a:t>
            </a:r>
            <a:endParaRPr sz="2200">
              <a:latin typeface="Golos Text"/>
              <a:ea typeface="Golos Text"/>
              <a:cs typeface="Golos Text"/>
              <a:sym typeface="Golos Text"/>
            </a:endParaRPr>
          </a:p>
        </p:txBody>
      </p:sp>
      <p:sp>
        <p:nvSpPr>
          <p:cNvPr id="4704" name="Google Shape;4704;p70"/>
          <p:cNvSpPr txBox="1">
            <a:spLocks noGrp="1"/>
          </p:cNvSpPr>
          <p:nvPr>
            <p:ph type="subTitle" idx="4294967295"/>
          </p:nvPr>
        </p:nvSpPr>
        <p:spPr>
          <a:xfrm>
            <a:off x="60304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4705" name="Google Shape;4705;p70"/>
          <p:cNvSpPr txBox="1">
            <a:spLocks noGrp="1"/>
          </p:cNvSpPr>
          <p:nvPr>
            <p:ph type="subTitle" idx="4294967295"/>
          </p:nvPr>
        </p:nvSpPr>
        <p:spPr>
          <a:xfrm>
            <a:off x="60304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Relationship</a:t>
            </a:r>
            <a:endParaRPr sz="2200">
              <a:latin typeface="Golos Text"/>
              <a:ea typeface="Golos Text"/>
              <a:cs typeface="Golos Text"/>
              <a:sym typeface="Golos Text"/>
            </a:endParaRPr>
          </a:p>
        </p:txBody>
      </p:sp>
      <p:sp>
        <p:nvSpPr>
          <p:cNvPr id="4706" name="Google Shape;4706;p70"/>
          <p:cNvSpPr txBox="1">
            <a:spLocks noGrp="1"/>
          </p:cNvSpPr>
          <p:nvPr>
            <p:ph type="subTitle" idx="4294967295"/>
          </p:nvPr>
        </p:nvSpPr>
        <p:spPr>
          <a:xfrm>
            <a:off x="33718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only planet known to harbor life</a:t>
            </a:r>
            <a:endParaRPr/>
          </a:p>
        </p:txBody>
      </p:sp>
      <p:sp>
        <p:nvSpPr>
          <p:cNvPr id="4707" name="Google Shape;4707;p70"/>
          <p:cNvSpPr txBox="1">
            <a:spLocks noGrp="1"/>
          </p:cNvSpPr>
          <p:nvPr>
            <p:ph type="subTitle" idx="4294967295"/>
          </p:nvPr>
        </p:nvSpPr>
        <p:spPr>
          <a:xfrm>
            <a:off x="33718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Population</a:t>
            </a:r>
            <a:endParaRPr sz="2200">
              <a:latin typeface="Golos Text"/>
              <a:ea typeface="Golos Text"/>
              <a:cs typeface="Golos Text"/>
              <a:sym typeface="Golos Text"/>
            </a:endParaRPr>
          </a:p>
        </p:txBody>
      </p:sp>
      <p:sp>
        <p:nvSpPr>
          <p:cNvPr id="4708" name="Google Shape;4708;p70"/>
          <p:cNvSpPr txBox="1">
            <a:spLocks noGrp="1"/>
          </p:cNvSpPr>
          <p:nvPr>
            <p:ph type="subTitle" idx="4294967295"/>
          </p:nvPr>
        </p:nvSpPr>
        <p:spPr>
          <a:xfrm>
            <a:off x="2042538" y="27706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4709" name="Google Shape;4709;p70"/>
          <p:cNvSpPr txBox="1">
            <a:spLocks noGrp="1"/>
          </p:cNvSpPr>
          <p:nvPr>
            <p:ph type="subTitle" idx="4294967295"/>
          </p:nvPr>
        </p:nvSpPr>
        <p:spPr>
          <a:xfrm>
            <a:off x="2042538" y="2317600"/>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Variables</a:t>
            </a:r>
            <a:endParaRPr sz="2200">
              <a:latin typeface="Golos Text"/>
              <a:ea typeface="Golos Text"/>
              <a:cs typeface="Golos Text"/>
              <a:sym typeface="Golos Text"/>
            </a:endParaRPr>
          </a:p>
        </p:txBody>
      </p:sp>
      <p:sp>
        <p:nvSpPr>
          <p:cNvPr id="4710" name="Google Shape;4710;p70"/>
          <p:cNvSpPr txBox="1">
            <a:spLocks noGrp="1"/>
          </p:cNvSpPr>
          <p:nvPr>
            <p:ph type="subTitle" idx="4294967295"/>
          </p:nvPr>
        </p:nvSpPr>
        <p:spPr>
          <a:xfrm>
            <a:off x="4701163" y="27706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4711" name="Google Shape;4711;p70"/>
          <p:cNvSpPr txBox="1">
            <a:spLocks noGrp="1"/>
          </p:cNvSpPr>
          <p:nvPr>
            <p:ph type="subTitle" idx="4294967295"/>
          </p:nvPr>
        </p:nvSpPr>
        <p:spPr>
          <a:xfrm>
            <a:off x="4701163" y="2317600"/>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Context</a:t>
            </a:r>
            <a:endParaRPr sz="2200">
              <a:latin typeface="Golos Text"/>
              <a:ea typeface="Golos Text"/>
              <a:cs typeface="Golos Text"/>
              <a:sym typeface="Golos Text"/>
            </a:endParaRPr>
          </a:p>
        </p:txBody>
      </p:sp>
      <p:cxnSp>
        <p:nvCxnSpPr>
          <p:cNvPr id="4712" name="Google Shape;4712;p70"/>
          <p:cNvCxnSpPr>
            <a:stCxn id="4703" idx="0"/>
          </p:cNvCxnSpPr>
          <p:nvPr/>
        </p:nvCxnSpPr>
        <p:spPr>
          <a:xfrm rot="10800000">
            <a:off x="19133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3" name="Google Shape;4713;p70"/>
          <p:cNvCxnSpPr>
            <a:stCxn id="4707" idx="0"/>
          </p:cNvCxnSpPr>
          <p:nvPr/>
        </p:nvCxnSpPr>
        <p:spPr>
          <a:xfrm rot="10800000">
            <a:off x="45719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4" name="Google Shape;4714;p70"/>
          <p:cNvCxnSpPr>
            <a:stCxn id="4705" idx="0"/>
          </p:cNvCxnSpPr>
          <p:nvPr/>
        </p:nvCxnSpPr>
        <p:spPr>
          <a:xfrm rot="10800000">
            <a:off x="72305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5" name="Google Shape;4715;p70"/>
          <p:cNvCxnSpPr>
            <a:stCxn id="4711" idx="0"/>
          </p:cNvCxnSpPr>
          <p:nvPr/>
        </p:nvCxnSpPr>
        <p:spPr>
          <a:xfrm rot="10800000">
            <a:off x="5901313" y="2045200"/>
            <a:ext cx="0" cy="272400"/>
          </a:xfrm>
          <a:prstGeom prst="straightConnector1">
            <a:avLst/>
          </a:prstGeom>
          <a:noFill/>
          <a:ln w="9525" cap="flat" cmpd="sng">
            <a:solidFill>
              <a:schemeClr val="dk1"/>
            </a:solidFill>
            <a:prstDash val="solid"/>
            <a:round/>
            <a:headEnd type="none" w="med" len="med"/>
            <a:tailEnd type="none" w="med" len="med"/>
          </a:ln>
        </p:spPr>
      </p:cxnSp>
      <p:cxnSp>
        <p:nvCxnSpPr>
          <p:cNvPr id="4716" name="Google Shape;4716;p70"/>
          <p:cNvCxnSpPr>
            <a:stCxn id="4709" idx="0"/>
          </p:cNvCxnSpPr>
          <p:nvPr/>
        </p:nvCxnSpPr>
        <p:spPr>
          <a:xfrm rot="10800000">
            <a:off x="3242688" y="2045200"/>
            <a:ext cx="0" cy="272400"/>
          </a:xfrm>
          <a:prstGeom prst="straightConnector1">
            <a:avLst/>
          </a:prstGeom>
          <a:noFill/>
          <a:ln w="9525" cap="flat" cmpd="sng">
            <a:solidFill>
              <a:schemeClr val="dk1"/>
            </a:solidFill>
            <a:prstDash val="solid"/>
            <a:round/>
            <a:headEnd type="none" w="med" len="med"/>
            <a:tailEnd type="none" w="med" len="med"/>
          </a:ln>
        </p:spPr>
      </p:cxnSp>
      <p:grpSp>
        <p:nvGrpSpPr>
          <p:cNvPr id="4717" name="Google Shape;4717;p70"/>
          <p:cNvGrpSpPr/>
          <p:nvPr/>
        </p:nvGrpSpPr>
        <p:grpSpPr>
          <a:xfrm>
            <a:off x="6988270" y="1430023"/>
            <a:ext cx="484610" cy="474754"/>
            <a:chOff x="1630403" y="2841161"/>
            <a:chExt cx="451346" cy="442743"/>
          </a:xfrm>
        </p:grpSpPr>
        <p:sp>
          <p:nvSpPr>
            <p:cNvPr id="4718" name="Google Shape;4718;p70"/>
            <p:cNvSpPr/>
            <p:nvPr/>
          </p:nvSpPr>
          <p:spPr>
            <a:xfrm>
              <a:off x="1760237" y="3065188"/>
              <a:ext cx="13563" cy="21771"/>
            </a:xfrm>
            <a:custGeom>
              <a:avLst/>
              <a:gdLst/>
              <a:ahLst/>
              <a:cxnLst/>
              <a:rect l="l" t="t" r="r" b="b"/>
              <a:pathLst>
                <a:path w="309" h="496" extrusionOk="0">
                  <a:moveTo>
                    <a:pt x="154" y="0"/>
                  </a:moveTo>
                  <a:cubicBezTo>
                    <a:pt x="77" y="0"/>
                    <a:pt x="0" y="77"/>
                    <a:pt x="0" y="154"/>
                  </a:cubicBezTo>
                  <a:lnTo>
                    <a:pt x="0" y="352"/>
                  </a:lnTo>
                  <a:cubicBezTo>
                    <a:pt x="0" y="429"/>
                    <a:pt x="77" y="495"/>
                    <a:pt x="154" y="495"/>
                  </a:cubicBezTo>
                  <a:cubicBezTo>
                    <a:pt x="242" y="495"/>
                    <a:pt x="308" y="429"/>
                    <a:pt x="308" y="352"/>
                  </a:cubicBezTo>
                  <a:lnTo>
                    <a:pt x="308" y="154"/>
                  </a:lnTo>
                  <a:cubicBezTo>
                    <a:pt x="308" y="77"/>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0"/>
            <p:cNvSpPr/>
            <p:nvPr/>
          </p:nvSpPr>
          <p:spPr>
            <a:xfrm>
              <a:off x="1938352" y="3065188"/>
              <a:ext cx="13563" cy="21771"/>
            </a:xfrm>
            <a:custGeom>
              <a:avLst/>
              <a:gdLst/>
              <a:ahLst/>
              <a:cxnLst/>
              <a:rect l="l" t="t" r="r" b="b"/>
              <a:pathLst>
                <a:path w="309" h="496" extrusionOk="0">
                  <a:moveTo>
                    <a:pt x="154" y="0"/>
                  </a:moveTo>
                  <a:cubicBezTo>
                    <a:pt x="66" y="0"/>
                    <a:pt x="0" y="66"/>
                    <a:pt x="0" y="154"/>
                  </a:cubicBezTo>
                  <a:lnTo>
                    <a:pt x="0" y="341"/>
                  </a:lnTo>
                  <a:cubicBezTo>
                    <a:pt x="0" y="429"/>
                    <a:pt x="66" y="495"/>
                    <a:pt x="154" y="495"/>
                  </a:cubicBezTo>
                  <a:cubicBezTo>
                    <a:pt x="242" y="495"/>
                    <a:pt x="308" y="429"/>
                    <a:pt x="308" y="341"/>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0"/>
            <p:cNvSpPr/>
            <p:nvPr/>
          </p:nvSpPr>
          <p:spPr>
            <a:xfrm>
              <a:off x="1815278" y="2841161"/>
              <a:ext cx="81113" cy="133784"/>
            </a:xfrm>
            <a:custGeom>
              <a:avLst/>
              <a:gdLst/>
              <a:ahLst/>
              <a:cxnLst/>
              <a:rect l="l" t="t" r="r" b="b"/>
              <a:pathLst>
                <a:path w="1848" h="3048" extrusionOk="0">
                  <a:moveTo>
                    <a:pt x="922" y="298"/>
                  </a:moveTo>
                  <a:cubicBezTo>
                    <a:pt x="1265" y="298"/>
                    <a:pt x="1551" y="569"/>
                    <a:pt x="1551" y="915"/>
                  </a:cubicBezTo>
                  <a:cubicBezTo>
                    <a:pt x="1551" y="1091"/>
                    <a:pt x="1474" y="1244"/>
                    <a:pt x="1353" y="1365"/>
                  </a:cubicBezTo>
                  <a:cubicBezTo>
                    <a:pt x="1221" y="1497"/>
                    <a:pt x="1144" y="1662"/>
                    <a:pt x="1144" y="1849"/>
                  </a:cubicBezTo>
                  <a:lnTo>
                    <a:pt x="1144" y="1882"/>
                  </a:lnTo>
                  <a:lnTo>
                    <a:pt x="715" y="1882"/>
                  </a:lnTo>
                  <a:lnTo>
                    <a:pt x="715" y="1849"/>
                  </a:lnTo>
                  <a:cubicBezTo>
                    <a:pt x="715" y="1662"/>
                    <a:pt x="649" y="1486"/>
                    <a:pt x="517" y="1365"/>
                  </a:cubicBezTo>
                  <a:cubicBezTo>
                    <a:pt x="374" y="1244"/>
                    <a:pt x="308" y="1069"/>
                    <a:pt x="319" y="893"/>
                  </a:cubicBezTo>
                  <a:lnTo>
                    <a:pt x="319" y="882"/>
                  </a:lnTo>
                  <a:cubicBezTo>
                    <a:pt x="330" y="574"/>
                    <a:pt x="594" y="310"/>
                    <a:pt x="902" y="299"/>
                  </a:cubicBezTo>
                  <a:cubicBezTo>
                    <a:pt x="909" y="299"/>
                    <a:pt x="915" y="298"/>
                    <a:pt x="922" y="298"/>
                  </a:cubicBezTo>
                  <a:close/>
                  <a:moveTo>
                    <a:pt x="1386" y="2179"/>
                  </a:moveTo>
                  <a:lnTo>
                    <a:pt x="1386" y="2366"/>
                  </a:lnTo>
                  <a:cubicBezTo>
                    <a:pt x="1386" y="2575"/>
                    <a:pt x="1221" y="2751"/>
                    <a:pt x="1012" y="2751"/>
                  </a:cubicBezTo>
                  <a:lnTo>
                    <a:pt x="847" y="2751"/>
                  </a:lnTo>
                  <a:cubicBezTo>
                    <a:pt x="638" y="2751"/>
                    <a:pt x="473" y="2575"/>
                    <a:pt x="473" y="2366"/>
                  </a:cubicBezTo>
                  <a:lnTo>
                    <a:pt x="473" y="2179"/>
                  </a:lnTo>
                  <a:close/>
                  <a:moveTo>
                    <a:pt x="931" y="1"/>
                  </a:moveTo>
                  <a:cubicBezTo>
                    <a:pt x="917" y="1"/>
                    <a:pt x="904" y="1"/>
                    <a:pt x="891" y="2"/>
                  </a:cubicBezTo>
                  <a:cubicBezTo>
                    <a:pt x="429" y="24"/>
                    <a:pt x="44" y="398"/>
                    <a:pt x="11" y="871"/>
                  </a:cubicBezTo>
                  <a:cubicBezTo>
                    <a:pt x="0" y="1146"/>
                    <a:pt x="110" y="1409"/>
                    <a:pt x="308" y="1585"/>
                  </a:cubicBezTo>
                  <a:cubicBezTo>
                    <a:pt x="374" y="1651"/>
                    <a:pt x="418" y="1750"/>
                    <a:pt x="418" y="1849"/>
                  </a:cubicBezTo>
                  <a:lnTo>
                    <a:pt x="418" y="1882"/>
                  </a:lnTo>
                  <a:cubicBezTo>
                    <a:pt x="286" y="1893"/>
                    <a:pt x="165" y="2003"/>
                    <a:pt x="165" y="2146"/>
                  </a:cubicBezTo>
                  <a:lnTo>
                    <a:pt x="165" y="2366"/>
                  </a:lnTo>
                  <a:cubicBezTo>
                    <a:pt x="165" y="2740"/>
                    <a:pt x="473" y="3048"/>
                    <a:pt x="847" y="3048"/>
                  </a:cubicBezTo>
                  <a:lnTo>
                    <a:pt x="1012" y="3048"/>
                  </a:lnTo>
                  <a:cubicBezTo>
                    <a:pt x="1386" y="3048"/>
                    <a:pt x="1694" y="2740"/>
                    <a:pt x="1694" y="2366"/>
                  </a:cubicBezTo>
                  <a:lnTo>
                    <a:pt x="1694" y="2146"/>
                  </a:lnTo>
                  <a:cubicBezTo>
                    <a:pt x="1694" y="2003"/>
                    <a:pt x="1584" y="1893"/>
                    <a:pt x="1441" y="1882"/>
                  </a:cubicBezTo>
                  <a:lnTo>
                    <a:pt x="1441" y="1849"/>
                  </a:lnTo>
                  <a:cubicBezTo>
                    <a:pt x="1441" y="1750"/>
                    <a:pt x="1485" y="1651"/>
                    <a:pt x="1562" y="1585"/>
                  </a:cubicBezTo>
                  <a:cubicBezTo>
                    <a:pt x="1749" y="1409"/>
                    <a:pt x="1848" y="1167"/>
                    <a:pt x="1848" y="915"/>
                  </a:cubicBezTo>
                  <a:cubicBezTo>
                    <a:pt x="1848" y="411"/>
                    <a:pt x="1440"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0"/>
            <p:cNvSpPr/>
            <p:nvPr/>
          </p:nvSpPr>
          <p:spPr>
            <a:xfrm>
              <a:off x="1849514" y="2883210"/>
              <a:ext cx="13080" cy="22736"/>
            </a:xfrm>
            <a:custGeom>
              <a:avLst/>
              <a:gdLst/>
              <a:ahLst/>
              <a:cxnLst/>
              <a:rect l="l" t="t" r="r" b="b"/>
              <a:pathLst>
                <a:path w="298" h="518" extrusionOk="0">
                  <a:moveTo>
                    <a:pt x="155" y="1"/>
                  </a:moveTo>
                  <a:cubicBezTo>
                    <a:pt x="67" y="1"/>
                    <a:pt x="1" y="67"/>
                    <a:pt x="1" y="155"/>
                  </a:cubicBezTo>
                  <a:lnTo>
                    <a:pt x="1" y="363"/>
                  </a:lnTo>
                  <a:cubicBezTo>
                    <a:pt x="1" y="451"/>
                    <a:pt x="67" y="517"/>
                    <a:pt x="155" y="517"/>
                  </a:cubicBezTo>
                  <a:cubicBezTo>
                    <a:pt x="232" y="517"/>
                    <a:pt x="298" y="451"/>
                    <a:pt x="298" y="363"/>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0"/>
            <p:cNvSpPr/>
            <p:nvPr/>
          </p:nvSpPr>
          <p:spPr>
            <a:xfrm>
              <a:off x="1873172" y="2953745"/>
              <a:ext cx="208577" cy="330159"/>
            </a:xfrm>
            <a:custGeom>
              <a:avLst/>
              <a:gdLst/>
              <a:ahLst/>
              <a:cxnLst/>
              <a:rect l="l" t="t" r="r" b="b"/>
              <a:pathLst>
                <a:path w="4752" h="7522" extrusionOk="0">
                  <a:moveTo>
                    <a:pt x="3157" y="2243"/>
                  </a:moveTo>
                  <a:cubicBezTo>
                    <a:pt x="3157" y="2243"/>
                    <a:pt x="3157" y="2243"/>
                    <a:pt x="3157" y="2254"/>
                  </a:cubicBezTo>
                  <a:lnTo>
                    <a:pt x="3157" y="3991"/>
                  </a:lnTo>
                  <a:cubicBezTo>
                    <a:pt x="3157" y="4233"/>
                    <a:pt x="3366" y="4442"/>
                    <a:pt x="3608" y="4442"/>
                  </a:cubicBezTo>
                  <a:cubicBezTo>
                    <a:pt x="3641" y="4442"/>
                    <a:pt x="3674" y="4431"/>
                    <a:pt x="3718" y="4431"/>
                  </a:cubicBezTo>
                  <a:lnTo>
                    <a:pt x="3718" y="5971"/>
                  </a:lnTo>
                  <a:lnTo>
                    <a:pt x="2233" y="5971"/>
                  </a:lnTo>
                  <a:lnTo>
                    <a:pt x="2233" y="5102"/>
                  </a:lnTo>
                  <a:lnTo>
                    <a:pt x="2827" y="5102"/>
                  </a:lnTo>
                  <a:cubicBezTo>
                    <a:pt x="2915" y="5102"/>
                    <a:pt x="2981" y="5036"/>
                    <a:pt x="2981" y="4948"/>
                  </a:cubicBezTo>
                  <a:cubicBezTo>
                    <a:pt x="2981" y="4871"/>
                    <a:pt x="2904" y="4805"/>
                    <a:pt x="2827" y="4805"/>
                  </a:cubicBezTo>
                  <a:lnTo>
                    <a:pt x="1804" y="4805"/>
                  </a:lnTo>
                  <a:cubicBezTo>
                    <a:pt x="1562" y="4805"/>
                    <a:pt x="1353" y="4706"/>
                    <a:pt x="1188" y="4563"/>
                  </a:cubicBezTo>
                  <a:cubicBezTo>
                    <a:pt x="1716" y="4519"/>
                    <a:pt x="2090" y="4189"/>
                    <a:pt x="2112" y="4167"/>
                  </a:cubicBezTo>
                  <a:cubicBezTo>
                    <a:pt x="2167" y="4112"/>
                    <a:pt x="2178" y="4024"/>
                    <a:pt x="2123" y="3958"/>
                  </a:cubicBezTo>
                  <a:cubicBezTo>
                    <a:pt x="2094" y="3924"/>
                    <a:pt x="2054" y="3907"/>
                    <a:pt x="2012" y="3907"/>
                  </a:cubicBezTo>
                  <a:cubicBezTo>
                    <a:pt x="1974" y="3907"/>
                    <a:pt x="1935" y="3921"/>
                    <a:pt x="1903" y="3947"/>
                  </a:cubicBezTo>
                  <a:cubicBezTo>
                    <a:pt x="1903" y="3947"/>
                    <a:pt x="1550" y="4263"/>
                    <a:pt x="1092" y="4263"/>
                  </a:cubicBezTo>
                  <a:cubicBezTo>
                    <a:pt x="1052" y="4263"/>
                    <a:pt x="1010" y="4260"/>
                    <a:pt x="968" y="4255"/>
                  </a:cubicBezTo>
                  <a:cubicBezTo>
                    <a:pt x="913" y="4145"/>
                    <a:pt x="891" y="4013"/>
                    <a:pt x="891" y="3881"/>
                  </a:cubicBezTo>
                  <a:cubicBezTo>
                    <a:pt x="891" y="3705"/>
                    <a:pt x="792" y="3551"/>
                    <a:pt x="638" y="3474"/>
                  </a:cubicBezTo>
                  <a:lnTo>
                    <a:pt x="463" y="3386"/>
                  </a:lnTo>
                  <a:lnTo>
                    <a:pt x="781" y="2957"/>
                  </a:lnTo>
                  <a:cubicBezTo>
                    <a:pt x="847" y="2869"/>
                    <a:pt x="891" y="2759"/>
                    <a:pt x="891" y="2638"/>
                  </a:cubicBezTo>
                  <a:lnTo>
                    <a:pt x="891" y="2243"/>
                  </a:lnTo>
                  <a:close/>
                  <a:moveTo>
                    <a:pt x="3993" y="6267"/>
                  </a:moveTo>
                  <a:lnTo>
                    <a:pt x="3993" y="6839"/>
                  </a:lnTo>
                  <a:cubicBezTo>
                    <a:pt x="3993" y="6861"/>
                    <a:pt x="3982" y="6872"/>
                    <a:pt x="3960" y="6883"/>
                  </a:cubicBezTo>
                  <a:lnTo>
                    <a:pt x="2871" y="7213"/>
                  </a:lnTo>
                  <a:lnTo>
                    <a:pt x="2849" y="7213"/>
                  </a:lnTo>
                  <a:lnTo>
                    <a:pt x="1760" y="6883"/>
                  </a:lnTo>
                  <a:cubicBezTo>
                    <a:pt x="1738" y="6872"/>
                    <a:pt x="1727" y="6861"/>
                    <a:pt x="1727" y="6839"/>
                  </a:cubicBezTo>
                  <a:lnTo>
                    <a:pt x="1727" y="6267"/>
                  </a:lnTo>
                  <a:close/>
                  <a:moveTo>
                    <a:pt x="738" y="1"/>
                  </a:moveTo>
                  <a:cubicBezTo>
                    <a:pt x="691" y="1"/>
                    <a:pt x="643" y="25"/>
                    <a:pt x="617" y="65"/>
                  </a:cubicBezTo>
                  <a:cubicBezTo>
                    <a:pt x="562" y="131"/>
                    <a:pt x="584" y="219"/>
                    <a:pt x="649" y="274"/>
                  </a:cubicBezTo>
                  <a:lnTo>
                    <a:pt x="1166" y="648"/>
                  </a:lnTo>
                  <a:lnTo>
                    <a:pt x="957" y="648"/>
                  </a:lnTo>
                  <a:cubicBezTo>
                    <a:pt x="430" y="648"/>
                    <a:pt x="1" y="1077"/>
                    <a:pt x="1" y="1605"/>
                  </a:cubicBezTo>
                  <a:cubicBezTo>
                    <a:pt x="1" y="1935"/>
                    <a:pt x="265" y="2210"/>
                    <a:pt x="595" y="2243"/>
                  </a:cubicBezTo>
                  <a:lnTo>
                    <a:pt x="595" y="2638"/>
                  </a:lnTo>
                  <a:cubicBezTo>
                    <a:pt x="595" y="2693"/>
                    <a:pt x="573" y="2737"/>
                    <a:pt x="540" y="2781"/>
                  </a:cubicBezTo>
                  <a:lnTo>
                    <a:pt x="210" y="3232"/>
                  </a:lnTo>
                  <a:cubicBezTo>
                    <a:pt x="166" y="3298"/>
                    <a:pt x="144" y="3375"/>
                    <a:pt x="166" y="3463"/>
                  </a:cubicBezTo>
                  <a:cubicBezTo>
                    <a:pt x="188" y="3540"/>
                    <a:pt x="243" y="3606"/>
                    <a:pt x="309" y="3650"/>
                  </a:cubicBezTo>
                  <a:lnTo>
                    <a:pt x="507" y="3738"/>
                  </a:lnTo>
                  <a:cubicBezTo>
                    <a:pt x="562" y="3771"/>
                    <a:pt x="595" y="3826"/>
                    <a:pt x="595" y="3892"/>
                  </a:cubicBezTo>
                  <a:cubicBezTo>
                    <a:pt x="595" y="4552"/>
                    <a:pt x="1133" y="5102"/>
                    <a:pt x="1804" y="5102"/>
                  </a:cubicBezTo>
                  <a:lnTo>
                    <a:pt x="1936" y="5102"/>
                  </a:lnTo>
                  <a:lnTo>
                    <a:pt x="1936" y="5971"/>
                  </a:lnTo>
                  <a:lnTo>
                    <a:pt x="1672" y="5971"/>
                  </a:lnTo>
                  <a:cubicBezTo>
                    <a:pt x="1529" y="5971"/>
                    <a:pt x="1419" y="6081"/>
                    <a:pt x="1419" y="6212"/>
                  </a:cubicBezTo>
                  <a:lnTo>
                    <a:pt x="1419" y="6839"/>
                  </a:lnTo>
                  <a:cubicBezTo>
                    <a:pt x="1419" y="6993"/>
                    <a:pt x="1518" y="7125"/>
                    <a:pt x="1672" y="7169"/>
                  </a:cubicBezTo>
                  <a:lnTo>
                    <a:pt x="2761" y="7499"/>
                  </a:lnTo>
                  <a:cubicBezTo>
                    <a:pt x="2794" y="7510"/>
                    <a:pt x="2827" y="7521"/>
                    <a:pt x="2860" y="7521"/>
                  </a:cubicBezTo>
                  <a:cubicBezTo>
                    <a:pt x="2893" y="7521"/>
                    <a:pt x="2926" y="7510"/>
                    <a:pt x="2959" y="7499"/>
                  </a:cubicBezTo>
                  <a:lnTo>
                    <a:pt x="4048" y="7169"/>
                  </a:lnTo>
                  <a:cubicBezTo>
                    <a:pt x="4191" y="7125"/>
                    <a:pt x="4290" y="6993"/>
                    <a:pt x="4290" y="6839"/>
                  </a:cubicBezTo>
                  <a:lnTo>
                    <a:pt x="4290" y="6212"/>
                  </a:lnTo>
                  <a:cubicBezTo>
                    <a:pt x="4290" y="6081"/>
                    <a:pt x="4180" y="5971"/>
                    <a:pt x="4048" y="5971"/>
                  </a:cubicBezTo>
                  <a:lnTo>
                    <a:pt x="4015" y="5971"/>
                  </a:lnTo>
                  <a:lnTo>
                    <a:pt x="4015" y="4365"/>
                  </a:lnTo>
                  <a:cubicBezTo>
                    <a:pt x="4444" y="4200"/>
                    <a:pt x="4751" y="3782"/>
                    <a:pt x="4751" y="3287"/>
                  </a:cubicBezTo>
                  <a:lnTo>
                    <a:pt x="4751" y="2660"/>
                  </a:lnTo>
                  <a:cubicBezTo>
                    <a:pt x="4751" y="2572"/>
                    <a:pt x="4685" y="2506"/>
                    <a:pt x="4608" y="2506"/>
                  </a:cubicBezTo>
                  <a:cubicBezTo>
                    <a:pt x="4520" y="2506"/>
                    <a:pt x="4455" y="2572"/>
                    <a:pt x="4455" y="2660"/>
                  </a:cubicBezTo>
                  <a:lnTo>
                    <a:pt x="4455" y="3287"/>
                  </a:lnTo>
                  <a:cubicBezTo>
                    <a:pt x="4455" y="3760"/>
                    <a:pt x="4070" y="4134"/>
                    <a:pt x="3608" y="4134"/>
                  </a:cubicBezTo>
                  <a:cubicBezTo>
                    <a:pt x="3531" y="4134"/>
                    <a:pt x="3465" y="4068"/>
                    <a:pt x="3465" y="3991"/>
                  </a:cubicBezTo>
                  <a:lnTo>
                    <a:pt x="3465" y="2254"/>
                  </a:lnTo>
                  <a:cubicBezTo>
                    <a:pt x="3465" y="2078"/>
                    <a:pt x="3322" y="1946"/>
                    <a:pt x="3157" y="1946"/>
                  </a:cubicBezTo>
                  <a:lnTo>
                    <a:pt x="638" y="1946"/>
                  </a:lnTo>
                  <a:cubicBezTo>
                    <a:pt x="452" y="1946"/>
                    <a:pt x="298" y="1792"/>
                    <a:pt x="298" y="1605"/>
                  </a:cubicBezTo>
                  <a:cubicBezTo>
                    <a:pt x="298" y="1242"/>
                    <a:pt x="595" y="945"/>
                    <a:pt x="946" y="945"/>
                  </a:cubicBezTo>
                  <a:lnTo>
                    <a:pt x="1573" y="945"/>
                  </a:lnTo>
                  <a:lnTo>
                    <a:pt x="2420" y="1572"/>
                  </a:lnTo>
                  <a:cubicBezTo>
                    <a:pt x="2442" y="1583"/>
                    <a:pt x="2475" y="1594"/>
                    <a:pt x="2508" y="1594"/>
                  </a:cubicBezTo>
                  <a:cubicBezTo>
                    <a:pt x="2552" y="1594"/>
                    <a:pt x="2596" y="1572"/>
                    <a:pt x="2629" y="1539"/>
                  </a:cubicBezTo>
                  <a:cubicBezTo>
                    <a:pt x="2684" y="1462"/>
                    <a:pt x="2662" y="1374"/>
                    <a:pt x="2596" y="1330"/>
                  </a:cubicBezTo>
                  <a:lnTo>
                    <a:pt x="2090" y="945"/>
                  </a:lnTo>
                  <a:lnTo>
                    <a:pt x="3608" y="945"/>
                  </a:lnTo>
                  <a:cubicBezTo>
                    <a:pt x="4070" y="945"/>
                    <a:pt x="4455" y="1330"/>
                    <a:pt x="4455" y="1792"/>
                  </a:cubicBezTo>
                  <a:lnTo>
                    <a:pt x="4455" y="2056"/>
                  </a:lnTo>
                  <a:cubicBezTo>
                    <a:pt x="4455" y="2144"/>
                    <a:pt x="4520" y="2210"/>
                    <a:pt x="4608" y="2210"/>
                  </a:cubicBezTo>
                  <a:cubicBezTo>
                    <a:pt x="4685" y="2210"/>
                    <a:pt x="4751" y="2144"/>
                    <a:pt x="4751" y="2056"/>
                  </a:cubicBezTo>
                  <a:lnTo>
                    <a:pt x="4751" y="1792"/>
                  </a:lnTo>
                  <a:cubicBezTo>
                    <a:pt x="4751" y="1165"/>
                    <a:pt x="4246" y="648"/>
                    <a:pt x="3608" y="648"/>
                  </a:cubicBezTo>
                  <a:lnTo>
                    <a:pt x="3542" y="648"/>
                  </a:lnTo>
                  <a:lnTo>
                    <a:pt x="3630" y="494"/>
                  </a:lnTo>
                  <a:cubicBezTo>
                    <a:pt x="3674" y="428"/>
                    <a:pt x="3652" y="329"/>
                    <a:pt x="3586" y="285"/>
                  </a:cubicBezTo>
                  <a:cubicBezTo>
                    <a:pt x="3559" y="270"/>
                    <a:pt x="3532" y="263"/>
                    <a:pt x="3505" y="263"/>
                  </a:cubicBezTo>
                  <a:cubicBezTo>
                    <a:pt x="3454" y="263"/>
                    <a:pt x="3406" y="289"/>
                    <a:pt x="3377" y="340"/>
                  </a:cubicBezTo>
                  <a:lnTo>
                    <a:pt x="3245" y="538"/>
                  </a:lnTo>
                  <a:lnTo>
                    <a:pt x="3069" y="318"/>
                  </a:lnTo>
                  <a:cubicBezTo>
                    <a:pt x="3045" y="282"/>
                    <a:pt x="3004" y="265"/>
                    <a:pt x="2961" y="265"/>
                  </a:cubicBezTo>
                  <a:cubicBezTo>
                    <a:pt x="2926" y="265"/>
                    <a:pt x="2890" y="276"/>
                    <a:pt x="2860" y="296"/>
                  </a:cubicBezTo>
                  <a:cubicBezTo>
                    <a:pt x="2794" y="351"/>
                    <a:pt x="2783" y="450"/>
                    <a:pt x="2838" y="516"/>
                  </a:cubicBezTo>
                  <a:lnTo>
                    <a:pt x="2948" y="648"/>
                  </a:lnTo>
                  <a:lnTo>
                    <a:pt x="1672" y="648"/>
                  </a:lnTo>
                  <a:lnTo>
                    <a:pt x="825" y="32"/>
                  </a:lnTo>
                  <a:cubicBezTo>
                    <a:pt x="800" y="11"/>
                    <a:pt x="769"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0"/>
            <p:cNvSpPr/>
            <p:nvPr/>
          </p:nvSpPr>
          <p:spPr>
            <a:xfrm>
              <a:off x="1630403" y="2953965"/>
              <a:ext cx="208533" cy="329940"/>
            </a:xfrm>
            <a:custGeom>
              <a:avLst/>
              <a:gdLst/>
              <a:ahLst/>
              <a:cxnLst/>
              <a:rect l="l" t="t" r="r" b="b"/>
              <a:pathLst>
                <a:path w="4751" h="7517" extrusionOk="0">
                  <a:moveTo>
                    <a:pt x="3860" y="2238"/>
                  </a:moveTo>
                  <a:lnTo>
                    <a:pt x="3860" y="2633"/>
                  </a:lnTo>
                  <a:cubicBezTo>
                    <a:pt x="3860" y="2754"/>
                    <a:pt x="3893" y="2864"/>
                    <a:pt x="3970" y="2952"/>
                  </a:cubicBezTo>
                  <a:lnTo>
                    <a:pt x="4278" y="3381"/>
                  </a:lnTo>
                  <a:lnTo>
                    <a:pt x="4289" y="3381"/>
                  </a:lnTo>
                  <a:lnTo>
                    <a:pt x="4113" y="3469"/>
                  </a:lnTo>
                  <a:cubicBezTo>
                    <a:pt x="3959" y="3546"/>
                    <a:pt x="3860" y="3711"/>
                    <a:pt x="3860" y="3876"/>
                  </a:cubicBezTo>
                  <a:cubicBezTo>
                    <a:pt x="3860" y="4008"/>
                    <a:pt x="3838" y="4140"/>
                    <a:pt x="3783" y="4250"/>
                  </a:cubicBezTo>
                  <a:cubicBezTo>
                    <a:pt x="3740" y="4255"/>
                    <a:pt x="3698" y="4258"/>
                    <a:pt x="3656" y="4258"/>
                  </a:cubicBezTo>
                  <a:cubicBezTo>
                    <a:pt x="3200" y="4258"/>
                    <a:pt x="2847" y="3952"/>
                    <a:pt x="2837" y="3942"/>
                  </a:cubicBezTo>
                  <a:cubicBezTo>
                    <a:pt x="2811" y="3916"/>
                    <a:pt x="2775" y="3902"/>
                    <a:pt x="2738" y="3902"/>
                  </a:cubicBezTo>
                  <a:cubicBezTo>
                    <a:pt x="2698" y="3902"/>
                    <a:pt x="2657" y="3919"/>
                    <a:pt x="2628" y="3953"/>
                  </a:cubicBezTo>
                  <a:cubicBezTo>
                    <a:pt x="2573" y="4019"/>
                    <a:pt x="2573" y="4107"/>
                    <a:pt x="2639" y="4162"/>
                  </a:cubicBezTo>
                  <a:cubicBezTo>
                    <a:pt x="2661" y="4184"/>
                    <a:pt x="3035" y="4514"/>
                    <a:pt x="3563" y="4558"/>
                  </a:cubicBezTo>
                  <a:cubicBezTo>
                    <a:pt x="3398" y="4701"/>
                    <a:pt x="3189" y="4800"/>
                    <a:pt x="2947" y="4800"/>
                  </a:cubicBezTo>
                  <a:lnTo>
                    <a:pt x="1925" y="4800"/>
                  </a:lnTo>
                  <a:cubicBezTo>
                    <a:pt x="1837" y="4800"/>
                    <a:pt x="1771" y="4866"/>
                    <a:pt x="1771" y="4943"/>
                  </a:cubicBezTo>
                  <a:cubicBezTo>
                    <a:pt x="1771" y="5031"/>
                    <a:pt x="1837" y="5097"/>
                    <a:pt x="1925" y="5097"/>
                  </a:cubicBezTo>
                  <a:lnTo>
                    <a:pt x="2518" y="5097"/>
                  </a:lnTo>
                  <a:lnTo>
                    <a:pt x="2518" y="5966"/>
                  </a:lnTo>
                  <a:lnTo>
                    <a:pt x="1034" y="5966"/>
                  </a:lnTo>
                  <a:lnTo>
                    <a:pt x="1034" y="4426"/>
                  </a:lnTo>
                  <a:cubicBezTo>
                    <a:pt x="1078" y="4426"/>
                    <a:pt x="1111" y="4437"/>
                    <a:pt x="1144" y="4437"/>
                  </a:cubicBezTo>
                  <a:cubicBezTo>
                    <a:pt x="1386" y="4437"/>
                    <a:pt x="1595" y="4228"/>
                    <a:pt x="1595" y="3986"/>
                  </a:cubicBezTo>
                  <a:lnTo>
                    <a:pt x="1595" y="2249"/>
                  </a:lnTo>
                  <a:cubicBezTo>
                    <a:pt x="1595" y="2249"/>
                    <a:pt x="1595" y="2238"/>
                    <a:pt x="1595" y="2238"/>
                  </a:cubicBezTo>
                  <a:close/>
                  <a:moveTo>
                    <a:pt x="4015" y="1"/>
                  </a:moveTo>
                  <a:cubicBezTo>
                    <a:pt x="3984" y="1"/>
                    <a:pt x="3952" y="10"/>
                    <a:pt x="3926" y="27"/>
                  </a:cubicBezTo>
                  <a:lnTo>
                    <a:pt x="3079" y="643"/>
                  </a:lnTo>
                  <a:lnTo>
                    <a:pt x="1804" y="643"/>
                  </a:lnTo>
                  <a:lnTo>
                    <a:pt x="1914" y="511"/>
                  </a:lnTo>
                  <a:cubicBezTo>
                    <a:pt x="1969" y="445"/>
                    <a:pt x="1958" y="346"/>
                    <a:pt x="1892" y="291"/>
                  </a:cubicBezTo>
                  <a:cubicBezTo>
                    <a:pt x="1862" y="271"/>
                    <a:pt x="1828" y="260"/>
                    <a:pt x="1794" y="260"/>
                  </a:cubicBezTo>
                  <a:cubicBezTo>
                    <a:pt x="1753" y="260"/>
                    <a:pt x="1713" y="277"/>
                    <a:pt x="1683" y="313"/>
                  </a:cubicBezTo>
                  <a:lnTo>
                    <a:pt x="1507" y="533"/>
                  </a:lnTo>
                  <a:lnTo>
                    <a:pt x="1386" y="335"/>
                  </a:lnTo>
                  <a:cubicBezTo>
                    <a:pt x="1357" y="284"/>
                    <a:pt x="1304" y="258"/>
                    <a:pt x="1253" y="258"/>
                  </a:cubicBezTo>
                  <a:cubicBezTo>
                    <a:pt x="1226" y="258"/>
                    <a:pt x="1199" y="265"/>
                    <a:pt x="1177" y="280"/>
                  </a:cubicBezTo>
                  <a:cubicBezTo>
                    <a:pt x="1100" y="324"/>
                    <a:pt x="1078" y="423"/>
                    <a:pt x="1122" y="489"/>
                  </a:cubicBezTo>
                  <a:lnTo>
                    <a:pt x="1221" y="643"/>
                  </a:lnTo>
                  <a:lnTo>
                    <a:pt x="1144" y="643"/>
                  </a:lnTo>
                  <a:cubicBezTo>
                    <a:pt x="517" y="643"/>
                    <a:pt x="0" y="1160"/>
                    <a:pt x="0" y="1787"/>
                  </a:cubicBezTo>
                  <a:lnTo>
                    <a:pt x="0" y="2117"/>
                  </a:lnTo>
                  <a:cubicBezTo>
                    <a:pt x="0" y="2205"/>
                    <a:pt x="66" y="2271"/>
                    <a:pt x="154" y="2271"/>
                  </a:cubicBezTo>
                  <a:cubicBezTo>
                    <a:pt x="231" y="2271"/>
                    <a:pt x="297" y="2205"/>
                    <a:pt x="297" y="2117"/>
                  </a:cubicBezTo>
                  <a:lnTo>
                    <a:pt x="297" y="1787"/>
                  </a:lnTo>
                  <a:cubicBezTo>
                    <a:pt x="297" y="1325"/>
                    <a:pt x="682" y="951"/>
                    <a:pt x="1144" y="951"/>
                  </a:cubicBezTo>
                  <a:lnTo>
                    <a:pt x="2672" y="951"/>
                  </a:lnTo>
                  <a:lnTo>
                    <a:pt x="2156" y="1325"/>
                  </a:lnTo>
                  <a:cubicBezTo>
                    <a:pt x="2090" y="1369"/>
                    <a:pt x="2079" y="1468"/>
                    <a:pt x="2123" y="1534"/>
                  </a:cubicBezTo>
                  <a:cubicBezTo>
                    <a:pt x="2156" y="1567"/>
                    <a:pt x="2200" y="1589"/>
                    <a:pt x="2244" y="1589"/>
                  </a:cubicBezTo>
                  <a:cubicBezTo>
                    <a:pt x="2277" y="1589"/>
                    <a:pt x="2309" y="1589"/>
                    <a:pt x="2342" y="1567"/>
                  </a:cubicBezTo>
                  <a:lnTo>
                    <a:pt x="3178" y="951"/>
                  </a:lnTo>
                  <a:lnTo>
                    <a:pt x="3805" y="951"/>
                  </a:lnTo>
                  <a:cubicBezTo>
                    <a:pt x="4168" y="951"/>
                    <a:pt x="4454" y="1237"/>
                    <a:pt x="4454" y="1600"/>
                  </a:cubicBezTo>
                  <a:cubicBezTo>
                    <a:pt x="4454" y="1787"/>
                    <a:pt x="4300" y="1941"/>
                    <a:pt x="4113" y="1941"/>
                  </a:cubicBezTo>
                  <a:lnTo>
                    <a:pt x="1595" y="1941"/>
                  </a:lnTo>
                  <a:cubicBezTo>
                    <a:pt x="1430" y="1941"/>
                    <a:pt x="1287" y="2073"/>
                    <a:pt x="1287" y="2249"/>
                  </a:cubicBezTo>
                  <a:lnTo>
                    <a:pt x="1287" y="3986"/>
                  </a:lnTo>
                  <a:cubicBezTo>
                    <a:pt x="1287" y="4063"/>
                    <a:pt x="1232" y="4129"/>
                    <a:pt x="1144" y="4129"/>
                  </a:cubicBezTo>
                  <a:cubicBezTo>
                    <a:pt x="682" y="4129"/>
                    <a:pt x="297" y="3755"/>
                    <a:pt x="297" y="3282"/>
                  </a:cubicBezTo>
                  <a:lnTo>
                    <a:pt x="297" y="2721"/>
                  </a:lnTo>
                  <a:cubicBezTo>
                    <a:pt x="297" y="2633"/>
                    <a:pt x="231" y="2567"/>
                    <a:pt x="154" y="2567"/>
                  </a:cubicBezTo>
                  <a:cubicBezTo>
                    <a:pt x="66" y="2567"/>
                    <a:pt x="0" y="2633"/>
                    <a:pt x="0" y="2721"/>
                  </a:cubicBezTo>
                  <a:lnTo>
                    <a:pt x="0" y="3282"/>
                  </a:lnTo>
                  <a:cubicBezTo>
                    <a:pt x="0" y="3777"/>
                    <a:pt x="308" y="4195"/>
                    <a:pt x="737" y="4360"/>
                  </a:cubicBezTo>
                  <a:lnTo>
                    <a:pt x="737" y="5966"/>
                  </a:lnTo>
                  <a:lnTo>
                    <a:pt x="704" y="5966"/>
                  </a:lnTo>
                  <a:cubicBezTo>
                    <a:pt x="572" y="5966"/>
                    <a:pt x="462" y="6076"/>
                    <a:pt x="462" y="6218"/>
                  </a:cubicBezTo>
                  <a:lnTo>
                    <a:pt x="462" y="6834"/>
                  </a:lnTo>
                  <a:cubicBezTo>
                    <a:pt x="462" y="6988"/>
                    <a:pt x="561" y="7120"/>
                    <a:pt x="704" y="7164"/>
                  </a:cubicBezTo>
                  <a:lnTo>
                    <a:pt x="1793" y="7505"/>
                  </a:lnTo>
                  <a:cubicBezTo>
                    <a:pt x="1826" y="7505"/>
                    <a:pt x="1859" y="7516"/>
                    <a:pt x="1892" y="7516"/>
                  </a:cubicBezTo>
                  <a:cubicBezTo>
                    <a:pt x="1936" y="7516"/>
                    <a:pt x="1969" y="7505"/>
                    <a:pt x="2002" y="7505"/>
                  </a:cubicBezTo>
                  <a:lnTo>
                    <a:pt x="2331" y="7395"/>
                  </a:lnTo>
                  <a:cubicBezTo>
                    <a:pt x="2408" y="7373"/>
                    <a:pt x="2452" y="7296"/>
                    <a:pt x="2430" y="7208"/>
                  </a:cubicBezTo>
                  <a:cubicBezTo>
                    <a:pt x="2403" y="7145"/>
                    <a:pt x="2346" y="7104"/>
                    <a:pt x="2284" y="7104"/>
                  </a:cubicBezTo>
                  <a:cubicBezTo>
                    <a:pt x="2270" y="7104"/>
                    <a:pt x="2257" y="7105"/>
                    <a:pt x="2244" y="7109"/>
                  </a:cubicBezTo>
                  <a:lnTo>
                    <a:pt x="1914" y="7208"/>
                  </a:lnTo>
                  <a:cubicBezTo>
                    <a:pt x="1908" y="7214"/>
                    <a:pt x="1903" y="7216"/>
                    <a:pt x="1897" y="7216"/>
                  </a:cubicBezTo>
                  <a:cubicBezTo>
                    <a:pt x="1892" y="7216"/>
                    <a:pt x="1886" y="7214"/>
                    <a:pt x="1881" y="7208"/>
                  </a:cubicBezTo>
                  <a:lnTo>
                    <a:pt x="792" y="6878"/>
                  </a:lnTo>
                  <a:cubicBezTo>
                    <a:pt x="781" y="6878"/>
                    <a:pt x="759" y="6856"/>
                    <a:pt x="759" y="6834"/>
                  </a:cubicBezTo>
                  <a:lnTo>
                    <a:pt x="759" y="6262"/>
                  </a:lnTo>
                  <a:lnTo>
                    <a:pt x="3035" y="6262"/>
                  </a:lnTo>
                  <a:lnTo>
                    <a:pt x="3035" y="6834"/>
                  </a:lnTo>
                  <a:cubicBezTo>
                    <a:pt x="3035" y="6856"/>
                    <a:pt x="3013" y="6867"/>
                    <a:pt x="3002" y="6878"/>
                  </a:cubicBezTo>
                  <a:lnTo>
                    <a:pt x="2815" y="6933"/>
                  </a:lnTo>
                  <a:cubicBezTo>
                    <a:pt x="2738" y="6955"/>
                    <a:pt x="2694" y="7043"/>
                    <a:pt x="2716" y="7120"/>
                  </a:cubicBezTo>
                  <a:cubicBezTo>
                    <a:pt x="2734" y="7182"/>
                    <a:pt x="2793" y="7229"/>
                    <a:pt x="2856" y="7229"/>
                  </a:cubicBezTo>
                  <a:cubicBezTo>
                    <a:pt x="2872" y="7229"/>
                    <a:pt x="2888" y="7226"/>
                    <a:pt x="2903" y="7219"/>
                  </a:cubicBezTo>
                  <a:lnTo>
                    <a:pt x="3090" y="7164"/>
                  </a:lnTo>
                  <a:cubicBezTo>
                    <a:pt x="3233" y="7120"/>
                    <a:pt x="3332" y="6988"/>
                    <a:pt x="3332" y="6834"/>
                  </a:cubicBezTo>
                  <a:lnTo>
                    <a:pt x="3332" y="6218"/>
                  </a:lnTo>
                  <a:cubicBezTo>
                    <a:pt x="3332" y="6076"/>
                    <a:pt x="3222" y="5966"/>
                    <a:pt x="3090" y="5966"/>
                  </a:cubicBezTo>
                  <a:lnTo>
                    <a:pt x="2815" y="5966"/>
                  </a:lnTo>
                  <a:lnTo>
                    <a:pt x="2815" y="5097"/>
                  </a:lnTo>
                  <a:lnTo>
                    <a:pt x="2947" y="5097"/>
                  </a:lnTo>
                  <a:cubicBezTo>
                    <a:pt x="3618" y="5097"/>
                    <a:pt x="4168" y="4547"/>
                    <a:pt x="4168" y="3887"/>
                  </a:cubicBezTo>
                  <a:cubicBezTo>
                    <a:pt x="4168" y="3821"/>
                    <a:pt x="4201" y="3766"/>
                    <a:pt x="4256" y="3744"/>
                  </a:cubicBezTo>
                  <a:lnTo>
                    <a:pt x="4443" y="3645"/>
                  </a:lnTo>
                  <a:cubicBezTo>
                    <a:pt x="4520" y="3612"/>
                    <a:pt x="4575" y="3535"/>
                    <a:pt x="4586" y="3458"/>
                  </a:cubicBezTo>
                  <a:cubicBezTo>
                    <a:pt x="4608" y="3381"/>
                    <a:pt x="4586" y="3293"/>
                    <a:pt x="4542" y="3227"/>
                  </a:cubicBezTo>
                  <a:lnTo>
                    <a:pt x="4212" y="2776"/>
                  </a:lnTo>
                  <a:cubicBezTo>
                    <a:pt x="4179" y="2743"/>
                    <a:pt x="4168" y="2688"/>
                    <a:pt x="4168" y="2644"/>
                  </a:cubicBezTo>
                  <a:lnTo>
                    <a:pt x="4168" y="2238"/>
                  </a:lnTo>
                  <a:cubicBezTo>
                    <a:pt x="4498" y="2216"/>
                    <a:pt x="4751" y="1930"/>
                    <a:pt x="4751" y="1600"/>
                  </a:cubicBezTo>
                  <a:cubicBezTo>
                    <a:pt x="4751" y="1072"/>
                    <a:pt x="4333" y="643"/>
                    <a:pt x="3805" y="643"/>
                  </a:cubicBezTo>
                  <a:lnTo>
                    <a:pt x="3596" y="643"/>
                  </a:lnTo>
                  <a:lnTo>
                    <a:pt x="4102" y="269"/>
                  </a:lnTo>
                  <a:cubicBezTo>
                    <a:pt x="4179" y="214"/>
                    <a:pt x="4190" y="126"/>
                    <a:pt x="4135" y="60"/>
                  </a:cubicBezTo>
                  <a:cubicBezTo>
                    <a:pt x="4109" y="21"/>
                    <a:pt x="406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 name="Google Shape;4724;p70"/>
          <p:cNvGrpSpPr/>
          <p:nvPr/>
        </p:nvGrpSpPr>
        <p:grpSpPr>
          <a:xfrm>
            <a:off x="1645908" y="1461661"/>
            <a:ext cx="534933" cy="411479"/>
            <a:chOff x="2283477" y="2855075"/>
            <a:chExt cx="467762" cy="358119"/>
          </a:xfrm>
        </p:grpSpPr>
        <p:sp>
          <p:nvSpPr>
            <p:cNvPr id="4725" name="Google Shape;4725;p70"/>
            <p:cNvSpPr/>
            <p:nvPr/>
          </p:nvSpPr>
          <p:spPr>
            <a:xfrm>
              <a:off x="2593840" y="3069401"/>
              <a:ext cx="126015" cy="114823"/>
            </a:xfrm>
            <a:custGeom>
              <a:avLst/>
              <a:gdLst/>
              <a:ahLst/>
              <a:cxnLst/>
              <a:rect l="l" t="t" r="r" b="b"/>
              <a:pathLst>
                <a:path w="2871" h="2616" extrusionOk="0">
                  <a:moveTo>
                    <a:pt x="1431" y="300"/>
                  </a:moveTo>
                  <a:cubicBezTo>
                    <a:pt x="1688" y="300"/>
                    <a:pt x="1947" y="399"/>
                    <a:pt x="2145" y="597"/>
                  </a:cubicBezTo>
                  <a:cubicBezTo>
                    <a:pt x="2541" y="993"/>
                    <a:pt x="2541" y="1631"/>
                    <a:pt x="2145" y="2016"/>
                  </a:cubicBezTo>
                  <a:cubicBezTo>
                    <a:pt x="1947" y="2214"/>
                    <a:pt x="1688" y="2313"/>
                    <a:pt x="1431" y="2313"/>
                  </a:cubicBezTo>
                  <a:cubicBezTo>
                    <a:pt x="1174" y="2313"/>
                    <a:pt x="919" y="2214"/>
                    <a:pt x="726" y="2016"/>
                  </a:cubicBezTo>
                  <a:cubicBezTo>
                    <a:pt x="330" y="1620"/>
                    <a:pt x="330" y="993"/>
                    <a:pt x="726" y="597"/>
                  </a:cubicBezTo>
                  <a:cubicBezTo>
                    <a:pt x="919" y="399"/>
                    <a:pt x="1174" y="300"/>
                    <a:pt x="1431" y="300"/>
                  </a:cubicBezTo>
                  <a:close/>
                  <a:moveTo>
                    <a:pt x="1434" y="1"/>
                  </a:moveTo>
                  <a:cubicBezTo>
                    <a:pt x="1100" y="1"/>
                    <a:pt x="765" y="130"/>
                    <a:pt x="506" y="388"/>
                  </a:cubicBezTo>
                  <a:cubicBezTo>
                    <a:pt x="0" y="894"/>
                    <a:pt x="0" y="1719"/>
                    <a:pt x="506" y="2236"/>
                  </a:cubicBezTo>
                  <a:cubicBezTo>
                    <a:pt x="765" y="2489"/>
                    <a:pt x="1100" y="2615"/>
                    <a:pt x="1434" y="2615"/>
                  </a:cubicBezTo>
                  <a:cubicBezTo>
                    <a:pt x="1768" y="2615"/>
                    <a:pt x="2101" y="2489"/>
                    <a:pt x="2354" y="2236"/>
                  </a:cubicBezTo>
                  <a:cubicBezTo>
                    <a:pt x="2871" y="1719"/>
                    <a:pt x="2871" y="894"/>
                    <a:pt x="2354" y="388"/>
                  </a:cubicBezTo>
                  <a:cubicBezTo>
                    <a:pt x="2101" y="130"/>
                    <a:pt x="1768" y="1"/>
                    <a:pt x="1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0"/>
            <p:cNvSpPr/>
            <p:nvPr/>
          </p:nvSpPr>
          <p:spPr>
            <a:xfrm>
              <a:off x="2499208" y="3085466"/>
              <a:ext cx="36738" cy="13080"/>
            </a:xfrm>
            <a:custGeom>
              <a:avLst/>
              <a:gdLst/>
              <a:ahLst/>
              <a:cxnLst/>
              <a:rect l="l" t="t" r="r" b="b"/>
              <a:pathLst>
                <a:path w="837" h="298" extrusionOk="0">
                  <a:moveTo>
                    <a:pt x="155" y="0"/>
                  </a:moveTo>
                  <a:cubicBezTo>
                    <a:pt x="67" y="0"/>
                    <a:pt x="1" y="66"/>
                    <a:pt x="1" y="143"/>
                  </a:cubicBezTo>
                  <a:cubicBezTo>
                    <a:pt x="1" y="231"/>
                    <a:pt x="67" y="297"/>
                    <a:pt x="155" y="297"/>
                  </a:cubicBezTo>
                  <a:lnTo>
                    <a:pt x="683" y="297"/>
                  </a:lnTo>
                  <a:cubicBezTo>
                    <a:pt x="771" y="297"/>
                    <a:pt x="837" y="231"/>
                    <a:pt x="837" y="143"/>
                  </a:cubicBezTo>
                  <a:cubicBezTo>
                    <a:pt x="837" y="66"/>
                    <a:pt x="77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0"/>
            <p:cNvSpPr/>
            <p:nvPr/>
          </p:nvSpPr>
          <p:spPr>
            <a:xfrm>
              <a:off x="2318240" y="3069445"/>
              <a:ext cx="123118" cy="114779"/>
            </a:xfrm>
            <a:custGeom>
              <a:avLst/>
              <a:gdLst/>
              <a:ahLst/>
              <a:cxnLst/>
              <a:rect l="l" t="t" r="r" b="b"/>
              <a:pathLst>
                <a:path w="2805" h="2615" extrusionOk="0">
                  <a:moveTo>
                    <a:pt x="1370" y="1"/>
                  </a:moveTo>
                  <a:cubicBezTo>
                    <a:pt x="1018" y="1"/>
                    <a:pt x="666" y="144"/>
                    <a:pt x="407" y="431"/>
                  </a:cubicBezTo>
                  <a:cubicBezTo>
                    <a:pt x="352" y="486"/>
                    <a:pt x="352" y="585"/>
                    <a:pt x="418" y="640"/>
                  </a:cubicBezTo>
                  <a:cubicBezTo>
                    <a:pt x="444" y="667"/>
                    <a:pt x="480" y="680"/>
                    <a:pt x="517" y="680"/>
                  </a:cubicBezTo>
                  <a:cubicBezTo>
                    <a:pt x="557" y="680"/>
                    <a:pt x="598" y="664"/>
                    <a:pt x="627" y="629"/>
                  </a:cubicBezTo>
                  <a:cubicBezTo>
                    <a:pt x="826" y="413"/>
                    <a:pt x="1101" y="303"/>
                    <a:pt x="1375" y="303"/>
                  </a:cubicBezTo>
                  <a:cubicBezTo>
                    <a:pt x="1632" y="303"/>
                    <a:pt x="1887" y="400"/>
                    <a:pt x="2078" y="596"/>
                  </a:cubicBezTo>
                  <a:cubicBezTo>
                    <a:pt x="2474" y="992"/>
                    <a:pt x="2474" y="1630"/>
                    <a:pt x="2078" y="2015"/>
                  </a:cubicBezTo>
                  <a:cubicBezTo>
                    <a:pt x="1886" y="2213"/>
                    <a:pt x="1630" y="2312"/>
                    <a:pt x="1373" y="2312"/>
                  </a:cubicBezTo>
                  <a:cubicBezTo>
                    <a:pt x="1116" y="2312"/>
                    <a:pt x="858" y="2213"/>
                    <a:pt x="660" y="2015"/>
                  </a:cubicBezTo>
                  <a:cubicBezTo>
                    <a:pt x="418" y="1773"/>
                    <a:pt x="319" y="1432"/>
                    <a:pt x="385" y="1102"/>
                  </a:cubicBezTo>
                  <a:cubicBezTo>
                    <a:pt x="407" y="1014"/>
                    <a:pt x="352" y="937"/>
                    <a:pt x="275" y="915"/>
                  </a:cubicBezTo>
                  <a:cubicBezTo>
                    <a:pt x="266" y="914"/>
                    <a:pt x="257" y="914"/>
                    <a:pt x="249" y="914"/>
                  </a:cubicBezTo>
                  <a:cubicBezTo>
                    <a:pt x="172" y="914"/>
                    <a:pt x="109" y="957"/>
                    <a:pt x="99" y="1036"/>
                  </a:cubicBezTo>
                  <a:cubicBezTo>
                    <a:pt x="0" y="1465"/>
                    <a:pt x="132" y="1916"/>
                    <a:pt x="451" y="2235"/>
                  </a:cubicBezTo>
                  <a:cubicBezTo>
                    <a:pt x="704" y="2488"/>
                    <a:pt x="1037" y="2614"/>
                    <a:pt x="1371" y="2614"/>
                  </a:cubicBezTo>
                  <a:cubicBezTo>
                    <a:pt x="1705" y="2614"/>
                    <a:pt x="2040" y="2488"/>
                    <a:pt x="2298" y="2235"/>
                  </a:cubicBezTo>
                  <a:cubicBezTo>
                    <a:pt x="2804" y="1718"/>
                    <a:pt x="2804" y="893"/>
                    <a:pt x="2298" y="387"/>
                  </a:cubicBezTo>
                  <a:cubicBezTo>
                    <a:pt x="2041" y="130"/>
                    <a:pt x="1706"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0"/>
            <p:cNvSpPr/>
            <p:nvPr/>
          </p:nvSpPr>
          <p:spPr>
            <a:xfrm>
              <a:off x="2283477" y="2855075"/>
              <a:ext cx="467762" cy="358119"/>
            </a:xfrm>
            <a:custGeom>
              <a:avLst/>
              <a:gdLst/>
              <a:ahLst/>
              <a:cxnLst/>
              <a:rect l="l" t="t" r="r" b="b"/>
              <a:pathLst>
                <a:path w="10657" h="8159" extrusionOk="0">
                  <a:moveTo>
                    <a:pt x="6895" y="2478"/>
                  </a:moveTo>
                  <a:lnTo>
                    <a:pt x="6895" y="4073"/>
                  </a:lnTo>
                  <a:cubicBezTo>
                    <a:pt x="6895" y="4117"/>
                    <a:pt x="6862" y="4161"/>
                    <a:pt x="6818" y="4183"/>
                  </a:cubicBezTo>
                  <a:cubicBezTo>
                    <a:pt x="6329" y="4386"/>
                    <a:pt x="5834" y="4488"/>
                    <a:pt x="5338" y="4488"/>
                  </a:cubicBezTo>
                  <a:cubicBezTo>
                    <a:pt x="4842" y="4488"/>
                    <a:pt x="4344" y="4386"/>
                    <a:pt x="3849" y="4183"/>
                  </a:cubicBezTo>
                  <a:cubicBezTo>
                    <a:pt x="3805" y="4161"/>
                    <a:pt x="3783" y="4117"/>
                    <a:pt x="3783" y="4073"/>
                  </a:cubicBezTo>
                  <a:lnTo>
                    <a:pt x="3783" y="2478"/>
                  </a:lnTo>
                  <a:lnTo>
                    <a:pt x="5235" y="3270"/>
                  </a:lnTo>
                  <a:cubicBezTo>
                    <a:pt x="5268" y="3292"/>
                    <a:pt x="5301" y="3303"/>
                    <a:pt x="5334" y="3303"/>
                  </a:cubicBezTo>
                  <a:cubicBezTo>
                    <a:pt x="5367" y="3303"/>
                    <a:pt x="5400" y="3292"/>
                    <a:pt x="5433" y="3270"/>
                  </a:cubicBezTo>
                  <a:lnTo>
                    <a:pt x="6192" y="2863"/>
                  </a:lnTo>
                  <a:lnTo>
                    <a:pt x="6192" y="3655"/>
                  </a:lnTo>
                  <a:cubicBezTo>
                    <a:pt x="6192" y="3743"/>
                    <a:pt x="6258" y="3809"/>
                    <a:pt x="6346" y="3809"/>
                  </a:cubicBezTo>
                  <a:cubicBezTo>
                    <a:pt x="6423" y="3809"/>
                    <a:pt x="6500" y="3743"/>
                    <a:pt x="6500" y="3655"/>
                  </a:cubicBezTo>
                  <a:lnTo>
                    <a:pt x="6500" y="2687"/>
                  </a:lnTo>
                  <a:lnTo>
                    <a:pt x="6895" y="2478"/>
                  </a:lnTo>
                  <a:close/>
                  <a:moveTo>
                    <a:pt x="8061" y="4150"/>
                  </a:moveTo>
                  <a:cubicBezTo>
                    <a:pt x="8193" y="4150"/>
                    <a:pt x="8325" y="4172"/>
                    <a:pt x="8446" y="4216"/>
                  </a:cubicBezTo>
                  <a:cubicBezTo>
                    <a:pt x="7940" y="4238"/>
                    <a:pt x="7467" y="4436"/>
                    <a:pt x="7104" y="4798"/>
                  </a:cubicBezTo>
                  <a:cubicBezTo>
                    <a:pt x="6522" y="5381"/>
                    <a:pt x="6390" y="6217"/>
                    <a:pt x="6665" y="6921"/>
                  </a:cubicBezTo>
                  <a:cubicBezTo>
                    <a:pt x="6533" y="6921"/>
                    <a:pt x="6412" y="6833"/>
                    <a:pt x="6357" y="6712"/>
                  </a:cubicBezTo>
                  <a:cubicBezTo>
                    <a:pt x="6181" y="6305"/>
                    <a:pt x="5774" y="6041"/>
                    <a:pt x="5334" y="6041"/>
                  </a:cubicBezTo>
                  <a:cubicBezTo>
                    <a:pt x="4894" y="6041"/>
                    <a:pt x="4487" y="6305"/>
                    <a:pt x="4311" y="6712"/>
                  </a:cubicBezTo>
                  <a:cubicBezTo>
                    <a:pt x="4256" y="6833"/>
                    <a:pt x="4135" y="6921"/>
                    <a:pt x="4003" y="6921"/>
                  </a:cubicBezTo>
                  <a:cubicBezTo>
                    <a:pt x="4278" y="6206"/>
                    <a:pt x="4135" y="5370"/>
                    <a:pt x="3563" y="4798"/>
                  </a:cubicBezTo>
                  <a:cubicBezTo>
                    <a:pt x="3189" y="4425"/>
                    <a:pt x="2706" y="4238"/>
                    <a:pt x="2222" y="4216"/>
                  </a:cubicBezTo>
                  <a:cubicBezTo>
                    <a:pt x="2343" y="4172"/>
                    <a:pt x="2475" y="4150"/>
                    <a:pt x="2607" y="4150"/>
                  </a:cubicBezTo>
                  <a:lnTo>
                    <a:pt x="3486" y="4150"/>
                  </a:lnTo>
                  <a:cubicBezTo>
                    <a:pt x="3508" y="4282"/>
                    <a:pt x="3596" y="4403"/>
                    <a:pt x="3728" y="4458"/>
                  </a:cubicBezTo>
                  <a:cubicBezTo>
                    <a:pt x="4267" y="4677"/>
                    <a:pt x="4795" y="4787"/>
                    <a:pt x="5334" y="4787"/>
                  </a:cubicBezTo>
                  <a:cubicBezTo>
                    <a:pt x="5873" y="4787"/>
                    <a:pt x="6401" y="4677"/>
                    <a:pt x="6928" y="4458"/>
                  </a:cubicBezTo>
                  <a:cubicBezTo>
                    <a:pt x="7071" y="4403"/>
                    <a:pt x="7159" y="4282"/>
                    <a:pt x="7181" y="4150"/>
                  </a:cubicBezTo>
                  <a:close/>
                  <a:moveTo>
                    <a:pt x="2165" y="4521"/>
                  </a:moveTo>
                  <a:cubicBezTo>
                    <a:pt x="2593" y="4521"/>
                    <a:pt x="3019" y="4683"/>
                    <a:pt x="3343" y="5007"/>
                  </a:cubicBezTo>
                  <a:cubicBezTo>
                    <a:pt x="4003" y="5656"/>
                    <a:pt x="4003" y="6723"/>
                    <a:pt x="3343" y="7372"/>
                  </a:cubicBezTo>
                  <a:cubicBezTo>
                    <a:pt x="3019" y="7702"/>
                    <a:pt x="2590" y="7867"/>
                    <a:pt x="2161" y="7867"/>
                  </a:cubicBezTo>
                  <a:cubicBezTo>
                    <a:pt x="1732" y="7867"/>
                    <a:pt x="1303" y="7702"/>
                    <a:pt x="979" y="7372"/>
                  </a:cubicBezTo>
                  <a:cubicBezTo>
                    <a:pt x="330" y="6723"/>
                    <a:pt x="330" y="5656"/>
                    <a:pt x="979" y="5007"/>
                  </a:cubicBezTo>
                  <a:cubicBezTo>
                    <a:pt x="1309" y="4683"/>
                    <a:pt x="1738" y="4521"/>
                    <a:pt x="2165" y="4521"/>
                  </a:cubicBezTo>
                  <a:close/>
                  <a:moveTo>
                    <a:pt x="5338" y="1"/>
                  </a:moveTo>
                  <a:cubicBezTo>
                    <a:pt x="5304" y="1"/>
                    <a:pt x="5268" y="9"/>
                    <a:pt x="5235" y="26"/>
                  </a:cubicBezTo>
                  <a:lnTo>
                    <a:pt x="4245" y="576"/>
                  </a:lnTo>
                  <a:cubicBezTo>
                    <a:pt x="4168" y="609"/>
                    <a:pt x="4146" y="708"/>
                    <a:pt x="4190" y="774"/>
                  </a:cubicBezTo>
                  <a:cubicBezTo>
                    <a:pt x="4213" y="827"/>
                    <a:pt x="4263" y="854"/>
                    <a:pt x="4318" y="854"/>
                  </a:cubicBezTo>
                  <a:cubicBezTo>
                    <a:pt x="4341" y="854"/>
                    <a:pt x="4365" y="849"/>
                    <a:pt x="4388" y="839"/>
                  </a:cubicBezTo>
                  <a:lnTo>
                    <a:pt x="5334" y="312"/>
                  </a:lnTo>
                  <a:lnTo>
                    <a:pt x="7764" y="1653"/>
                  </a:lnTo>
                  <a:cubicBezTo>
                    <a:pt x="7489" y="1796"/>
                    <a:pt x="6632" y="2269"/>
                    <a:pt x="6368" y="2412"/>
                  </a:cubicBezTo>
                  <a:lnTo>
                    <a:pt x="5444" y="1543"/>
                  </a:lnTo>
                  <a:cubicBezTo>
                    <a:pt x="5412" y="1512"/>
                    <a:pt x="5373" y="1498"/>
                    <a:pt x="5335" y="1498"/>
                  </a:cubicBezTo>
                  <a:cubicBezTo>
                    <a:pt x="5293" y="1498"/>
                    <a:pt x="5253" y="1515"/>
                    <a:pt x="5224" y="1543"/>
                  </a:cubicBezTo>
                  <a:cubicBezTo>
                    <a:pt x="5169" y="1609"/>
                    <a:pt x="5169" y="1697"/>
                    <a:pt x="5235" y="1763"/>
                  </a:cubicBezTo>
                  <a:lnTo>
                    <a:pt x="6093" y="2566"/>
                  </a:lnTo>
                  <a:lnTo>
                    <a:pt x="5334" y="2984"/>
                  </a:lnTo>
                  <a:cubicBezTo>
                    <a:pt x="5191" y="2907"/>
                    <a:pt x="3046" y="1730"/>
                    <a:pt x="2914" y="1653"/>
                  </a:cubicBezTo>
                  <a:lnTo>
                    <a:pt x="3860" y="1125"/>
                  </a:lnTo>
                  <a:cubicBezTo>
                    <a:pt x="3926" y="1092"/>
                    <a:pt x="3959" y="993"/>
                    <a:pt x="3915" y="927"/>
                  </a:cubicBezTo>
                  <a:cubicBezTo>
                    <a:pt x="3884" y="874"/>
                    <a:pt x="3832" y="847"/>
                    <a:pt x="3777" y="847"/>
                  </a:cubicBezTo>
                  <a:cubicBezTo>
                    <a:pt x="3753" y="847"/>
                    <a:pt x="3729" y="852"/>
                    <a:pt x="3706" y="861"/>
                  </a:cubicBezTo>
                  <a:lnTo>
                    <a:pt x="2618" y="1466"/>
                  </a:lnTo>
                  <a:cubicBezTo>
                    <a:pt x="2552" y="1499"/>
                    <a:pt x="2508" y="1576"/>
                    <a:pt x="2508" y="1653"/>
                  </a:cubicBezTo>
                  <a:cubicBezTo>
                    <a:pt x="2508" y="1730"/>
                    <a:pt x="2552" y="1796"/>
                    <a:pt x="2618" y="1829"/>
                  </a:cubicBezTo>
                  <a:lnTo>
                    <a:pt x="3475" y="2302"/>
                  </a:lnTo>
                  <a:lnTo>
                    <a:pt x="3475" y="3842"/>
                  </a:lnTo>
                  <a:lnTo>
                    <a:pt x="2607" y="3842"/>
                  </a:lnTo>
                  <a:cubicBezTo>
                    <a:pt x="2211" y="3842"/>
                    <a:pt x="1837" y="4007"/>
                    <a:pt x="1573" y="4304"/>
                  </a:cubicBezTo>
                  <a:cubicBezTo>
                    <a:pt x="1276" y="4403"/>
                    <a:pt x="1001" y="4557"/>
                    <a:pt x="770" y="4787"/>
                  </a:cubicBezTo>
                  <a:cubicBezTo>
                    <a:pt x="0" y="5557"/>
                    <a:pt x="0" y="6811"/>
                    <a:pt x="770" y="7581"/>
                  </a:cubicBezTo>
                  <a:cubicBezTo>
                    <a:pt x="1155" y="7966"/>
                    <a:pt x="1661" y="8158"/>
                    <a:pt x="2167" y="8158"/>
                  </a:cubicBezTo>
                  <a:cubicBezTo>
                    <a:pt x="2673" y="8158"/>
                    <a:pt x="3178" y="7966"/>
                    <a:pt x="3563" y="7581"/>
                  </a:cubicBezTo>
                  <a:cubicBezTo>
                    <a:pt x="3673" y="7471"/>
                    <a:pt x="3772" y="7350"/>
                    <a:pt x="3849" y="7218"/>
                  </a:cubicBezTo>
                  <a:lnTo>
                    <a:pt x="3992" y="7218"/>
                  </a:lnTo>
                  <a:cubicBezTo>
                    <a:pt x="4256" y="7218"/>
                    <a:pt x="4487" y="7064"/>
                    <a:pt x="4586" y="6833"/>
                  </a:cubicBezTo>
                  <a:cubicBezTo>
                    <a:pt x="4718" y="6536"/>
                    <a:pt x="5015" y="6338"/>
                    <a:pt x="5334" y="6338"/>
                  </a:cubicBezTo>
                  <a:cubicBezTo>
                    <a:pt x="5653" y="6338"/>
                    <a:pt x="5950" y="6536"/>
                    <a:pt x="6082" y="6833"/>
                  </a:cubicBezTo>
                  <a:cubicBezTo>
                    <a:pt x="6181" y="7064"/>
                    <a:pt x="6412" y="7218"/>
                    <a:pt x="6676" y="7218"/>
                  </a:cubicBezTo>
                  <a:lnTo>
                    <a:pt x="6818" y="7218"/>
                  </a:lnTo>
                  <a:cubicBezTo>
                    <a:pt x="6895" y="7350"/>
                    <a:pt x="6994" y="7471"/>
                    <a:pt x="7104" y="7581"/>
                  </a:cubicBezTo>
                  <a:cubicBezTo>
                    <a:pt x="7489" y="7965"/>
                    <a:pt x="7994" y="8159"/>
                    <a:pt x="8500" y="8159"/>
                  </a:cubicBezTo>
                  <a:cubicBezTo>
                    <a:pt x="8949" y="8159"/>
                    <a:pt x="9399" y="8007"/>
                    <a:pt x="9766" y="7702"/>
                  </a:cubicBezTo>
                  <a:cubicBezTo>
                    <a:pt x="9832" y="7647"/>
                    <a:pt x="9843" y="7559"/>
                    <a:pt x="9788" y="7493"/>
                  </a:cubicBezTo>
                  <a:cubicBezTo>
                    <a:pt x="9756" y="7455"/>
                    <a:pt x="9711" y="7436"/>
                    <a:pt x="9666" y="7436"/>
                  </a:cubicBezTo>
                  <a:cubicBezTo>
                    <a:pt x="9631" y="7436"/>
                    <a:pt x="9596" y="7447"/>
                    <a:pt x="9568" y="7471"/>
                  </a:cubicBezTo>
                  <a:cubicBezTo>
                    <a:pt x="9257" y="7730"/>
                    <a:pt x="8874" y="7860"/>
                    <a:pt x="8494" y="7860"/>
                  </a:cubicBezTo>
                  <a:cubicBezTo>
                    <a:pt x="8068" y="7860"/>
                    <a:pt x="7644" y="7697"/>
                    <a:pt x="7324" y="7372"/>
                  </a:cubicBezTo>
                  <a:cubicBezTo>
                    <a:pt x="6665" y="6712"/>
                    <a:pt x="6665" y="5656"/>
                    <a:pt x="7324" y="5007"/>
                  </a:cubicBezTo>
                  <a:cubicBezTo>
                    <a:pt x="7649" y="4677"/>
                    <a:pt x="8075" y="4513"/>
                    <a:pt x="8502" y="4513"/>
                  </a:cubicBezTo>
                  <a:cubicBezTo>
                    <a:pt x="8930" y="4513"/>
                    <a:pt x="9359" y="4677"/>
                    <a:pt x="9689" y="5007"/>
                  </a:cubicBezTo>
                  <a:cubicBezTo>
                    <a:pt x="10228" y="5546"/>
                    <a:pt x="10327" y="6382"/>
                    <a:pt x="9942" y="7042"/>
                  </a:cubicBezTo>
                  <a:cubicBezTo>
                    <a:pt x="9898" y="7108"/>
                    <a:pt x="9920" y="7207"/>
                    <a:pt x="9997" y="7251"/>
                  </a:cubicBezTo>
                  <a:cubicBezTo>
                    <a:pt x="10017" y="7265"/>
                    <a:pt x="10041" y="7271"/>
                    <a:pt x="10065" y="7271"/>
                  </a:cubicBezTo>
                  <a:cubicBezTo>
                    <a:pt x="10118" y="7271"/>
                    <a:pt x="10172" y="7241"/>
                    <a:pt x="10195" y="7196"/>
                  </a:cubicBezTo>
                  <a:cubicBezTo>
                    <a:pt x="10656" y="6426"/>
                    <a:pt x="10536" y="5436"/>
                    <a:pt x="9898" y="4798"/>
                  </a:cubicBezTo>
                  <a:cubicBezTo>
                    <a:pt x="9667" y="4568"/>
                    <a:pt x="9392" y="4403"/>
                    <a:pt x="9095" y="4304"/>
                  </a:cubicBezTo>
                  <a:cubicBezTo>
                    <a:pt x="8831" y="4018"/>
                    <a:pt x="8457" y="3853"/>
                    <a:pt x="8061" y="3853"/>
                  </a:cubicBezTo>
                  <a:lnTo>
                    <a:pt x="7192" y="3853"/>
                  </a:lnTo>
                  <a:lnTo>
                    <a:pt x="7192" y="2313"/>
                  </a:lnTo>
                  <a:lnTo>
                    <a:pt x="8050" y="1840"/>
                  </a:lnTo>
                  <a:cubicBezTo>
                    <a:pt x="8116" y="1796"/>
                    <a:pt x="8160" y="1730"/>
                    <a:pt x="8160" y="1653"/>
                  </a:cubicBezTo>
                  <a:cubicBezTo>
                    <a:pt x="8160" y="1576"/>
                    <a:pt x="8116" y="1510"/>
                    <a:pt x="8050" y="1466"/>
                  </a:cubicBezTo>
                  <a:lnTo>
                    <a:pt x="5433" y="26"/>
                  </a:lnTo>
                  <a:cubicBezTo>
                    <a:pt x="5405" y="9"/>
                    <a:pt x="5372" y="1"/>
                    <a:pt x="5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70"/>
          <p:cNvGrpSpPr/>
          <p:nvPr/>
        </p:nvGrpSpPr>
        <p:grpSpPr>
          <a:xfrm>
            <a:off x="3000371" y="1430034"/>
            <a:ext cx="484632" cy="474732"/>
            <a:chOff x="4461852" y="3525180"/>
            <a:chExt cx="451829" cy="441734"/>
          </a:xfrm>
        </p:grpSpPr>
        <p:sp>
          <p:nvSpPr>
            <p:cNvPr id="4730" name="Google Shape;4730;p70"/>
            <p:cNvSpPr/>
            <p:nvPr/>
          </p:nvSpPr>
          <p:spPr>
            <a:xfrm>
              <a:off x="4722968" y="3622709"/>
              <a:ext cx="156916" cy="156916"/>
            </a:xfrm>
            <a:custGeom>
              <a:avLst/>
              <a:gdLst/>
              <a:ahLst/>
              <a:cxnLst/>
              <a:rect l="l" t="t" r="r" b="b"/>
              <a:pathLst>
                <a:path w="3575" h="3575" extrusionOk="0">
                  <a:moveTo>
                    <a:pt x="1793" y="297"/>
                  </a:moveTo>
                  <a:cubicBezTo>
                    <a:pt x="2607" y="297"/>
                    <a:pt x="3278" y="968"/>
                    <a:pt x="3278" y="1782"/>
                  </a:cubicBezTo>
                  <a:cubicBezTo>
                    <a:pt x="3278" y="2606"/>
                    <a:pt x="2607" y="3277"/>
                    <a:pt x="1793" y="3277"/>
                  </a:cubicBezTo>
                  <a:cubicBezTo>
                    <a:pt x="969" y="3277"/>
                    <a:pt x="309" y="2606"/>
                    <a:pt x="309" y="1782"/>
                  </a:cubicBezTo>
                  <a:cubicBezTo>
                    <a:pt x="309" y="968"/>
                    <a:pt x="969" y="297"/>
                    <a:pt x="1793" y="297"/>
                  </a:cubicBezTo>
                  <a:close/>
                  <a:moveTo>
                    <a:pt x="1793" y="0"/>
                  </a:moveTo>
                  <a:cubicBezTo>
                    <a:pt x="804" y="0"/>
                    <a:pt x="1" y="803"/>
                    <a:pt x="1" y="1782"/>
                  </a:cubicBezTo>
                  <a:cubicBezTo>
                    <a:pt x="1" y="2771"/>
                    <a:pt x="804" y="3574"/>
                    <a:pt x="1793" y="3574"/>
                  </a:cubicBezTo>
                  <a:cubicBezTo>
                    <a:pt x="2772" y="3574"/>
                    <a:pt x="3575" y="2771"/>
                    <a:pt x="3575" y="1782"/>
                  </a:cubicBezTo>
                  <a:cubicBezTo>
                    <a:pt x="3575" y="803"/>
                    <a:pt x="2772" y="0"/>
                    <a:pt x="1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0"/>
            <p:cNvSpPr/>
            <p:nvPr/>
          </p:nvSpPr>
          <p:spPr>
            <a:xfrm>
              <a:off x="4794907" y="3799858"/>
              <a:ext cx="13563" cy="24141"/>
            </a:xfrm>
            <a:custGeom>
              <a:avLst/>
              <a:gdLst/>
              <a:ahLst/>
              <a:cxnLst/>
              <a:rect l="l" t="t" r="r" b="b"/>
              <a:pathLst>
                <a:path w="309" h="550" extrusionOk="0">
                  <a:moveTo>
                    <a:pt x="154" y="0"/>
                  </a:moveTo>
                  <a:cubicBezTo>
                    <a:pt x="66" y="0"/>
                    <a:pt x="0" y="66"/>
                    <a:pt x="0" y="143"/>
                  </a:cubicBezTo>
                  <a:lnTo>
                    <a:pt x="0" y="396"/>
                  </a:lnTo>
                  <a:cubicBezTo>
                    <a:pt x="0" y="473"/>
                    <a:pt x="66" y="550"/>
                    <a:pt x="154" y="550"/>
                  </a:cubicBezTo>
                  <a:cubicBezTo>
                    <a:pt x="231" y="550"/>
                    <a:pt x="308" y="473"/>
                    <a:pt x="308" y="396"/>
                  </a:cubicBezTo>
                  <a:lnTo>
                    <a:pt x="308" y="143"/>
                  </a:lnTo>
                  <a:cubicBezTo>
                    <a:pt x="308"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0"/>
            <p:cNvSpPr/>
            <p:nvPr/>
          </p:nvSpPr>
          <p:spPr>
            <a:xfrm>
              <a:off x="4461852" y="3525180"/>
              <a:ext cx="451829" cy="441734"/>
            </a:xfrm>
            <a:custGeom>
              <a:avLst/>
              <a:gdLst/>
              <a:ahLst/>
              <a:cxnLst/>
              <a:rect l="l" t="t" r="r" b="b"/>
              <a:pathLst>
                <a:path w="10294" h="10064" extrusionOk="0">
                  <a:moveTo>
                    <a:pt x="8413" y="1001"/>
                  </a:moveTo>
                  <a:lnTo>
                    <a:pt x="8413" y="1540"/>
                  </a:lnTo>
                  <a:cubicBezTo>
                    <a:pt x="8182" y="1485"/>
                    <a:pt x="7940" y="1452"/>
                    <a:pt x="7698" y="1452"/>
                  </a:cubicBezTo>
                  <a:cubicBezTo>
                    <a:pt x="7335" y="1463"/>
                    <a:pt x="6984" y="1540"/>
                    <a:pt x="6665" y="1694"/>
                  </a:cubicBezTo>
                  <a:lnTo>
                    <a:pt x="1804" y="1694"/>
                  </a:lnTo>
                  <a:cubicBezTo>
                    <a:pt x="1617" y="1694"/>
                    <a:pt x="1463" y="1540"/>
                    <a:pt x="1463" y="1342"/>
                  </a:cubicBezTo>
                  <a:cubicBezTo>
                    <a:pt x="1463" y="1155"/>
                    <a:pt x="1617" y="1001"/>
                    <a:pt x="1804" y="1001"/>
                  </a:cubicBezTo>
                  <a:close/>
                  <a:moveTo>
                    <a:pt x="5554" y="2684"/>
                  </a:moveTo>
                  <a:cubicBezTo>
                    <a:pt x="5477" y="2816"/>
                    <a:pt x="5411" y="2948"/>
                    <a:pt x="5356" y="3080"/>
                  </a:cubicBezTo>
                  <a:lnTo>
                    <a:pt x="308" y="3080"/>
                  </a:lnTo>
                  <a:lnTo>
                    <a:pt x="308" y="2684"/>
                  </a:lnTo>
                  <a:close/>
                  <a:moveTo>
                    <a:pt x="5257" y="3377"/>
                  </a:moveTo>
                  <a:cubicBezTo>
                    <a:pt x="5202" y="3608"/>
                    <a:pt x="5180" y="3839"/>
                    <a:pt x="5180" y="4081"/>
                  </a:cubicBezTo>
                  <a:lnTo>
                    <a:pt x="308" y="4081"/>
                  </a:lnTo>
                  <a:lnTo>
                    <a:pt x="308" y="3377"/>
                  </a:lnTo>
                  <a:close/>
                  <a:moveTo>
                    <a:pt x="5213" y="4378"/>
                  </a:moveTo>
                  <a:cubicBezTo>
                    <a:pt x="5235" y="4510"/>
                    <a:pt x="5257" y="4641"/>
                    <a:pt x="5301" y="4773"/>
                  </a:cubicBezTo>
                  <a:lnTo>
                    <a:pt x="308" y="4773"/>
                  </a:lnTo>
                  <a:lnTo>
                    <a:pt x="308" y="4378"/>
                  </a:lnTo>
                  <a:close/>
                  <a:moveTo>
                    <a:pt x="5411" y="5070"/>
                  </a:moveTo>
                  <a:cubicBezTo>
                    <a:pt x="5477" y="5202"/>
                    <a:pt x="5554" y="5334"/>
                    <a:pt x="5642" y="5466"/>
                  </a:cubicBezTo>
                  <a:lnTo>
                    <a:pt x="2519" y="5466"/>
                  </a:lnTo>
                  <a:cubicBezTo>
                    <a:pt x="2431" y="5466"/>
                    <a:pt x="2365" y="5532"/>
                    <a:pt x="2365" y="5620"/>
                  </a:cubicBezTo>
                  <a:cubicBezTo>
                    <a:pt x="2365" y="5697"/>
                    <a:pt x="2431" y="5763"/>
                    <a:pt x="2519" y="5763"/>
                  </a:cubicBezTo>
                  <a:lnTo>
                    <a:pt x="5884" y="5763"/>
                  </a:lnTo>
                  <a:cubicBezTo>
                    <a:pt x="6313" y="6214"/>
                    <a:pt x="6533" y="6159"/>
                    <a:pt x="6632" y="6467"/>
                  </a:cubicBezTo>
                  <a:lnTo>
                    <a:pt x="1408" y="6467"/>
                  </a:lnTo>
                  <a:cubicBezTo>
                    <a:pt x="1221" y="6467"/>
                    <a:pt x="1056" y="6302"/>
                    <a:pt x="1056" y="6115"/>
                  </a:cubicBezTo>
                  <a:cubicBezTo>
                    <a:pt x="1056" y="5917"/>
                    <a:pt x="1210" y="5763"/>
                    <a:pt x="1408" y="5763"/>
                  </a:cubicBezTo>
                  <a:lnTo>
                    <a:pt x="1914" y="5763"/>
                  </a:lnTo>
                  <a:cubicBezTo>
                    <a:pt x="2002" y="5763"/>
                    <a:pt x="2068" y="5697"/>
                    <a:pt x="2068" y="5620"/>
                  </a:cubicBezTo>
                  <a:cubicBezTo>
                    <a:pt x="2068" y="5532"/>
                    <a:pt x="2002" y="5466"/>
                    <a:pt x="1914" y="5466"/>
                  </a:cubicBezTo>
                  <a:lnTo>
                    <a:pt x="1408" y="5466"/>
                  </a:lnTo>
                  <a:cubicBezTo>
                    <a:pt x="1045" y="5466"/>
                    <a:pt x="759" y="5752"/>
                    <a:pt x="759" y="6115"/>
                  </a:cubicBezTo>
                  <a:cubicBezTo>
                    <a:pt x="759" y="6467"/>
                    <a:pt x="1045" y="6764"/>
                    <a:pt x="1408" y="6764"/>
                  </a:cubicBezTo>
                  <a:lnTo>
                    <a:pt x="6665" y="6764"/>
                  </a:lnTo>
                  <a:lnTo>
                    <a:pt x="6665" y="7160"/>
                  </a:lnTo>
                  <a:lnTo>
                    <a:pt x="1408" y="7160"/>
                  </a:lnTo>
                  <a:cubicBezTo>
                    <a:pt x="836" y="7160"/>
                    <a:pt x="363" y="6687"/>
                    <a:pt x="363" y="6115"/>
                  </a:cubicBezTo>
                  <a:cubicBezTo>
                    <a:pt x="363" y="5543"/>
                    <a:pt x="836" y="5070"/>
                    <a:pt x="1408" y="5070"/>
                  </a:cubicBezTo>
                  <a:close/>
                  <a:moveTo>
                    <a:pt x="8512" y="8952"/>
                  </a:moveTo>
                  <a:lnTo>
                    <a:pt x="8512" y="8985"/>
                  </a:lnTo>
                  <a:cubicBezTo>
                    <a:pt x="8512" y="9414"/>
                    <a:pt x="8171" y="9766"/>
                    <a:pt x="7742" y="9766"/>
                  </a:cubicBezTo>
                  <a:cubicBezTo>
                    <a:pt x="7313" y="9766"/>
                    <a:pt x="6973" y="9414"/>
                    <a:pt x="6973" y="8985"/>
                  </a:cubicBezTo>
                  <a:lnTo>
                    <a:pt x="6973" y="8952"/>
                  </a:lnTo>
                  <a:close/>
                  <a:moveTo>
                    <a:pt x="1815" y="1"/>
                  </a:moveTo>
                  <a:cubicBezTo>
                    <a:pt x="1067" y="1"/>
                    <a:pt x="473" y="606"/>
                    <a:pt x="473" y="1342"/>
                  </a:cubicBezTo>
                  <a:cubicBezTo>
                    <a:pt x="473" y="1760"/>
                    <a:pt x="660" y="2134"/>
                    <a:pt x="968" y="2387"/>
                  </a:cubicBezTo>
                  <a:lnTo>
                    <a:pt x="275" y="2387"/>
                  </a:lnTo>
                  <a:cubicBezTo>
                    <a:pt x="132" y="2387"/>
                    <a:pt x="0" y="2508"/>
                    <a:pt x="0" y="2662"/>
                  </a:cubicBezTo>
                  <a:lnTo>
                    <a:pt x="0" y="4795"/>
                  </a:lnTo>
                  <a:cubicBezTo>
                    <a:pt x="0" y="4949"/>
                    <a:pt x="132" y="5070"/>
                    <a:pt x="275" y="5070"/>
                  </a:cubicBezTo>
                  <a:lnTo>
                    <a:pt x="561" y="5070"/>
                  </a:lnTo>
                  <a:cubicBezTo>
                    <a:pt x="264" y="5323"/>
                    <a:pt x="66" y="5697"/>
                    <a:pt x="66" y="6115"/>
                  </a:cubicBezTo>
                  <a:cubicBezTo>
                    <a:pt x="66" y="6852"/>
                    <a:pt x="671" y="7457"/>
                    <a:pt x="1408" y="7457"/>
                  </a:cubicBezTo>
                  <a:lnTo>
                    <a:pt x="6665" y="7457"/>
                  </a:lnTo>
                  <a:lnTo>
                    <a:pt x="6665" y="8644"/>
                  </a:lnTo>
                  <a:lnTo>
                    <a:pt x="6632" y="8644"/>
                  </a:lnTo>
                  <a:cubicBezTo>
                    <a:pt x="6555" y="8644"/>
                    <a:pt x="6489" y="8710"/>
                    <a:pt x="6489" y="8798"/>
                  </a:cubicBezTo>
                  <a:cubicBezTo>
                    <a:pt x="6489" y="8886"/>
                    <a:pt x="6555" y="8952"/>
                    <a:pt x="6632" y="8952"/>
                  </a:cubicBezTo>
                  <a:lnTo>
                    <a:pt x="6665" y="8952"/>
                  </a:lnTo>
                  <a:lnTo>
                    <a:pt x="6665" y="8996"/>
                  </a:lnTo>
                  <a:cubicBezTo>
                    <a:pt x="6665" y="9579"/>
                    <a:pt x="7149" y="10063"/>
                    <a:pt x="7742" y="10063"/>
                  </a:cubicBezTo>
                  <a:cubicBezTo>
                    <a:pt x="8336" y="10063"/>
                    <a:pt x="8820" y="9579"/>
                    <a:pt x="8820" y="8996"/>
                  </a:cubicBezTo>
                  <a:lnTo>
                    <a:pt x="8820" y="8952"/>
                  </a:lnTo>
                  <a:lnTo>
                    <a:pt x="8842" y="8952"/>
                  </a:lnTo>
                  <a:cubicBezTo>
                    <a:pt x="8930" y="8952"/>
                    <a:pt x="8996" y="8886"/>
                    <a:pt x="8996" y="8798"/>
                  </a:cubicBezTo>
                  <a:cubicBezTo>
                    <a:pt x="8996" y="8710"/>
                    <a:pt x="8930" y="8644"/>
                    <a:pt x="8842" y="8644"/>
                  </a:cubicBezTo>
                  <a:lnTo>
                    <a:pt x="8820" y="8644"/>
                  </a:lnTo>
                  <a:lnTo>
                    <a:pt x="8820" y="8227"/>
                  </a:lnTo>
                  <a:cubicBezTo>
                    <a:pt x="8820" y="8150"/>
                    <a:pt x="8743" y="8084"/>
                    <a:pt x="8666" y="8084"/>
                  </a:cubicBezTo>
                  <a:cubicBezTo>
                    <a:pt x="8578" y="8084"/>
                    <a:pt x="8512" y="8150"/>
                    <a:pt x="8512" y="8227"/>
                  </a:cubicBezTo>
                  <a:lnTo>
                    <a:pt x="8512" y="8644"/>
                  </a:lnTo>
                  <a:lnTo>
                    <a:pt x="6962" y="8644"/>
                  </a:lnTo>
                  <a:lnTo>
                    <a:pt x="6962" y="6632"/>
                  </a:lnTo>
                  <a:cubicBezTo>
                    <a:pt x="6962" y="6346"/>
                    <a:pt x="6819" y="6082"/>
                    <a:pt x="6566" y="5939"/>
                  </a:cubicBezTo>
                  <a:cubicBezTo>
                    <a:pt x="5884" y="5521"/>
                    <a:pt x="5466" y="4762"/>
                    <a:pt x="5488" y="3960"/>
                  </a:cubicBezTo>
                  <a:cubicBezTo>
                    <a:pt x="5510" y="2642"/>
                    <a:pt x="6612" y="1757"/>
                    <a:pt x="7758" y="1757"/>
                  </a:cubicBezTo>
                  <a:cubicBezTo>
                    <a:pt x="8304" y="1757"/>
                    <a:pt x="8861" y="1958"/>
                    <a:pt x="9315" y="2409"/>
                  </a:cubicBezTo>
                  <a:cubicBezTo>
                    <a:pt x="9755" y="2827"/>
                    <a:pt x="9986" y="3399"/>
                    <a:pt x="9986" y="4015"/>
                  </a:cubicBezTo>
                  <a:cubicBezTo>
                    <a:pt x="9986" y="4828"/>
                    <a:pt x="9557" y="5543"/>
                    <a:pt x="8897" y="5939"/>
                  </a:cubicBezTo>
                  <a:cubicBezTo>
                    <a:pt x="8655" y="6082"/>
                    <a:pt x="8512" y="6346"/>
                    <a:pt x="8512" y="6632"/>
                  </a:cubicBezTo>
                  <a:lnTo>
                    <a:pt x="8512" y="7622"/>
                  </a:lnTo>
                  <a:cubicBezTo>
                    <a:pt x="8512" y="7710"/>
                    <a:pt x="8578" y="7776"/>
                    <a:pt x="8666" y="7776"/>
                  </a:cubicBezTo>
                  <a:cubicBezTo>
                    <a:pt x="8743" y="7776"/>
                    <a:pt x="8809" y="7710"/>
                    <a:pt x="8809" y="7622"/>
                  </a:cubicBezTo>
                  <a:lnTo>
                    <a:pt x="8809" y="6632"/>
                  </a:lnTo>
                  <a:cubicBezTo>
                    <a:pt x="8809" y="6456"/>
                    <a:pt x="8908" y="6291"/>
                    <a:pt x="9051" y="6203"/>
                  </a:cubicBezTo>
                  <a:cubicBezTo>
                    <a:pt x="9799" y="5752"/>
                    <a:pt x="10294" y="4927"/>
                    <a:pt x="10294" y="4015"/>
                  </a:cubicBezTo>
                  <a:cubicBezTo>
                    <a:pt x="10294" y="2926"/>
                    <a:pt x="9623" y="2024"/>
                    <a:pt x="8710" y="1650"/>
                  </a:cubicBezTo>
                  <a:lnTo>
                    <a:pt x="8710" y="276"/>
                  </a:lnTo>
                  <a:cubicBezTo>
                    <a:pt x="8710" y="122"/>
                    <a:pt x="8589" y="1"/>
                    <a:pt x="8435" y="1"/>
                  </a:cubicBezTo>
                  <a:lnTo>
                    <a:pt x="2827" y="1"/>
                  </a:lnTo>
                  <a:cubicBezTo>
                    <a:pt x="2739" y="1"/>
                    <a:pt x="2673" y="67"/>
                    <a:pt x="2673" y="155"/>
                  </a:cubicBezTo>
                  <a:cubicBezTo>
                    <a:pt x="2673" y="232"/>
                    <a:pt x="2739" y="298"/>
                    <a:pt x="2827" y="298"/>
                  </a:cubicBezTo>
                  <a:lnTo>
                    <a:pt x="8413" y="298"/>
                  </a:lnTo>
                  <a:lnTo>
                    <a:pt x="8413" y="694"/>
                  </a:lnTo>
                  <a:lnTo>
                    <a:pt x="1815" y="694"/>
                  </a:lnTo>
                  <a:cubicBezTo>
                    <a:pt x="1452" y="694"/>
                    <a:pt x="1166" y="990"/>
                    <a:pt x="1166" y="1342"/>
                  </a:cubicBezTo>
                  <a:cubicBezTo>
                    <a:pt x="1166" y="1705"/>
                    <a:pt x="1452" y="1991"/>
                    <a:pt x="1815" y="1991"/>
                  </a:cubicBezTo>
                  <a:lnTo>
                    <a:pt x="6181" y="1991"/>
                  </a:lnTo>
                  <a:cubicBezTo>
                    <a:pt x="6038" y="2101"/>
                    <a:pt x="5895" y="2233"/>
                    <a:pt x="5774" y="2387"/>
                  </a:cubicBezTo>
                  <a:lnTo>
                    <a:pt x="1815" y="2387"/>
                  </a:lnTo>
                  <a:cubicBezTo>
                    <a:pt x="1232" y="2387"/>
                    <a:pt x="770" y="1914"/>
                    <a:pt x="770" y="1342"/>
                  </a:cubicBezTo>
                  <a:cubicBezTo>
                    <a:pt x="770" y="770"/>
                    <a:pt x="1232" y="298"/>
                    <a:pt x="1815" y="298"/>
                  </a:cubicBezTo>
                  <a:lnTo>
                    <a:pt x="2222" y="298"/>
                  </a:lnTo>
                  <a:cubicBezTo>
                    <a:pt x="2310" y="298"/>
                    <a:pt x="2376" y="232"/>
                    <a:pt x="2376" y="155"/>
                  </a:cubicBezTo>
                  <a:cubicBezTo>
                    <a:pt x="2376" y="67"/>
                    <a:pt x="2310" y="1"/>
                    <a:pt x="2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70"/>
          <p:cNvGrpSpPr/>
          <p:nvPr/>
        </p:nvGrpSpPr>
        <p:grpSpPr>
          <a:xfrm>
            <a:off x="5718340" y="1425089"/>
            <a:ext cx="365945" cy="484623"/>
            <a:chOff x="5699001" y="3500073"/>
            <a:chExt cx="335514" cy="451610"/>
          </a:xfrm>
        </p:grpSpPr>
        <p:sp>
          <p:nvSpPr>
            <p:cNvPr id="4734" name="Google Shape;4734;p70"/>
            <p:cNvSpPr/>
            <p:nvPr/>
          </p:nvSpPr>
          <p:spPr>
            <a:xfrm>
              <a:off x="5699001" y="3500073"/>
              <a:ext cx="335514" cy="451610"/>
            </a:xfrm>
            <a:custGeom>
              <a:avLst/>
              <a:gdLst/>
              <a:ahLst/>
              <a:cxnLst/>
              <a:rect l="l" t="t" r="r" b="b"/>
              <a:pathLst>
                <a:path w="7644" h="10289" extrusionOk="0">
                  <a:moveTo>
                    <a:pt x="6950" y="1167"/>
                  </a:moveTo>
                  <a:lnTo>
                    <a:pt x="7335" y="1211"/>
                  </a:lnTo>
                  <a:lnTo>
                    <a:pt x="7335" y="1222"/>
                  </a:lnTo>
                  <a:lnTo>
                    <a:pt x="7335" y="2101"/>
                  </a:lnTo>
                  <a:lnTo>
                    <a:pt x="6950" y="2145"/>
                  </a:lnTo>
                  <a:lnTo>
                    <a:pt x="6950" y="1167"/>
                  </a:lnTo>
                  <a:close/>
                  <a:moveTo>
                    <a:pt x="6950" y="3179"/>
                  </a:moveTo>
                  <a:lnTo>
                    <a:pt x="7335" y="3223"/>
                  </a:lnTo>
                  <a:lnTo>
                    <a:pt x="7335" y="3234"/>
                  </a:lnTo>
                  <a:lnTo>
                    <a:pt x="7335" y="4114"/>
                  </a:lnTo>
                  <a:lnTo>
                    <a:pt x="6950" y="4158"/>
                  </a:lnTo>
                  <a:lnTo>
                    <a:pt x="6950" y="3179"/>
                  </a:lnTo>
                  <a:close/>
                  <a:moveTo>
                    <a:pt x="6950" y="5191"/>
                  </a:moveTo>
                  <a:lnTo>
                    <a:pt x="7335" y="5246"/>
                  </a:lnTo>
                  <a:lnTo>
                    <a:pt x="7335" y="6126"/>
                  </a:lnTo>
                  <a:lnTo>
                    <a:pt x="6950" y="6170"/>
                  </a:lnTo>
                  <a:lnTo>
                    <a:pt x="6950" y="5191"/>
                  </a:lnTo>
                  <a:close/>
                  <a:moveTo>
                    <a:pt x="4355" y="9260"/>
                  </a:moveTo>
                  <a:lnTo>
                    <a:pt x="4355" y="9975"/>
                  </a:lnTo>
                  <a:lnTo>
                    <a:pt x="4014" y="9865"/>
                  </a:lnTo>
                  <a:cubicBezTo>
                    <a:pt x="3992" y="9860"/>
                    <a:pt x="3967" y="9857"/>
                    <a:pt x="3941" y="9857"/>
                  </a:cubicBezTo>
                  <a:cubicBezTo>
                    <a:pt x="3915" y="9857"/>
                    <a:pt x="3888" y="9860"/>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07"/>
                    <a:pt x="3255" y="10184"/>
                    <a:pt x="3321" y="10239"/>
                  </a:cubicBezTo>
                  <a:cubicBezTo>
                    <a:pt x="3365" y="10268"/>
                    <a:pt x="3419" y="10288"/>
                    <a:pt x="3473" y="10288"/>
                  </a:cubicBezTo>
                  <a:cubicBezTo>
                    <a:pt x="3500" y="10288"/>
                    <a:pt x="3527" y="10283"/>
                    <a:pt x="3552" y="10272"/>
                  </a:cubicBezTo>
                  <a:lnTo>
                    <a:pt x="3937" y="10162"/>
                  </a:lnTo>
                  <a:lnTo>
                    <a:pt x="4322" y="10272"/>
                  </a:lnTo>
                  <a:cubicBezTo>
                    <a:pt x="4348" y="10283"/>
                    <a:pt x="4375" y="10288"/>
                    <a:pt x="4401" y="10288"/>
                  </a:cubicBezTo>
                  <a:cubicBezTo>
                    <a:pt x="4455" y="10288"/>
                    <a:pt x="4509" y="10268"/>
                    <a:pt x="4553" y="10239"/>
                  </a:cubicBezTo>
                  <a:cubicBezTo>
                    <a:pt x="4619" y="10184"/>
                    <a:pt x="4652" y="10107"/>
                    <a:pt x="4652" y="10030"/>
                  </a:cubicBezTo>
                  <a:lnTo>
                    <a:pt x="4652" y="9887"/>
                  </a:lnTo>
                  <a:lnTo>
                    <a:pt x="5114" y="9887"/>
                  </a:lnTo>
                  <a:cubicBezTo>
                    <a:pt x="5191" y="9887"/>
                    <a:pt x="5268" y="9821"/>
                    <a:pt x="5268" y="9733"/>
                  </a:cubicBezTo>
                  <a:cubicBezTo>
                    <a:pt x="5268" y="9645"/>
                    <a:pt x="5191" y="9579"/>
                    <a:pt x="5114" y="9579"/>
                  </a:cubicBezTo>
                  <a:lnTo>
                    <a:pt x="4652" y="9579"/>
                  </a:lnTo>
                  <a:lnTo>
                    <a:pt x="4652" y="9260"/>
                  </a:lnTo>
                  <a:lnTo>
                    <a:pt x="5895" y="9260"/>
                  </a:lnTo>
                  <a:cubicBezTo>
                    <a:pt x="5972" y="9260"/>
                    <a:pt x="6038" y="9194"/>
                    <a:pt x="6038" y="9106"/>
                  </a:cubicBezTo>
                  <a:cubicBezTo>
                    <a:pt x="6038" y="9018"/>
                    <a:pt x="5972" y="8952"/>
                    <a:pt x="5895" y="8952"/>
                  </a:cubicBezTo>
                  <a:lnTo>
                    <a:pt x="1067" y="8952"/>
                  </a:lnTo>
                  <a:cubicBezTo>
                    <a:pt x="979" y="8952"/>
                    <a:pt x="913" y="9018"/>
                    <a:pt x="913" y="9106"/>
                  </a:cubicBezTo>
                  <a:cubicBezTo>
                    <a:pt x="913" y="9194"/>
                    <a:pt x="979" y="9260"/>
                    <a:pt x="1067" y="9260"/>
                  </a:cubicBezTo>
                  <a:lnTo>
                    <a:pt x="3222" y="9260"/>
                  </a:lnTo>
                  <a:lnTo>
                    <a:pt x="3222" y="9579"/>
                  </a:lnTo>
                  <a:lnTo>
                    <a:pt x="748" y="9579"/>
                  </a:lnTo>
                  <a:cubicBezTo>
                    <a:pt x="506" y="9579"/>
                    <a:pt x="308" y="9381"/>
                    <a:pt x="308" y="9139"/>
                  </a:cubicBezTo>
                  <a:lnTo>
                    <a:pt x="308" y="8491"/>
                  </a:lnTo>
                  <a:cubicBezTo>
                    <a:pt x="308" y="8249"/>
                    <a:pt x="506" y="8051"/>
                    <a:pt x="748" y="8051"/>
                  </a:cubicBezTo>
                  <a:lnTo>
                    <a:pt x="6653" y="8051"/>
                  </a:lnTo>
                  <a:lnTo>
                    <a:pt x="6653" y="9271"/>
                  </a:lnTo>
                  <a:cubicBezTo>
                    <a:pt x="6653" y="9436"/>
                    <a:pt x="6510" y="9579"/>
                    <a:pt x="6334" y="9579"/>
                  </a:cubicBezTo>
                  <a:lnTo>
                    <a:pt x="5719" y="9579"/>
                  </a:lnTo>
                  <a:cubicBezTo>
                    <a:pt x="5631" y="9579"/>
                    <a:pt x="5565" y="9645"/>
                    <a:pt x="5565" y="9733"/>
                  </a:cubicBezTo>
                  <a:cubicBezTo>
                    <a:pt x="5565" y="9821"/>
                    <a:pt x="5631" y="9887"/>
                    <a:pt x="5719" y="9887"/>
                  </a:cubicBezTo>
                  <a:lnTo>
                    <a:pt x="6334" y="9887"/>
                  </a:lnTo>
                  <a:cubicBezTo>
                    <a:pt x="6675" y="9887"/>
                    <a:pt x="6950" y="9612"/>
                    <a:pt x="6950" y="9271"/>
                  </a:cubicBezTo>
                  <a:lnTo>
                    <a:pt x="6950" y="6478"/>
                  </a:lnTo>
                  <a:lnTo>
                    <a:pt x="7379" y="6423"/>
                  </a:lnTo>
                  <a:cubicBezTo>
                    <a:pt x="7533" y="6401"/>
                    <a:pt x="7643" y="6280"/>
                    <a:pt x="7643" y="6137"/>
                  </a:cubicBezTo>
                  <a:lnTo>
                    <a:pt x="7643" y="5235"/>
                  </a:lnTo>
                  <a:cubicBezTo>
                    <a:pt x="7643" y="5093"/>
                    <a:pt x="7533" y="4961"/>
                    <a:pt x="7379" y="4950"/>
                  </a:cubicBezTo>
                  <a:lnTo>
                    <a:pt x="6950" y="4895"/>
                  </a:lnTo>
                  <a:lnTo>
                    <a:pt x="6950" y="4466"/>
                  </a:lnTo>
                  <a:lnTo>
                    <a:pt x="7379" y="4411"/>
                  </a:lnTo>
                  <a:cubicBezTo>
                    <a:pt x="7533" y="4389"/>
                    <a:pt x="7643" y="4268"/>
                    <a:pt x="7643" y="4125"/>
                  </a:cubicBezTo>
                  <a:lnTo>
                    <a:pt x="7643" y="3223"/>
                  </a:lnTo>
                  <a:cubicBezTo>
                    <a:pt x="7643" y="3080"/>
                    <a:pt x="7533" y="2948"/>
                    <a:pt x="7379" y="2937"/>
                  </a:cubicBezTo>
                  <a:lnTo>
                    <a:pt x="6950" y="2882"/>
                  </a:lnTo>
                  <a:lnTo>
                    <a:pt x="6950" y="2453"/>
                  </a:lnTo>
                  <a:lnTo>
                    <a:pt x="7379" y="2398"/>
                  </a:lnTo>
                  <a:cubicBezTo>
                    <a:pt x="7533" y="2376"/>
                    <a:pt x="7643" y="2255"/>
                    <a:pt x="7643" y="2101"/>
                  </a:cubicBezTo>
                  <a:lnTo>
                    <a:pt x="7643" y="1211"/>
                  </a:lnTo>
                  <a:cubicBezTo>
                    <a:pt x="7643" y="1068"/>
                    <a:pt x="7533" y="936"/>
                    <a:pt x="7379" y="914"/>
                  </a:cubicBezTo>
                  <a:lnTo>
                    <a:pt x="6950" y="859"/>
                  </a:lnTo>
                  <a:lnTo>
                    <a:pt x="6950" y="617"/>
                  </a:lnTo>
                  <a:cubicBezTo>
                    <a:pt x="6950" y="276"/>
                    <a:pt x="6675" y="1"/>
                    <a:pt x="6334" y="1"/>
                  </a:cubicBezTo>
                  <a:lnTo>
                    <a:pt x="1793" y="1"/>
                  </a:lnTo>
                  <a:cubicBezTo>
                    <a:pt x="1716" y="1"/>
                    <a:pt x="1639" y="67"/>
                    <a:pt x="1639" y="155"/>
                  </a:cubicBezTo>
                  <a:cubicBezTo>
                    <a:pt x="1639" y="232"/>
                    <a:pt x="1716" y="298"/>
                    <a:pt x="1793" y="298"/>
                  </a:cubicBezTo>
                  <a:lnTo>
                    <a:pt x="6334" y="298"/>
                  </a:lnTo>
                  <a:cubicBezTo>
                    <a:pt x="6510" y="298"/>
                    <a:pt x="6653" y="441"/>
                    <a:pt x="6653" y="617"/>
                  </a:cubicBezTo>
                  <a:lnTo>
                    <a:pt x="6653" y="7754"/>
                  </a:lnTo>
                  <a:lnTo>
                    <a:pt x="748" y="7754"/>
                  </a:lnTo>
                  <a:cubicBezTo>
                    <a:pt x="583" y="7754"/>
                    <a:pt x="429" y="7809"/>
                    <a:pt x="308" y="7897"/>
                  </a:cubicBezTo>
                  <a:lnTo>
                    <a:pt x="308" y="617"/>
                  </a:lnTo>
                  <a:cubicBezTo>
                    <a:pt x="308" y="441"/>
                    <a:pt x="440" y="298"/>
                    <a:pt x="616" y="298"/>
                  </a:cubicBezTo>
                  <a:lnTo>
                    <a:pt x="1188" y="298"/>
                  </a:lnTo>
                  <a:cubicBezTo>
                    <a:pt x="1276" y="298"/>
                    <a:pt x="1342" y="232"/>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0"/>
            <p:cNvSpPr/>
            <p:nvPr/>
          </p:nvSpPr>
          <p:spPr>
            <a:xfrm>
              <a:off x="5796969" y="3580704"/>
              <a:ext cx="109117" cy="13563"/>
            </a:xfrm>
            <a:custGeom>
              <a:avLst/>
              <a:gdLst/>
              <a:ahLst/>
              <a:cxnLst/>
              <a:rect l="l" t="t" r="r" b="b"/>
              <a:pathLst>
                <a:path w="2486" h="309" extrusionOk="0">
                  <a:moveTo>
                    <a:pt x="154" y="0"/>
                  </a:moveTo>
                  <a:cubicBezTo>
                    <a:pt x="77" y="0"/>
                    <a:pt x="1" y="66"/>
                    <a:pt x="1" y="154"/>
                  </a:cubicBezTo>
                  <a:cubicBezTo>
                    <a:pt x="1" y="231"/>
                    <a:pt x="77" y="308"/>
                    <a:pt x="154" y="308"/>
                  </a:cubicBezTo>
                  <a:lnTo>
                    <a:pt x="2332" y="308"/>
                  </a:lnTo>
                  <a:cubicBezTo>
                    <a:pt x="2420" y="308"/>
                    <a:pt x="2486" y="231"/>
                    <a:pt x="2486" y="154"/>
                  </a:cubicBezTo>
                  <a:cubicBezTo>
                    <a:pt x="2486" y="66"/>
                    <a:pt x="2420"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0"/>
            <p:cNvSpPr/>
            <p:nvPr/>
          </p:nvSpPr>
          <p:spPr>
            <a:xfrm>
              <a:off x="5810488" y="3672395"/>
              <a:ext cx="82562" cy="13563"/>
            </a:xfrm>
            <a:custGeom>
              <a:avLst/>
              <a:gdLst/>
              <a:ahLst/>
              <a:cxnLst/>
              <a:rect l="l" t="t" r="r" b="b"/>
              <a:pathLst>
                <a:path w="1881" h="309" extrusionOk="0">
                  <a:moveTo>
                    <a:pt x="154" y="1"/>
                  </a:moveTo>
                  <a:cubicBezTo>
                    <a:pt x="66" y="1"/>
                    <a:pt x="0" y="78"/>
                    <a:pt x="0" y="155"/>
                  </a:cubicBezTo>
                  <a:cubicBezTo>
                    <a:pt x="0" y="243"/>
                    <a:pt x="66" y="309"/>
                    <a:pt x="154" y="309"/>
                  </a:cubicBezTo>
                  <a:lnTo>
                    <a:pt x="1727" y="309"/>
                  </a:lnTo>
                  <a:cubicBezTo>
                    <a:pt x="1804" y="309"/>
                    <a:pt x="1881" y="243"/>
                    <a:pt x="1881" y="155"/>
                  </a:cubicBezTo>
                  <a:cubicBezTo>
                    <a:pt x="1881" y="78"/>
                    <a:pt x="1804"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0"/>
            <p:cNvSpPr/>
            <p:nvPr/>
          </p:nvSpPr>
          <p:spPr>
            <a:xfrm>
              <a:off x="5785381" y="3711986"/>
              <a:ext cx="132292" cy="13563"/>
            </a:xfrm>
            <a:custGeom>
              <a:avLst/>
              <a:gdLst/>
              <a:ahLst/>
              <a:cxnLst/>
              <a:rect l="l" t="t" r="r" b="b"/>
              <a:pathLst>
                <a:path w="3014" h="309" extrusionOk="0">
                  <a:moveTo>
                    <a:pt x="155" y="1"/>
                  </a:moveTo>
                  <a:cubicBezTo>
                    <a:pt x="67" y="1"/>
                    <a:pt x="1" y="67"/>
                    <a:pt x="1" y="155"/>
                  </a:cubicBezTo>
                  <a:cubicBezTo>
                    <a:pt x="1" y="243"/>
                    <a:pt x="67" y="308"/>
                    <a:pt x="155" y="308"/>
                  </a:cubicBezTo>
                  <a:lnTo>
                    <a:pt x="2871" y="308"/>
                  </a:lnTo>
                  <a:cubicBezTo>
                    <a:pt x="2948" y="308"/>
                    <a:pt x="3014" y="243"/>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0"/>
            <p:cNvSpPr/>
            <p:nvPr/>
          </p:nvSpPr>
          <p:spPr>
            <a:xfrm>
              <a:off x="5739031" y="3867891"/>
              <a:ext cx="224993" cy="13080"/>
            </a:xfrm>
            <a:custGeom>
              <a:avLst/>
              <a:gdLst/>
              <a:ahLst/>
              <a:cxnLst/>
              <a:rect l="l" t="t" r="r" b="b"/>
              <a:pathLst>
                <a:path w="5126" h="298" extrusionOk="0">
                  <a:moveTo>
                    <a:pt x="155" y="1"/>
                  </a:moveTo>
                  <a:cubicBezTo>
                    <a:pt x="67" y="1"/>
                    <a:pt x="1" y="67"/>
                    <a:pt x="1" y="144"/>
                  </a:cubicBezTo>
                  <a:cubicBezTo>
                    <a:pt x="1" y="232"/>
                    <a:pt x="67" y="298"/>
                    <a:pt x="155" y="298"/>
                  </a:cubicBezTo>
                  <a:lnTo>
                    <a:pt x="4983" y="298"/>
                  </a:lnTo>
                  <a:cubicBezTo>
                    <a:pt x="5060" y="298"/>
                    <a:pt x="5126" y="232"/>
                    <a:pt x="5126" y="144"/>
                  </a:cubicBezTo>
                  <a:cubicBezTo>
                    <a:pt x="5126" y="67"/>
                    <a:pt x="5060" y="1"/>
                    <a:pt x="4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0"/>
            <p:cNvSpPr/>
            <p:nvPr/>
          </p:nvSpPr>
          <p:spPr>
            <a:xfrm>
              <a:off x="5748687" y="3544492"/>
              <a:ext cx="205680" cy="85503"/>
            </a:xfrm>
            <a:custGeom>
              <a:avLst/>
              <a:gdLst/>
              <a:ahLst/>
              <a:cxnLst/>
              <a:rect l="l" t="t" r="r" b="b"/>
              <a:pathLst>
                <a:path w="4686" h="1948" extrusionOk="0">
                  <a:moveTo>
                    <a:pt x="221" y="1"/>
                  </a:moveTo>
                  <a:cubicBezTo>
                    <a:pt x="100" y="1"/>
                    <a:pt x="1" y="100"/>
                    <a:pt x="1" y="221"/>
                  </a:cubicBezTo>
                  <a:lnTo>
                    <a:pt x="1" y="1738"/>
                  </a:lnTo>
                  <a:cubicBezTo>
                    <a:pt x="1" y="1848"/>
                    <a:pt x="100" y="1947"/>
                    <a:pt x="221" y="1947"/>
                  </a:cubicBezTo>
                  <a:lnTo>
                    <a:pt x="2827" y="1947"/>
                  </a:lnTo>
                  <a:cubicBezTo>
                    <a:pt x="2915" y="1947"/>
                    <a:pt x="2981" y="1881"/>
                    <a:pt x="2981" y="1793"/>
                  </a:cubicBezTo>
                  <a:cubicBezTo>
                    <a:pt x="2981" y="1716"/>
                    <a:pt x="2915" y="1639"/>
                    <a:pt x="2827" y="1639"/>
                  </a:cubicBezTo>
                  <a:lnTo>
                    <a:pt x="309" y="1639"/>
                  </a:lnTo>
                  <a:lnTo>
                    <a:pt x="309" y="308"/>
                  </a:lnTo>
                  <a:lnTo>
                    <a:pt x="4389" y="308"/>
                  </a:lnTo>
                  <a:lnTo>
                    <a:pt x="4389" y="1639"/>
                  </a:lnTo>
                  <a:lnTo>
                    <a:pt x="3432" y="1639"/>
                  </a:lnTo>
                  <a:cubicBezTo>
                    <a:pt x="3355" y="1639"/>
                    <a:pt x="3289" y="1716"/>
                    <a:pt x="3289" y="1793"/>
                  </a:cubicBezTo>
                  <a:cubicBezTo>
                    <a:pt x="3289" y="1881"/>
                    <a:pt x="3355" y="1947"/>
                    <a:pt x="3432" y="1947"/>
                  </a:cubicBezTo>
                  <a:lnTo>
                    <a:pt x="4477" y="1947"/>
                  </a:lnTo>
                  <a:cubicBezTo>
                    <a:pt x="4598" y="1947"/>
                    <a:pt x="4686" y="1848"/>
                    <a:pt x="4686" y="1738"/>
                  </a:cubicBezTo>
                  <a:lnTo>
                    <a:pt x="4686" y="221"/>
                  </a:lnTo>
                  <a:cubicBezTo>
                    <a:pt x="4686" y="100"/>
                    <a:pt x="4598"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70"/>
          <p:cNvGrpSpPr/>
          <p:nvPr/>
        </p:nvGrpSpPr>
        <p:grpSpPr>
          <a:xfrm>
            <a:off x="4359938" y="1425071"/>
            <a:ext cx="424074" cy="484658"/>
            <a:chOff x="-1954475" y="2727938"/>
            <a:chExt cx="1637350" cy="1869100"/>
          </a:xfrm>
        </p:grpSpPr>
        <p:sp>
          <p:nvSpPr>
            <p:cNvPr id="4741" name="Google Shape;4741;p70"/>
            <p:cNvSpPr/>
            <p:nvPr/>
          </p:nvSpPr>
          <p:spPr>
            <a:xfrm>
              <a:off x="-688550" y="2727938"/>
              <a:ext cx="371425" cy="1869100"/>
            </a:xfrm>
            <a:custGeom>
              <a:avLst/>
              <a:gdLst/>
              <a:ahLst/>
              <a:cxnLst/>
              <a:rect l="l" t="t" r="r" b="b"/>
              <a:pathLst>
                <a:path w="14857" h="74764" extrusionOk="0">
                  <a:moveTo>
                    <a:pt x="7417" y="2179"/>
                  </a:moveTo>
                  <a:cubicBezTo>
                    <a:pt x="8946" y="2179"/>
                    <a:pt x="10198" y="3430"/>
                    <a:pt x="10198" y="4960"/>
                  </a:cubicBezTo>
                  <a:cubicBezTo>
                    <a:pt x="10198" y="6489"/>
                    <a:pt x="8946" y="7741"/>
                    <a:pt x="7417" y="7741"/>
                  </a:cubicBezTo>
                  <a:lnTo>
                    <a:pt x="7394" y="7741"/>
                  </a:lnTo>
                  <a:cubicBezTo>
                    <a:pt x="5887" y="7741"/>
                    <a:pt x="4636" y="6489"/>
                    <a:pt x="4636" y="4960"/>
                  </a:cubicBezTo>
                  <a:cubicBezTo>
                    <a:pt x="4636" y="3430"/>
                    <a:pt x="5887" y="2179"/>
                    <a:pt x="7417" y="2179"/>
                  </a:cubicBezTo>
                  <a:close/>
                  <a:moveTo>
                    <a:pt x="7417" y="24543"/>
                  </a:moveTo>
                  <a:cubicBezTo>
                    <a:pt x="8946" y="24543"/>
                    <a:pt x="10198" y="25794"/>
                    <a:pt x="10198" y="27324"/>
                  </a:cubicBezTo>
                  <a:cubicBezTo>
                    <a:pt x="10198" y="28854"/>
                    <a:pt x="8946" y="30082"/>
                    <a:pt x="7417" y="30105"/>
                  </a:cubicBezTo>
                  <a:cubicBezTo>
                    <a:pt x="5887" y="30082"/>
                    <a:pt x="4636" y="28854"/>
                    <a:pt x="4636" y="27324"/>
                  </a:cubicBezTo>
                  <a:cubicBezTo>
                    <a:pt x="4636" y="25794"/>
                    <a:pt x="5887" y="24543"/>
                    <a:pt x="7417" y="24543"/>
                  </a:cubicBezTo>
                  <a:close/>
                  <a:moveTo>
                    <a:pt x="9364" y="32283"/>
                  </a:moveTo>
                  <a:cubicBezTo>
                    <a:pt x="10800" y="32283"/>
                    <a:pt x="11959" y="33349"/>
                    <a:pt x="12075" y="34763"/>
                  </a:cubicBezTo>
                  <a:lnTo>
                    <a:pt x="12585" y="40372"/>
                  </a:lnTo>
                  <a:lnTo>
                    <a:pt x="11125" y="40372"/>
                  </a:lnTo>
                  <a:cubicBezTo>
                    <a:pt x="10522" y="40372"/>
                    <a:pt x="10036" y="40881"/>
                    <a:pt x="10036" y="41484"/>
                  </a:cubicBezTo>
                  <a:lnTo>
                    <a:pt x="10036" y="45470"/>
                  </a:lnTo>
                  <a:cubicBezTo>
                    <a:pt x="9572" y="45192"/>
                    <a:pt x="9062" y="44960"/>
                    <a:pt x="8506" y="44844"/>
                  </a:cubicBezTo>
                  <a:lnTo>
                    <a:pt x="8506" y="41414"/>
                  </a:lnTo>
                  <a:cubicBezTo>
                    <a:pt x="8506" y="40789"/>
                    <a:pt x="8019" y="40302"/>
                    <a:pt x="7417" y="40302"/>
                  </a:cubicBezTo>
                  <a:cubicBezTo>
                    <a:pt x="6814" y="40302"/>
                    <a:pt x="6328" y="40789"/>
                    <a:pt x="6328" y="41414"/>
                  </a:cubicBezTo>
                  <a:lnTo>
                    <a:pt x="6328" y="44844"/>
                  </a:lnTo>
                  <a:cubicBezTo>
                    <a:pt x="5771" y="44960"/>
                    <a:pt x="5262" y="45192"/>
                    <a:pt x="4798" y="45470"/>
                  </a:cubicBezTo>
                  <a:lnTo>
                    <a:pt x="4798" y="41484"/>
                  </a:lnTo>
                  <a:cubicBezTo>
                    <a:pt x="4798" y="40881"/>
                    <a:pt x="4311" y="40372"/>
                    <a:pt x="3709" y="40372"/>
                  </a:cubicBezTo>
                  <a:lnTo>
                    <a:pt x="2249" y="40372"/>
                  </a:lnTo>
                  <a:lnTo>
                    <a:pt x="2759" y="34763"/>
                  </a:lnTo>
                  <a:cubicBezTo>
                    <a:pt x="2875" y="33349"/>
                    <a:pt x="4033" y="32283"/>
                    <a:pt x="5447" y="32283"/>
                  </a:cubicBezTo>
                  <a:close/>
                  <a:moveTo>
                    <a:pt x="7417" y="46907"/>
                  </a:moveTo>
                  <a:cubicBezTo>
                    <a:pt x="8946" y="46907"/>
                    <a:pt x="10198" y="48158"/>
                    <a:pt x="10198" y="49688"/>
                  </a:cubicBezTo>
                  <a:cubicBezTo>
                    <a:pt x="10198" y="51218"/>
                    <a:pt x="8946" y="52446"/>
                    <a:pt x="7417" y="52446"/>
                  </a:cubicBezTo>
                  <a:cubicBezTo>
                    <a:pt x="5887" y="52446"/>
                    <a:pt x="4636" y="51218"/>
                    <a:pt x="4636" y="49688"/>
                  </a:cubicBezTo>
                  <a:cubicBezTo>
                    <a:pt x="4636" y="48158"/>
                    <a:pt x="5887" y="46907"/>
                    <a:pt x="7417" y="46907"/>
                  </a:cubicBezTo>
                  <a:close/>
                  <a:moveTo>
                    <a:pt x="9364" y="54647"/>
                  </a:moveTo>
                  <a:cubicBezTo>
                    <a:pt x="10800" y="54647"/>
                    <a:pt x="11959" y="55714"/>
                    <a:pt x="12075" y="57127"/>
                  </a:cubicBezTo>
                  <a:lnTo>
                    <a:pt x="12585" y="62736"/>
                  </a:lnTo>
                  <a:lnTo>
                    <a:pt x="11125" y="62736"/>
                  </a:lnTo>
                  <a:cubicBezTo>
                    <a:pt x="10522" y="62736"/>
                    <a:pt x="10036" y="63222"/>
                    <a:pt x="10036" y="63825"/>
                  </a:cubicBezTo>
                  <a:lnTo>
                    <a:pt x="10036" y="72145"/>
                  </a:lnTo>
                  <a:cubicBezTo>
                    <a:pt x="10036" y="72376"/>
                    <a:pt x="9850" y="72562"/>
                    <a:pt x="9595" y="72562"/>
                  </a:cubicBezTo>
                  <a:lnTo>
                    <a:pt x="8506" y="72562"/>
                  </a:lnTo>
                  <a:lnTo>
                    <a:pt x="8506" y="63755"/>
                  </a:lnTo>
                  <a:cubicBezTo>
                    <a:pt x="8506" y="63153"/>
                    <a:pt x="8019" y="62666"/>
                    <a:pt x="7417" y="62666"/>
                  </a:cubicBezTo>
                  <a:cubicBezTo>
                    <a:pt x="6814" y="62666"/>
                    <a:pt x="6328" y="63153"/>
                    <a:pt x="6328" y="63755"/>
                  </a:cubicBezTo>
                  <a:lnTo>
                    <a:pt x="6328" y="72562"/>
                  </a:lnTo>
                  <a:lnTo>
                    <a:pt x="5215" y="72562"/>
                  </a:lnTo>
                  <a:cubicBezTo>
                    <a:pt x="4983" y="72562"/>
                    <a:pt x="4798" y="72376"/>
                    <a:pt x="4798" y="72145"/>
                  </a:cubicBezTo>
                  <a:lnTo>
                    <a:pt x="4798" y="63825"/>
                  </a:lnTo>
                  <a:cubicBezTo>
                    <a:pt x="4798" y="63222"/>
                    <a:pt x="4311" y="62736"/>
                    <a:pt x="3709" y="62736"/>
                  </a:cubicBezTo>
                  <a:lnTo>
                    <a:pt x="2249" y="62736"/>
                  </a:lnTo>
                  <a:lnTo>
                    <a:pt x="2759" y="57127"/>
                  </a:lnTo>
                  <a:cubicBezTo>
                    <a:pt x="2875" y="55714"/>
                    <a:pt x="4033" y="54647"/>
                    <a:pt x="5470" y="54647"/>
                  </a:cubicBezTo>
                  <a:close/>
                  <a:moveTo>
                    <a:pt x="7417" y="0"/>
                  </a:moveTo>
                  <a:cubicBezTo>
                    <a:pt x="4682" y="0"/>
                    <a:pt x="2457" y="2225"/>
                    <a:pt x="2457" y="4960"/>
                  </a:cubicBezTo>
                  <a:cubicBezTo>
                    <a:pt x="2457" y="6165"/>
                    <a:pt x="2875" y="7254"/>
                    <a:pt x="3593" y="8112"/>
                  </a:cubicBezTo>
                  <a:cubicBezTo>
                    <a:pt x="2110" y="8737"/>
                    <a:pt x="974" y="10058"/>
                    <a:pt x="650" y="11704"/>
                  </a:cubicBezTo>
                  <a:cubicBezTo>
                    <a:pt x="534" y="12283"/>
                    <a:pt x="928" y="12863"/>
                    <a:pt x="1507" y="12979"/>
                  </a:cubicBezTo>
                  <a:cubicBezTo>
                    <a:pt x="1578" y="12992"/>
                    <a:pt x="1649" y="12999"/>
                    <a:pt x="1719" y="12999"/>
                  </a:cubicBezTo>
                  <a:cubicBezTo>
                    <a:pt x="2240" y="12999"/>
                    <a:pt x="2703" y="12632"/>
                    <a:pt x="2805" y="12121"/>
                  </a:cubicBezTo>
                  <a:cubicBezTo>
                    <a:pt x="3060" y="10846"/>
                    <a:pt x="4172" y="9919"/>
                    <a:pt x="5470" y="9919"/>
                  </a:cubicBezTo>
                  <a:lnTo>
                    <a:pt x="9387" y="9919"/>
                  </a:lnTo>
                  <a:cubicBezTo>
                    <a:pt x="10800" y="9919"/>
                    <a:pt x="11959" y="10985"/>
                    <a:pt x="12098" y="12399"/>
                  </a:cubicBezTo>
                  <a:lnTo>
                    <a:pt x="12585" y="18031"/>
                  </a:lnTo>
                  <a:lnTo>
                    <a:pt x="11148" y="18031"/>
                  </a:lnTo>
                  <a:cubicBezTo>
                    <a:pt x="10546" y="18031"/>
                    <a:pt x="10036" y="18517"/>
                    <a:pt x="10036" y="19120"/>
                  </a:cubicBezTo>
                  <a:lnTo>
                    <a:pt x="10036" y="23106"/>
                  </a:lnTo>
                  <a:cubicBezTo>
                    <a:pt x="9572" y="22828"/>
                    <a:pt x="9062" y="22596"/>
                    <a:pt x="8529" y="22480"/>
                  </a:cubicBezTo>
                  <a:lnTo>
                    <a:pt x="8529" y="19050"/>
                  </a:lnTo>
                  <a:cubicBezTo>
                    <a:pt x="8529" y="18448"/>
                    <a:pt x="8019" y="17961"/>
                    <a:pt x="7417" y="17961"/>
                  </a:cubicBezTo>
                  <a:cubicBezTo>
                    <a:pt x="6814" y="17961"/>
                    <a:pt x="6328" y="18448"/>
                    <a:pt x="6328" y="19050"/>
                  </a:cubicBezTo>
                  <a:lnTo>
                    <a:pt x="6328" y="22480"/>
                  </a:lnTo>
                  <a:cubicBezTo>
                    <a:pt x="5771" y="22596"/>
                    <a:pt x="5262" y="22828"/>
                    <a:pt x="4798" y="23106"/>
                  </a:cubicBezTo>
                  <a:lnTo>
                    <a:pt x="4798" y="19120"/>
                  </a:lnTo>
                  <a:cubicBezTo>
                    <a:pt x="4798" y="18517"/>
                    <a:pt x="4311" y="18031"/>
                    <a:pt x="3709" y="18031"/>
                  </a:cubicBezTo>
                  <a:lnTo>
                    <a:pt x="2249" y="18031"/>
                  </a:lnTo>
                  <a:lnTo>
                    <a:pt x="2342" y="17150"/>
                  </a:lnTo>
                  <a:cubicBezTo>
                    <a:pt x="2388" y="16548"/>
                    <a:pt x="1948" y="16014"/>
                    <a:pt x="1345" y="15945"/>
                  </a:cubicBezTo>
                  <a:cubicBezTo>
                    <a:pt x="1316" y="15943"/>
                    <a:pt x="1287" y="15942"/>
                    <a:pt x="1258" y="15942"/>
                  </a:cubicBezTo>
                  <a:cubicBezTo>
                    <a:pt x="692" y="15942"/>
                    <a:pt x="207" y="16368"/>
                    <a:pt x="163" y="16941"/>
                  </a:cubicBezTo>
                  <a:lnTo>
                    <a:pt x="47" y="18193"/>
                  </a:lnTo>
                  <a:cubicBezTo>
                    <a:pt x="1" y="18703"/>
                    <a:pt x="163" y="19213"/>
                    <a:pt x="534" y="19607"/>
                  </a:cubicBezTo>
                  <a:cubicBezTo>
                    <a:pt x="881" y="19977"/>
                    <a:pt x="1368" y="20209"/>
                    <a:pt x="1901" y="20209"/>
                  </a:cubicBezTo>
                  <a:lnTo>
                    <a:pt x="2620" y="20209"/>
                  </a:lnTo>
                  <a:lnTo>
                    <a:pt x="2620" y="26119"/>
                  </a:lnTo>
                  <a:cubicBezTo>
                    <a:pt x="2527" y="26490"/>
                    <a:pt x="2457" y="26907"/>
                    <a:pt x="2457" y="27324"/>
                  </a:cubicBezTo>
                  <a:cubicBezTo>
                    <a:pt x="2457" y="28506"/>
                    <a:pt x="2875" y="29595"/>
                    <a:pt x="3593" y="30453"/>
                  </a:cubicBezTo>
                  <a:cubicBezTo>
                    <a:pt x="1948" y="31148"/>
                    <a:pt x="742" y="32677"/>
                    <a:pt x="580" y="34578"/>
                  </a:cubicBezTo>
                  <a:lnTo>
                    <a:pt x="47" y="40534"/>
                  </a:lnTo>
                  <a:cubicBezTo>
                    <a:pt x="1" y="41067"/>
                    <a:pt x="163" y="41577"/>
                    <a:pt x="534" y="41971"/>
                  </a:cubicBezTo>
                  <a:cubicBezTo>
                    <a:pt x="881" y="42341"/>
                    <a:pt x="1368" y="42573"/>
                    <a:pt x="1901" y="42573"/>
                  </a:cubicBezTo>
                  <a:lnTo>
                    <a:pt x="2620" y="42573"/>
                  </a:lnTo>
                  <a:lnTo>
                    <a:pt x="2620" y="48483"/>
                  </a:lnTo>
                  <a:cubicBezTo>
                    <a:pt x="2527" y="48854"/>
                    <a:pt x="2457" y="49271"/>
                    <a:pt x="2457" y="49665"/>
                  </a:cubicBezTo>
                  <a:cubicBezTo>
                    <a:pt x="2457" y="50870"/>
                    <a:pt x="2875" y="51959"/>
                    <a:pt x="3593" y="52817"/>
                  </a:cubicBezTo>
                  <a:cubicBezTo>
                    <a:pt x="1948" y="53489"/>
                    <a:pt x="742" y="55041"/>
                    <a:pt x="580" y="56919"/>
                  </a:cubicBezTo>
                  <a:lnTo>
                    <a:pt x="47" y="62898"/>
                  </a:lnTo>
                  <a:cubicBezTo>
                    <a:pt x="1" y="63431"/>
                    <a:pt x="163" y="63941"/>
                    <a:pt x="534" y="64311"/>
                  </a:cubicBezTo>
                  <a:cubicBezTo>
                    <a:pt x="881" y="64705"/>
                    <a:pt x="1368" y="64937"/>
                    <a:pt x="1901" y="64937"/>
                  </a:cubicBezTo>
                  <a:lnTo>
                    <a:pt x="2620" y="64937"/>
                  </a:lnTo>
                  <a:lnTo>
                    <a:pt x="2620" y="72145"/>
                  </a:lnTo>
                  <a:cubicBezTo>
                    <a:pt x="2620" y="73582"/>
                    <a:pt x="3778" y="74763"/>
                    <a:pt x="5238" y="74763"/>
                  </a:cubicBezTo>
                  <a:lnTo>
                    <a:pt x="9619" y="74763"/>
                  </a:lnTo>
                  <a:cubicBezTo>
                    <a:pt x="11055" y="74763"/>
                    <a:pt x="12237" y="73582"/>
                    <a:pt x="12237" y="72145"/>
                  </a:cubicBezTo>
                  <a:lnTo>
                    <a:pt x="12237" y="64937"/>
                  </a:lnTo>
                  <a:lnTo>
                    <a:pt x="12956" y="64937"/>
                  </a:lnTo>
                  <a:cubicBezTo>
                    <a:pt x="13466" y="64937"/>
                    <a:pt x="13975" y="64705"/>
                    <a:pt x="14323" y="64335"/>
                  </a:cubicBezTo>
                  <a:cubicBezTo>
                    <a:pt x="14671" y="63941"/>
                    <a:pt x="14856" y="63431"/>
                    <a:pt x="14810" y="62898"/>
                  </a:cubicBezTo>
                  <a:lnTo>
                    <a:pt x="14277" y="56919"/>
                  </a:lnTo>
                  <a:cubicBezTo>
                    <a:pt x="14091" y="55041"/>
                    <a:pt x="12909" y="53512"/>
                    <a:pt x="11264" y="52817"/>
                  </a:cubicBezTo>
                  <a:cubicBezTo>
                    <a:pt x="11959" y="51959"/>
                    <a:pt x="12376" y="50870"/>
                    <a:pt x="12376" y="49688"/>
                  </a:cubicBezTo>
                  <a:cubicBezTo>
                    <a:pt x="12376" y="49271"/>
                    <a:pt x="12330" y="48854"/>
                    <a:pt x="12237" y="48483"/>
                  </a:cubicBezTo>
                  <a:lnTo>
                    <a:pt x="12237" y="42573"/>
                  </a:lnTo>
                  <a:lnTo>
                    <a:pt x="12956" y="42573"/>
                  </a:lnTo>
                  <a:cubicBezTo>
                    <a:pt x="13466" y="42573"/>
                    <a:pt x="13975" y="42341"/>
                    <a:pt x="14323" y="41971"/>
                  </a:cubicBezTo>
                  <a:cubicBezTo>
                    <a:pt x="14671" y="41577"/>
                    <a:pt x="14833" y="41067"/>
                    <a:pt x="14787" y="40557"/>
                  </a:cubicBezTo>
                  <a:lnTo>
                    <a:pt x="14277" y="34578"/>
                  </a:lnTo>
                  <a:cubicBezTo>
                    <a:pt x="14091" y="32677"/>
                    <a:pt x="12909" y="31148"/>
                    <a:pt x="11264" y="30476"/>
                  </a:cubicBezTo>
                  <a:cubicBezTo>
                    <a:pt x="11959" y="29618"/>
                    <a:pt x="12376" y="28506"/>
                    <a:pt x="12376" y="27324"/>
                  </a:cubicBezTo>
                  <a:cubicBezTo>
                    <a:pt x="12376" y="26907"/>
                    <a:pt x="12330" y="26513"/>
                    <a:pt x="12237" y="26119"/>
                  </a:cubicBezTo>
                  <a:lnTo>
                    <a:pt x="12237" y="20209"/>
                  </a:lnTo>
                  <a:lnTo>
                    <a:pt x="12956" y="20209"/>
                  </a:lnTo>
                  <a:cubicBezTo>
                    <a:pt x="13466" y="20209"/>
                    <a:pt x="13975" y="20001"/>
                    <a:pt x="14323" y="19607"/>
                  </a:cubicBezTo>
                  <a:cubicBezTo>
                    <a:pt x="14671" y="19236"/>
                    <a:pt x="14856" y="18703"/>
                    <a:pt x="14810" y="18193"/>
                  </a:cubicBezTo>
                  <a:lnTo>
                    <a:pt x="14277" y="12214"/>
                  </a:lnTo>
                  <a:cubicBezTo>
                    <a:pt x="14091" y="10337"/>
                    <a:pt x="12909" y="8784"/>
                    <a:pt x="11264" y="8112"/>
                  </a:cubicBezTo>
                  <a:cubicBezTo>
                    <a:pt x="11959" y="7254"/>
                    <a:pt x="12376" y="6165"/>
                    <a:pt x="12376" y="4960"/>
                  </a:cubicBezTo>
                  <a:cubicBezTo>
                    <a:pt x="12376" y="2225"/>
                    <a:pt x="10152" y="0"/>
                    <a:pt x="7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0"/>
            <p:cNvSpPr/>
            <p:nvPr/>
          </p:nvSpPr>
          <p:spPr>
            <a:xfrm>
              <a:off x="-1954475" y="3845563"/>
              <a:ext cx="371400" cy="751475"/>
            </a:xfrm>
            <a:custGeom>
              <a:avLst/>
              <a:gdLst/>
              <a:ahLst/>
              <a:cxnLst/>
              <a:rect l="l" t="t" r="r" b="b"/>
              <a:pathLst>
                <a:path w="14856" h="30059" extrusionOk="0">
                  <a:moveTo>
                    <a:pt x="7439" y="2202"/>
                  </a:moveTo>
                  <a:cubicBezTo>
                    <a:pt x="8969" y="2202"/>
                    <a:pt x="10197" y="3453"/>
                    <a:pt x="10197" y="4983"/>
                  </a:cubicBezTo>
                  <a:cubicBezTo>
                    <a:pt x="10197" y="6513"/>
                    <a:pt x="8969" y="7741"/>
                    <a:pt x="7439" y="7741"/>
                  </a:cubicBezTo>
                  <a:cubicBezTo>
                    <a:pt x="5910" y="7741"/>
                    <a:pt x="4658" y="6513"/>
                    <a:pt x="4658" y="4983"/>
                  </a:cubicBezTo>
                  <a:cubicBezTo>
                    <a:pt x="4658" y="3453"/>
                    <a:pt x="5910" y="2202"/>
                    <a:pt x="7439" y="2202"/>
                  </a:cubicBezTo>
                  <a:close/>
                  <a:moveTo>
                    <a:pt x="9386" y="9942"/>
                  </a:moveTo>
                  <a:cubicBezTo>
                    <a:pt x="10800" y="9942"/>
                    <a:pt x="11982" y="11009"/>
                    <a:pt x="12097" y="12422"/>
                  </a:cubicBezTo>
                  <a:lnTo>
                    <a:pt x="12607" y="18031"/>
                  </a:lnTo>
                  <a:lnTo>
                    <a:pt x="11147" y="18031"/>
                  </a:lnTo>
                  <a:cubicBezTo>
                    <a:pt x="10545" y="18031"/>
                    <a:pt x="10058" y="18517"/>
                    <a:pt x="10058" y="19120"/>
                  </a:cubicBezTo>
                  <a:lnTo>
                    <a:pt x="10058" y="27440"/>
                  </a:lnTo>
                  <a:cubicBezTo>
                    <a:pt x="10058" y="27671"/>
                    <a:pt x="9850" y="27857"/>
                    <a:pt x="9618" y="27857"/>
                  </a:cubicBezTo>
                  <a:lnTo>
                    <a:pt x="8529" y="27857"/>
                  </a:lnTo>
                  <a:lnTo>
                    <a:pt x="8529" y="19050"/>
                  </a:lnTo>
                  <a:cubicBezTo>
                    <a:pt x="8529" y="18448"/>
                    <a:pt x="8042" y="17961"/>
                    <a:pt x="7439" y="17961"/>
                  </a:cubicBezTo>
                  <a:cubicBezTo>
                    <a:pt x="6837" y="17961"/>
                    <a:pt x="6327" y="18448"/>
                    <a:pt x="6327" y="19050"/>
                  </a:cubicBezTo>
                  <a:lnTo>
                    <a:pt x="6327" y="27857"/>
                  </a:lnTo>
                  <a:lnTo>
                    <a:pt x="5238" y="27857"/>
                  </a:lnTo>
                  <a:cubicBezTo>
                    <a:pt x="5006" y="27857"/>
                    <a:pt x="4820" y="27671"/>
                    <a:pt x="4820" y="27440"/>
                  </a:cubicBezTo>
                  <a:lnTo>
                    <a:pt x="4820" y="19120"/>
                  </a:lnTo>
                  <a:cubicBezTo>
                    <a:pt x="4820" y="18517"/>
                    <a:pt x="4311" y="18031"/>
                    <a:pt x="3708" y="18031"/>
                  </a:cubicBezTo>
                  <a:lnTo>
                    <a:pt x="2271" y="18031"/>
                  </a:lnTo>
                  <a:lnTo>
                    <a:pt x="2758" y="12422"/>
                  </a:lnTo>
                  <a:cubicBezTo>
                    <a:pt x="2897" y="11009"/>
                    <a:pt x="4056" y="9942"/>
                    <a:pt x="5469" y="9942"/>
                  </a:cubicBezTo>
                  <a:close/>
                  <a:moveTo>
                    <a:pt x="7439" y="0"/>
                  </a:moveTo>
                  <a:cubicBezTo>
                    <a:pt x="4681" y="0"/>
                    <a:pt x="2457" y="2248"/>
                    <a:pt x="2457" y="4983"/>
                  </a:cubicBezTo>
                  <a:cubicBezTo>
                    <a:pt x="2457" y="6165"/>
                    <a:pt x="2897" y="7254"/>
                    <a:pt x="3592" y="8112"/>
                  </a:cubicBezTo>
                  <a:cubicBezTo>
                    <a:pt x="1947" y="8807"/>
                    <a:pt x="742" y="10336"/>
                    <a:pt x="579" y="12237"/>
                  </a:cubicBezTo>
                  <a:lnTo>
                    <a:pt x="46" y="18193"/>
                  </a:lnTo>
                  <a:cubicBezTo>
                    <a:pt x="0" y="18726"/>
                    <a:pt x="185" y="19236"/>
                    <a:pt x="533" y="19630"/>
                  </a:cubicBezTo>
                  <a:cubicBezTo>
                    <a:pt x="881" y="20000"/>
                    <a:pt x="1391" y="20232"/>
                    <a:pt x="1900" y="20232"/>
                  </a:cubicBezTo>
                  <a:lnTo>
                    <a:pt x="2619" y="20232"/>
                  </a:lnTo>
                  <a:lnTo>
                    <a:pt x="2619" y="27440"/>
                  </a:lnTo>
                  <a:cubicBezTo>
                    <a:pt x="2619" y="28877"/>
                    <a:pt x="3801" y="30058"/>
                    <a:pt x="5238" y="30058"/>
                  </a:cubicBezTo>
                  <a:lnTo>
                    <a:pt x="9618" y="30058"/>
                  </a:lnTo>
                  <a:cubicBezTo>
                    <a:pt x="11055" y="30058"/>
                    <a:pt x="12237" y="28877"/>
                    <a:pt x="12237" y="27440"/>
                  </a:cubicBezTo>
                  <a:lnTo>
                    <a:pt x="12237" y="20232"/>
                  </a:lnTo>
                  <a:lnTo>
                    <a:pt x="12955" y="20232"/>
                  </a:lnTo>
                  <a:cubicBezTo>
                    <a:pt x="13465" y="20232"/>
                    <a:pt x="13975" y="20000"/>
                    <a:pt x="14322" y="19630"/>
                  </a:cubicBezTo>
                  <a:cubicBezTo>
                    <a:pt x="14670" y="19236"/>
                    <a:pt x="14855" y="18726"/>
                    <a:pt x="14809" y="18193"/>
                  </a:cubicBezTo>
                  <a:lnTo>
                    <a:pt x="14276" y="12237"/>
                  </a:lnTo>
                  <a:cubicBezTo>
                    <a:pt x="14114" y="10336"/>
                    <a:pt x="12909" y="8807"/>
                    <a:pt x="11263" y="8112"/>
                  </a:cubicBezTo>
                  <a:cubicBezTo>
                    <a:pt x="11982" y="7254"/>
                    <a:pt x="12399" y="6165"/>
                    <a:pt x="12399" y="4983"/>
                  </a:cubicBezTo>
                  <a:cubicBezTo>
                    <a:pt x="12399" y="2248"/>
                    <a:pt x="10174" y="0"/>
                    <a:pt x="7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0"/>
            <p:cNvSpPr/>
            <p:nvPr/>
          </p:nvSpPr>
          <p:spPr>
            <a:xfrm>
              <a:off x="-1532700" y="3846138"/>
              <a:ext cx="371400" cy="750900"/>
            </a:xfrm>
            <a:custGeom>
              <a:avLst/>
              <a:gdLst/>
              <a:ahLst/>
              <a:cxnLst/>
              <a:rect l="l" t="t" r="r" b="b"/>
              <a:pathLst>
                <a:path w="14856" h="30036" extrusionOk="0">
                  <a:moveTo>
                    <a:pt x="7440" y="2179"/>
                  </a:moveTo>
                  <a:cubicBezTo>
                    <a:pt x="8969" y="2179"/>
                    <a:pt x="10221" y="3430"/>
                    <a:pt x="10221" y="4960"/>
                  </a:cubicBezTo>
                  <a:cubicBezTo>
                    <a:pt x="10221" y="6490"/>
                    <a:pt x="8969" y="7718"/>
                    <a:pt x="7440" y="7718"/>
                  </a:cubicBezTo>
                  <a:cubicBezTo>
                    <a:pt x="5910" y="7718"/>
                    <a:pt x="4659" y="6490"/>
                    <a:pt x="4659" y="4960"/>
                  </a:cubicBezTo>
                  <a:cubicBezTo>
                    <a:pt x="4659" y="3430"/>
                    <a:pt x="5910" y="2179"/>
                    <a:pt x="7440" y="2179"/>
                  </a:cubicBezTo>
                  <a:close/>
                  <a:moveTo>
                    <a:pt x="7440" y="0"/>
                  </a:moveTo>
                  <a:cubicBezTo>
                    <a:pt x="4705" y="0"/>
                    <a:pt x="2480" y="2225"/>
                    <a:pt x="2480" y="4960"/>
                  </a:cubicBezTo>
                  <a:cubicBezTo>
                    <a:pt x="2480" y="6142"/>
                    <a:pt x="2897" y="7254"/>
                    <a:pt x="3593" y="8112"/>
                  </a:cubicBezTo>
                  <a:cubicBezTo>
                    <a:pt x="1947" y="8784"/>
                    <a:pt x="765" y="10313"/>
                    <a:pt x="580" y="12214"/>
                  </a:cubicBezTo>
                  <a:lnTo>
                    <a:pt x="47" y="18170"/>
                  </a:lnTo>
                  <a:cubicBezTo>
                    <a:pt x="1" y="18703"/>
                    <a:pt x="186" y="19213"/>
                    <a:pt x="534" y="19607"/>
                  </a:cubicBezTo>
                  <a:cubicBezTo>
                    <a:pt x="881" y="19977"/>
                    <a:pt x="1391" y="20209"/>
                    <a:pt x="1901" y="20209"/>
                  </a:cubicBezTo>
                  <a:lnTo>
                    <a:pt x="2619" y="20209"/>
                  </a:lnTo>
                  <a:lnTo>
                    <a:pt x="2619" y="27417"/>
                  </a:lnTo>
                  <a:cubicBezTo>
                    <a:pt x="2619" y="28854"/>
                    <a:pt x="3801" y="30035"/>
                    <a:pt x="5238" y="30035"/>
                  </a:cubicBezTo>
                  <a:lnTo>
                    <a:pt x="9618" y="30035"/>
                  </a:lnTo>
                  <a:cubicBezTo>
                    <a:pt x="11078" y="30035"/>
                    <a:pt x="12260" y="28854"/>
                    <a:pt x="12260" y="27417"/>
                  </a:cubicBezTo>
                  <a:lnTo>
                    <a:pt x="12260" y="20209"/>
                  </a:lnTo>
                  <a:lnTo>
                    <a:pt x="12956" y="20209"/>
                  </a:lnTo>
                  <a:cubicBezTo>
                    <a:pt x="13489" y="20209"/>
                    <a:pt x="13975" y="19977"/>
                    <a:pt x="14346" y="19607"/>
                  </a:cubicBezTo>
                  <a:cubicBezTo>
                    <a:pt x="14694" y="19213"/>
                    <a:pt x="14856" y="18703"/>
                    <a:pt x="14810" y="18170"/>
                  </a:cubicBezTo>
                  <a:lnTo>
                    <a:pt x="14670" y="16571"/>
                  </a:lnTo>
                  <a:cubicBezTo>
                    <a:pt x="14626" y="15997"/>
                    <a:pt x="14142" y="15571"/>
                    <a:pt x="13575" y="15571"/>
                  </a:cubicBezTo>
                  <a:cubicBezTo>
                    <a:pt x="13547" y="15571"/>
                    <a:pt x="13518" y="15572"/>
                    <a:pt x="13489" y="15574"/>
                  </a:cubicBezTo>
                  <a:cubicBezTo>
                    <a:pt x="12886" y="15644"/>
                    <a:pt x="12446" y="16154"/>
                    <a:pt x="12492" y="16756"/>
                  </a:cubicBezTo>
                  <a:lnTo>
                    <a:pt x="12608" y="18008"/>
                  </a:lnTo>
                  <a:lnTo>
                    <a:pt x="11148" y="18008"/>
                  </a:lnTo>
                  <a:cubicBezTo>
                    <a:pt x="10545" y="18008"/>
                    <a:pt x="10059" y="18494"/>
                    <a:pt x="10059" y="19097"/>
                  </a:cubicBezTo>
                  <a:lnTo>
                    <a:pt x="10059" y="27417"/>
                  </a:lnTo>
                  <a:cubicBezTo>
                    <a:pt x="10059" y="27648"/>
                    <a:pt x="9873" y="27857"/>
                    <a:pt x="9618" y="27857"/>
                  </a:cubicBezTo>
                  <a:lnTo>
                    <a:pt x="8529" y="27857"/>
                  </a:lnTo>
                  <a:lnTo>
                    <a:pt x="8529" y="19027"/>
                  </a:lnTo>
                  <a:cubicBezTo>
                    <a:pt x="8529" y="18425"/>
                    <a:pt x="8042" y="17938"/>
                    <a:pt x="7440" y="17938"/>
                  </a:cubicBezTo>
                  <a:cubicBezTo>
                    <a:pt x="6837" y="17938"/>
                    <a:pt x="6351" y="18425"/>
                    <a:pt x="6351" y="19027"/>
                  </a:cubicBezTo>
                  <a:lnTo>
                    <a:pt x="6351" y="27857"/>
                  </a:lnTo>
                  <a:lnTo>
                    <a:pt x="5238" y="27857"/>
                  </a:lnTo>
                  <a:cubicBezTo>
                    <a:pt x="5006" y="27857"/>
                    <a:pt x="4821" y="27648"/>
                    <a:pt x="4821" y="27417"/>
                  </a:cubicBezTo>
                  <a:lnTo>
                    <a:pt x="4821" y="19097"/>
                  </a:lnTo>
                  <a:cubicBezTo>
                    <a:pt x="4821" y="18494"/>
                    <a:pt x="4334" y="18008"/>
                    <a:pt x="3709" y="18008"/>
                  </a:cubicBezTo>
                  <a:lnTo>
                    <a:pt x="2272" y="18008"/>
                  </a:lnTo>
                  <a:lnTo>
                    <a:pt x="2782" y="12399"/>
                  </a:lnTo>
                  <a:cubicBezTo>
                    <a:pt x="2897" y="10986"/>
                    <a:pt x="4056" y="9919"/>
                    <a:pt x="5470" y="9919"/>
                  </a:cubicBezTo>
                  <a:lnTo>
                    <a:pt x="9387" y="9919"/>
                  </a:lnTo>
                  <a:cubicBezTo>
                    <a:pt x="10592" y="9919"/>
                    <a:pt x="11658" y="10707"/>
                    <a:pt x="12005" y="11843"/>
                  </a:cubicBezTo>
                  <a:cubicBezTo>
                    <a:pt x="12139" y="12322"/>
                    <a:pt x="12574" y="12626"/>
                    <a:pt x="13048" y="12626"/>
                  </a:cubicBezTo>
                  <a:cubicBezTo>
                    <a:pt x="13147" y="12626"/>
                    <a:pt x="13249" y="12613"/>
                    <a:pt x="13349" y="12585"/>
                  </a:cubicBezTo>
                  <a:cubicBezTo>
                    <a:pt x="13929" y="12399"/>
                    <a:pt x="14276" y="11797"/>
                    <a:pt x="14091" y="11217"/>
                  </a:cubicBezTo>
                  <a:cubicBezTo>
                    <a:pt x="13651" y="9804"/>
                    <a:pt x="12608" y="8668"/>
                    <a:pt x="11264" y="8112"/>
                  </a:cubicBezTo>
                  <a:cubicBezTo>
                    <a:pt x="11982" y="7254"/>
                    <a:pt x="12399" y="6142"/>
                    <a:pt x="12399" y="4960"/>
                  </a:cubicBezTo>
                  <a:cubicBezTo>
                    <a:pt x="12399" y="2225"/>
                    <a:pt x="10174" y="0"/>
                    <a:pt x="7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0"/>
            <p:cNvSpPr/>
            <p:nvPr/>
          </p:nvSpPr>
          <p:spPr>
            <a:xfrm>
              <a:off x="-1110900" y="3287038"/>
              <a:ext cx="371400" cy="1310000"/>
            </a:xfrm>
            <a:custGeom>
              <a:avLst/>
              <a:gdLst/>
              <a:ahLst/>
              <a:cxnLst/>
              <a:rect l="l" t="t" r="r" b="b"/>
              <a:pathLst>
                <a:path w="14856" h="52400" extrusionOk="0">
                  <a:moveTo>
                    <a:pt x="7439" y="2179"/>
                  </a:moveTo>
                  <a:cubicBezTo>
                    <a:pt x="8969" y="2179"/>
                    <a:pt x="10220" y="3430"/>
                    <a:pt x="10220" y="4960"/>
                  </a:cubicBezTo>
                  <a:cubicBezTo>
                    <a:pt x="10220" y="6490"/>
                    <a:pt x="8969" y="7718"/>
                    <a:pt x="7439" y="7741"/>
                  </a:cubicBezTo>
                  <a:lnTo>
                    <a:pt x="7416" y="7741"/>
                  </a:lnTo>
                  <a:cubicBezTo>
                    <a:pt x="5910" y="7718"/>
                    <a:pt x="4658" y="6490"/>
                    <a:pt x="4658" y="4960"/>
                  </a:cubicBezTo>
                  <a:cubicBezTo>
                    <a:pt x="4658" y="3430"/>
                    <a:pt x="5910" y="2179"/>
                    <a:pt x="7439" y="2179"/>
                  </a:cubicBezTo>
                  <a:close/>
                  <a:moveTo>
                    <a:pt x="9386" y="9919"/>
                  </a:moveTo>
                  <a:cubicBezTo>
                    <a:pt x="10823" y="9919"/>
                    <a:pt x="11982" y="10985"/>
                    <a:pt x="12098" y="12399"/>
                  </a:cubicBezTo>
                  <a:lnTo>
                    <a:pt x="12607" y="18008"/>
                  </a:lnTo>
                  <a:lnTo>
                    <a:pt x="11147" y="18008"/>
                  </a:lnTo>
                  <a:cubicBezTo>
                    <a:pt x="10545" y="18008"/>
                    <a:pt x="10058" y="18494"/>
                    <a:pt x="10058" y="19120"/>
                  </a:cubicBezTo>
                  <a:lnTo>
                    <a:pt x="10058" y="23106"/>
                  </a:lnTo>
                  <a:cubicBezTo>
                    <a:pt x="9595" y="22805"/>
                    <a:pt x="9085" y="22596"/>
                    <a:pt x="8529" y="22480"/>
                  </a:cubicBezTo>
                  <a:lnTo>
                    <a:pt x="8529" y="18888"/>
                  </a:lnTo>
                  <a:cubicBezTo>
                    <a:pt x="8529" y="18286"/>
                    <a:pt x="8042" y="17799"/>
                    <a:pt x="7439" y="17799"/>
                  </a:cubicBezTo>
                  <a:cubicBezTo>
                    <a:pt x="6837" y="17799"/>
                    <a:pt x="6350" y="18286"/>
                    <a:pt x="6350" y="18888"/>
                  </a:cubicBezTo>
                  <a:lnTo>
                    <a:pt x="6350" y="22480"/>
                  </a:lnTo>
                  <a:cubicBezTo>
                    <a:pt x="5794" y="22596"/>
                    <a:pt x="5284" y="22805"/>
                    <a:pt x="4821" y="23106"/>
                  </a:cubicBezTo>
                  <a:lnTo>
                    <a:pt x="4821" y="19120"/>
                  </a:lnTo>
                  <a:cubicBezTo>
                    <a:pt x="4821" y="18494"/>
                    <a:pt x="4334" y="18008"/>
                    <a:pt x="3708" y="18008"/>
                  </a:cubicBezTo>
                  <a:lnTo>
                    <a:pt x="2271" y="18008"/>
                  </a:lnTo>
                  <a:lnTo>
                    <a:pt x="2758" y="12399"/>
                  </a:lnTo>
                  <a:cubicBezTo>
                    <a:pt x="2897" y="10985"/>
                    <a:pt x="4056" y="9919"/>
                    <a:pt x="5469" y="9919"/>
                  </a:cubicBezTo>
                  <a:close/>
                  <a:moveTo>
                    <a:pt x="7439" y="24543"/>
                  </a:moveTo>
                  <a:cubicBezTo>
                    <a:pt x="8969" y="24543"/>
                    <a:pt x="10220" y="25794"/>
                    <a:pt x="10220" y="27324"/>
                  </a:cubicBezTo>
                  <a:cubicBezTo>
                    <a:pt x="10220" y="28854"/>
                    <a:pt x="8969" y="30082"/>
                    <a:pt x="7439" y="30082"/>
                  </a:cubicBezTo>
                  <a:cubicBezTo>
                    <a:pt x="5910" y="30082"/>
                    <a:pt x="4658" y="28854"/>
                    <a:pt x="4658" y="27324"/>
                  </a:cubicBezTo>
                  <a:cubicBezTo>
                    <a:pt x="4658" y="25794"/>
                    <a:pt x="5910" y="24543"/>
                    <a:pt x="7439" y="24543"/>
                  </a:cubicBezTo>
                  <a:close/>
                  <a:moveTo>
                    <a:pt x="9386" y="32283"/>
                  </a:moveTo>
                  <a:cubicBezTo>
                    <a:pt x="10823" y="32283"/>
                    <a:pt x="11982" y="33350"/>
                    <a:pt x="12098" y="34763"/>
                  </a:cubicBezTo>
                  <a:lnTo>
                    <a:pt x="12607" y="40372"/>
                  </a:lnTo>
                  <a:lnTo>
                    <a:pt x="11147" y="40372"/>
                  </a:lnTo>
                  <a:cubicBezTo>
                    <a:pt x="10545" y="40372"/>
                    <a:pt x="10058" y="40858"/>
                    <a:pt x="10058" y="41461"/>
                  </a:cubicBezTo>
                  <a:lnTo>
                    <a:pt x="10058" y="49781"/>
                  </a:lnTo>
                  <a:cubicBezTo>
                    <a:pt x="10058" y="50012"/>
                    <a:pt x="9873" y="50221"/>
                    <a:pt x="9618" y="50221"/>
                  </a:cubicBezTo>
                  <a:lnTo>
                    <a:pt x="8529" y="50221"/>
                  </a:lnTo>
                  <a:lnTo>
                    <a:pt x="8529" y="41391"/>
                  </a:lnTo>
                  <a:cubicBezTo>
                    <a:pt x="8529" y="40789"/>
                    <a:pt x="8042" y="40302"/>
                    <a:pt x="7439" y="40302"/>
                  </a:cubicBezTo>
                  <a:cubicBezTo>
                    <a:pt x="6837" y="40302"/>
                    <a:pt x="6350" y="40789"/>
                    <a:pt x="6350" y="41391"/>
                  </a:cubicBezTo>
                  <a:lnTo>
                    <a:pt x="6350" y="50221"/>
                  </a:lnTo>
                  <a:lnTo>
                    <a:pt x="5238" y="50221"/>
                  </a:lnTo>
                  <a:cubicBezTo>
                    <a:pt x="5006" y="50221"/>
                    <a:pt x="4821" y="50012"/>
                    <a:pt x="4821" y="49781"/>
                  </a:cubicBezTo>
                  <a:lnTo>
                    <a:pt x="4821" y="41461"/>
                  </a:lnTo>
                  <a:cubicBezTo>
                    <a:pt x="4821" y="40858"/>
                    <a:pt x="4334" y="40372"/>
                    <a:pt x="3708" y="40372"/>
                  </a:cubicBezTo>
                  <a:lnTo>
                    <a:pt x="2271" y="40372"/>
                  </a:lnTo>
                  <a:lnTo>
                    <a:pt x="2781" y="34763"/>
                  </a:lnTo>
                  <a:cubicBezTo>
                    <a:pt x="2897" y="33350"/>
                    <a:pt x="4056" y="32283"/>
                    <a:pt x="5469" y="32283"/>
                  </a:cubicBezTo>
                  <a:close/>
                  <a:moveTo>
                    <a:pt x="7439" y="0"/>
                  </a:moveTo>
                  <a:cubicBezTo>
                    <a:pt x="4705" y="0"/>
                    <a:pt x="2480" y="2225"/>
                    <a:pt x="2480" y="4960"/>
                  </a:cubicBezTo>
                  <a:cubicBezTo>
                    <a:pt x="2480" y="6142"/>
                    <a:pt x="2897" y="7254"/>
                    <a:pt x="3592" y="8112"/>
                  </a:cubicBezTo>
                  <a:cubicBezTo>
                    <a:pt x="1947" y="8784"/>
                    <a:pt x="765" y="10313"/>
                    <a:pt x="579" y="12214"/>
                  </a:cubicBezTo>
                  <a:lnTo>
                    <a:pt x="46" y="18193"/>
                  </a:lnTo>
                  <a:cubicBezTo>
                    <a:pt x="0" y="18703"/>
                    <a:pt x="186" y="19213"/>
                    <a:pt x="533" y="19607"/>
                  </a:cubicBezTo>
                  <a:cubicBezTo>
                    <a:pt x="881" y="19977"/>
                    <a:pt x="1391" y="20209"/>
                    <a:pt x="1900" y="20209"/>
                  </a:cubicBezTo>
                  <a:lnTo>
                    <a:pt x="2619" y="20209"/>
                  </a:lnTo>
                  <a:lnTo>
                    <a:pt x="2619" y="26119"/>
                  </a:lnTo>
                  <a:cubicBezTo>
                    <a:pt x="2526" y="26490"/>
                    <a:pt x="2457" y="26907"/>
                    <a:pt x="2457" y="27324"/>
                  </a:cubicBezTo>
                  <a:cubicBezTo>
                    <a:pt x="2457" y="28506"/>
                    <a:pt x="2897" y="29595"/>
                    <a:pt x="3592" y="30453"/>
                  </a:cubicBezTo>
                  <a:cubicBezTo>
                    <a:pt x="1947" y="31148"/>
                    <a:pt x="742" y="32677"/>
                    <a:pt x="579" y="34578"/>
                  </a:cubicBezTo>
                  <a:lnTo>
                    <a:pt x="46" y="40534"/>
                  </a:lnTo>
                  <a:cubicBezTo>
                    <a:pt x="0" y="41067"/>
                    <a:pt x="186" y="41577"/>
                    <a:pt x="533" y="41971"/>
                  </a:cubicBezTo>
                  <a:cubicBezTo>
                    <a:pt x="881" y="42341"/>
                    <a:pt x="1391" y="42573"/>
                    <a:pt x="1900" y="42573"/>
                  </a:cubicBezTo>
                  <a:lnTo>
                    <a:pt x="2619" y="42573"/>
                  </a:lnTo>
                  <a:lnTo>
                    <a:pt x="2619" y="49781"/>
                  </a:lnTo>
                  <a:cubicBezTo>
                    <a:pt x="2619" y="51218"/>
                    <a:pt x="3801" y="52399"/>
                    <a:pt x="5238" y="52399"/>
                  </a:cubicBezTo>
                  <a:lnTo>
                    <a:pt x="9618" y="52399"/>
                  </a:lnTo>
                  <a:cubicBezTo>
                    <a:pt x="11078" y="52399"/>
                    <a:pt x="12237" y="51218"/>
                    <a:pt x="12237" y="49781"/>
                  </a:cubicBezTo>
                  <a:lnTo>
                    <a:pt x="12237" y="42573"/>
                  </a:lnTo>
                  <a:lnTo>
                    <a:pt x="12955" y="42573"/>
                  </a:lnTo>
                  <a:cubicBezTo>
                    <a:pt x="13488" y="42573"/>
                    <a:pt x="13975" y="42341"/>
                    <a:pt x="14322" y="41971"/>
                  </a:cubicBezTo>
                  <a:cubicBezTo>
                    <a:pt x="14670" y="41577"/>
                    <a:pt x="14855" y="41067"/>
                    <a:pt x="14809" y="40534"/>
                  </a:cubicBezTo>
                  <a:lnTo>
                    <a:pt x="14276" y="34578"/>
                  </a:lnTo>
                  <a:cubicBezTo>
                    <a:pt x="14114" y="32677"/>
                    <a:pt x="12932" y="31148"/>
                    <a:pt x="11263" y="30453"/>
                  </a:cubicBezTo>
                  <a:cubicBezTo>
                    <a:pt x="11982" y="29595"/>
                    <a:pt x="12399" y="28506"/>
                    <a:pt x="12399" y="27324"/>
                  </a:cubicBezTo>
                  <a:cubicBezTo>
                    <a:pt x="12399" y="26907"/>
                    <a:pt x="12352" y="26490"/>
                    <a:pt x="12237" y="26119"/>
                  </a:cubicBezTo>
                  <a:lnTo>
                    <a:pt x="12237" y="20209"/>
                  </a:lnTo>
                  <a:lnTo>
                    <a:pt x="12955" y="20209"/>
                  </a:lnTo>
                  <a:cubicBezTo>
                    <a:pt x="13488" y="20209"/>
                    <a:pt x="13975" y="19977"/>
                    <a:pt x="14346" y="19607"/>
                  </a:cubicBezTo>
                  <a:cubicBezTo>
                    <a:pt x="14693" y="19213"/>
                    <a:pt x="14855" y="18703"/>
                    <a:pt x="14809" y="18193"/>
                  </a:cubicBezTo>
                  <a:lnTo>
                    <a:pt x="14276" y="12214"/>
                  </a:lnTo>
                  <a:cubicBezTo>
                    <a:pt x="14114" y="10313"/>
                    <a:pt x="12932" y="8784"/>
                    <a:pt x="11263" y="8112"/>
                  </a:cubicBezTo>
                  <a:cubicBezTo>
                    <a:pt x="11982" y="7254"/>
                    <a:pt x="12399" y="6142"/>
                    <a:pt x="12399" y="4960"/>
                  </a:cubicBezTo>
                  <a:cubicBezTo>
                    <a:pt x="12399" y="2225"/>
                    <a:pt x="10174" y="0"/>
                    <a:pt x="7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0"/>
            <p:cNvSpPr/>
            <p:nvPr/>
          </p:nvSpPr>
          <p:spPr>
            <a:xfrm>
              <a:off x="-1756350" y="2838188"/>
              <a:ext cx="987300" cy="898475"/>
            </a:xfrm>
            <a:custGeom>
              <a:avLst/>
              <a:gdLst/>
              <a:ahLst/>
              <a:cxnLst/>
              <a:rect l="l" t="t" r="r" b="b"/>
              <a:pathLst>
                <a:path w="39492" h="35939" extrusionOk="0">
                  <a:moveTo>
                    <a:pt x="36813" y="1"/>
                  </a:moveTo>
                  <a:cubicBezTo>
                    <a:pt x="36670" y="1"/>
                    <a:pt x="36525" y="28"/>
                    <a:pt x="36386" y="86"/>
                  </a:cubicBezTo>
                  <a:lnTo>
                    <a:pt x="33026" y="1523"/>
                  </a:lnTo>
                  <a:cubicBezTo>
                    <a:pt x="32469" y="1755"/>
                    <a:pt x="32214" y="2404"/>
                    <a:pt x="32469" y="2960"/>
                  </a:cubicBezTo>
                  <a:cubicBezTo>
                    <a:pt x="32643" y="3377"/>
                    <a:pt x="33052" y="3625"/>
                    <a:pt x="33480" y="3625"/>
                  </a:cubicBezTo>
                  <a:cubicBezTo>
                    <a:pt x="33622" y="3625"/>
                    <a:pt x="33767" y="3597"/>
                    <a:pt x="33906" y="3540"/>
                  </a:cubicBezTo>
                  <a:lnTo>
                    <a:pt x="34856" y="3122"/>
                  </a:lnTo>
                  <a:lnTo>
                    <a:pt x="34856" y="3122"/>
                  </a:lnTo>
                  <a:cubicBezTo>
                    <a:pt x="29225" y="14687"/>
                    <a:pt x="20465" y="22335"/>
                    <a:pt x="14022" y="26761"/>
                  </a:cubicBezTo>
                  <a:cubicBezTo>
                    <a:pt x="6861" y="31697"/>
                    <a:pt x="951" y="33783"/>
                    <a:pt x="882" y="33806"/>
                  </a:cubicBezTo>
                  <a:cubicBezTo>
                    <a:pt x="302" y="34015"/>
                    <a:pt x="1" y="34641"/>
                    <a:pt x="210" y="35197"/>
                  </a:cubicBezTo>
                  <a:cubicBezTo>
                    <a:pt x="372" y="35660"/>
                    <a:pt x="789" y="35938"/>
                    <a:pt x="1252" y="35938"/>
                  </a:cubicBezTo>
                  <a:cubicBezTo>
                    <a:pt x="1368" y="35938"/>
                    <a:pt x="1484" y="35915"/>
                    <a:pt x="1600" y="35869"/>
                  </a:cubicBezTo>
                  <a:cubicBezTo>
                    <a:pt x="1855" y="35799"/>
                    <a:pt x="7811" y="33690"/>
                    <a:pt x="15204" y="28615"/>
                  </a:cubicBezTo>
                  <a:cubicBezTo>
                    <a:pt x="19561" y="25625"/>
                    <a:pt x="23501" y="22242"/>
                    <a:pt x="26907" y="18534"/>
                  </a:cubicBezTo>
                  <a:cubicBezTo>
                    <a:pt x="30986" y="14107"/>
                    <a:pt x="34323" y="9241"/>
                    <a:pt x="36873" y="4003"/>
                  </a:cubicBezTo>
                  <a:lnTo>
                    <a:pt x="37243" y="4884"/>
                  </a:lnTo>
                  <a:cubicBezTo>
                    <a:pt x="37406" y="5301"/>
                    <a:pt x="37823" y="5533"/>
                    <a:pt x="38240" y="5533"/>
                  </a:cubicBezTo>
                  <a:cubicBezTo>
                    <a:pt x="38379" y="5533"/>
                    <a:pt x="38541" y="5509"/>
                    <a:pt x="38680" y="5440"/>
                  </a:cubicBezTo>
                  <a:cubicBezTo>
                    <a:pt x="39237" y="5208"/>
                    <a:pt x="39491" y="4559"/>
                    <a:pt x="39260" y="4003"/>
                  </a:cubicBezTo>
                  <a:lnTo>
                    <a:pt x="37823" y="666"/>
                  </a:lnTo>
                  <a:cubicBezTo>
                    <a:pt x="37649" y="249"/>
                    <a:pt x="37241" y="1"/>
                    <a:pt x="36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0"/>
            <p:cNvSpPr/>
            <p:nvPr/>
          </p:nvSpPr>
          <p:spPr>
            <a:xfrm>
              <a:off x="-1880325" y="2800938"/>
              <a:ext cx="628650" cy="628650"/>
            </a:xfrm>
            <a:custGeom>
              <a:avLst/>
              <a:gdLst/>
              <a:ahLst/>
              <a:cxnLst/>
              <a:rect l="l" t="t" r="r" b="b"/>
              <a:pathLst>
                <a:path w="25146" h="25146" extrusionOk="0">
                  <a:moveTo>
                    <a:pt x="12561" y="1"/>
                  </a:moveTo>
                  <a:cubicBezTo>
                    <a:pt x="5632" y="1"/>
                    <a:pt x="0" y="5632"/>
                    <a:pt x="0" y="12561"/>
                  </a:cubicBezTo>
                  <a:cubicBezTo>
                    <a:pt x="0" y="19491"/>
                    <a:pt x="5632" y="25146"/>
                    <a:pt x="12561" y="25146"/>
                  </a:cubicBezTo>
                  <a:cubicBezTo>
                    <a:pt x="19514" y="25146"/>
                    <a:pt x="25146" y="19491"/>
                    <a:pt x="25146" y="12561"/>
                  </a:cubicBezTo>
                  <a:cubicBezTo>
                    <a:pt x="25146" y="10383"/>
                    <a:pt x="24566" y="8228"/>
                    <a:pt x="23500" y="6351"/>
                  </a:cubicBezTo>
                  <a:cubicBezTo>
                    <a:pt x="23297" y="5990"/>
                    <a:pt x="22924" y="5789"/>
                    <a:pt x="22539" y="5789"/>
                  </a:cubicBezTo>
                  <a:cubicBezTo>
                    <a:pt x="22354" y="5789"/>
                    <a:pt x="22167" y="5836"/>
                    <a:pt x="21994" y="5933"/>
                  </a:cubicBezTo>
                  <a:cubicBezTo>
                    <a:pt x="21484" y="6235"/>
                    <a:pt x="21298" y="6907"/>
                    <a:pt x="21600" y="7417"/>
                  </a:cubicBezTo>
                  <a:cubicBezTo>
                    <a:pt x="22480" y="8992"/>
                    <a:pt x="22944" y="10754"/>
                    <a:pt x="22944" y="12561"/>
                  </a:cubicBezTo>
                  <a:cubicBezTo>
                    <a:pt x="22944" y="18286"/>
                    <a:pt x="18286" y="22944"/>
                    <a:pt x="12561" y="22944"/>
                  </a:cubicBezTo>
                  <a:cubicBezTo>
                    <a:pt x="6837" y="22944"/>
                    <a:pt x="2179" y="18286"/>
                    <a:pt x="2179" y="12561"/>
                  </a:cubicBezTo>
                  <a:cubicBezTo>
                    <a:pt x="2179" y="6837"/>
                    <a:pt x="6837" y="2179"/>
                    <a:pt x="12561" y="2179"/>
                  </a:cubicBezTo>
                  <a:cubicBezTo>
                    <a:pt x="14670" y="2179"/>
                    <a:pt x="16663" y="2805"/>
                    <a:pt x="18402" y="3963"/>
                  </a:cubicBezTo>
                  <a:cubicBezTo>
                    <a:pt x="18585" y="4095"/>
                    <a:pt x="18799" y="4157"/>
                    <a:pt x="19011" y="4157"/>
                  </a:cubicBezTo>
                  <a:cubicBezTo>
                    <a:pt x="19360" y="4157"/>
                    <a:pt x="19706" y="3988"/>
                    <a:pt x="19908" y="3685"/>
                  </a:cubicBezTo>
                  <a:cubicBezTo>
                    <a:pt x="20256" y="3176"/>
                    <a:pt x="20117" y="2503"/>
                    <a:pt x="19630" y="2156"/>
                  </a:cubicBezTo>
                  <a:cubicBezTo>
                    <a:pt x="17544" y="742"/>
                    <a:pt x="15111" y="1"/>
                    <a:pt x="12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0"/>
            <p:cNvSpPr/>
            <p:nvPr/>
          </p:nvSpPr>
          <p:spPr>
            <a:xfrm>
              <a:off x="-1737225" y="2944038"/>
              <a:ext cx="341875" cy="341875"/>
            </a:xfrm>
            <a:custGeom>
              <a:avLst/>
              <a:gdLst/>
              <a:ahLst/>
              <a:cxnLst/>
              <a:rect l="l" t="t" r="r" b="b"/>
              <a:pathLst>
                <a:path w="13675" h="13675" extrusionOk="0">
                  <a:moveTo>
                    <a:pt x="7602" y="2202"/>
                  </a:moveTo>
                  <a:cubicBezTo>
                    <a:pt x="7811" y="2202"/>
                    <a:pt x="7973" y="2365"/>
                    <a:pt x="7973" y="2550"/>
                  </a:cubicBezTo>
                  <a:lnTo>
                    <a:pt x="7973" y="4613"/>
                  </a:lnTo>
                  <a:cubicBezTo>
                    <a:pt x="7973" y="5215"/>
                    <a:pt x="8460" y="5725"/>
                    <a:pt x="9062" y="5725"/>
                  </a:cubicBezTo>
                  <a:lnTo>
                    <a:pt x="11125" y="5725"/>
                  </a:lnTo>
                  <a:cubicBezTo>
                    <a:pt x="11333" y="5725"/>
                    <a:pt x="11496" y="5887"/>
                    <a:pt x="11496" y="6073"/>
                  </a:cubicBezTo>
                  <a:lnTo>
                    <a:pt x="11496" y="7602"/>
                  </a:lnTo>
                  <a:cubicBezTo>
                    <a:pt x="11496" y="7811"/>
                    <a:pt x="11333" y="7973"/>
                    <a:pt x="11125" y="7973"/>
                  </a:cubicBezTo>
                  <a:lnTo>
                    <a:pt x="9062" y="7973"/>
                  </a:lnTo>
                  <a:cubicBezTo>
                    <a:pt x="8460" y="7973"/>
                    <a:pt x="7973" y="8460"/>
                    <a:pt x="7973" y="9062"/>
                  </a:cubicBezTo>
                  <a:lnTo>
                    <a:pt x="7973" y="11125"/>
                  </a:lnTo>
                  <a:cubicBezTo>
                    <a:pt x="7973" y="11310"/>
                    <a:pt x="7811" y="11496"/>
                    <a:pt x="7602" y="11496"/>
                  </a:cubicBezTo>
                  <a:lnTo>
                    <a:pt x="6096" y="11496"/>
                  </a:lnTo>
                  <a:cubicBezTo>
                    <a:pt x="5887" y="11496"/>
                    <a:pt x="5725" y="11310"/>
                    <a:pt x="5725" y="11125"/>
                  </a:cubicBezTo>
                  <a:lnTo>
                    <a:pt x="5725" y="9062"/>
                  </a:lnTo>
                  <a:cubicBezTo>
                    <a:pt x="5725" y="8460"/>
                    <a:pt x="5238" y="7973"/>
                    <a:pt x="4636" y="7973"/>
                  </a:cubicBezTo>
                  <a:lnTo>
                    <a:pt x="2573" y="7973"/>
                  </a:lnTo>
                  <a:cubicBezTo>
                    <a:pt x="2365" y="7973"/>
                    <a:pt x="2202" y="7811"/>
                    <a:pt x="2202" y="7602"/>
                  </a:cubicBezTo>
                  <a:lnTo>
                    <a:pt x="2202" y="6073"/>
                  </a:lnTo>
                  <a:cubicBezTo>
                    <a:pt x="2202" y="5887"/>
                    <a:pt x="2365" y="5725"/>
                    <a:pt x="2573" y="5725"/>
                  </a:cubicBezTo>
                  <a:lnTo>
                    <a:pt x="4636" y="5725"/>
                  </a:lnTo>
                  <a:cubicBezTo>
                    <a:pt x="5238" y="5725"/>
                    <a:pt x="5725" y="5215"/>
                    <a:pt x="5725" y="4613"/>
                  </a:cubicBezTo>
                  <a:lnTo>
                    <a:pt x="5725" y="2550"/>
                  </a:lnTo>
                  <a:cubicBezTo>
                    <a:pt x="5725" y="2365"/>
                    <a:pt x="5887" y="2202"/>
                    <a:pt x="6096" y="2202"/>
                  </a:cubicBezTo>
                  <a:close/>
                  <a:moveTo>
                    <a:pt x="6096" y="1"/>
                  </a:moveTo>
                  <a:cubicBezTo>
                    <a:pt x="4682" y="1"/>
                    <a:pt x="3523" y="1160"/>
                    <a:pt x="3523" y="2573"/>
                  </a:cubicBezTo>
                  <a:lnTo>
                    <a:pt x="3523" y="3523"/>
                  </a:lnTo>
                  <a:lnTo>
                    <a:pt x="2573" y="3523"/>
                  </a:lnTo>
                  <a:cubicBezTo>
                    <a:pt x="1160" y="3523"/>
                    <a:pt x="1" y="4682"/>
                    <a:pt x="1" y="6073"/>
                  </a:cubicBezTo>
                  <a:lnTo>
                    <a:pt x="1" y="7602"/>
                  </a:lnTo>
                  <a:cubicBezTo>
                    <a:pt x="1" y="9016"/>
                    <a:pt x="1160" y="10151"/>
                    <a:pt x="2573" y="10151"/>
                  </a:cubicBezTo>
                  <a:lnTo>
                    <a:pt x="3523" y="10151"/>
                  </a:lnTo>
                  <a:lnTo>
                    <a:pt x="3523" y="11125"/>
                  </a:lnTo>
                  <a:cubicBezTo>
                    <a:pt x="3523" y="12539"/>
                    <a:pt x="4682" y="13674"/>
                    <a:pt x="6096" y="13674"/>
                  </a:cubicBezTo>
                  <a:lnTo>
                    <a:pt x="7602" y="13674"/>
                  </a:lnTo>
                  <a:cubicBezTo>
                    <a:pt x="9016" y="13674"/>
                    <a:pt x="10175" y="12539"/>
                    <a:pt x="10175" y="11125"/>
                  </a:cubicBezTo>
                  <a:lnTo>
                    <a:pt x="10175" y="10151"/>
                  </a:lnTo>
                  <a:lnTo>
                    <a:pt x="11125" y="10151"/>
                  </a:lnTo>
                  <a:cubicBezTo>
                    <a:pt x="12539" y="10151"/>
                    <a:pt x="13674" y="9016"/>
                    <a:pt x="13674" y="7602"/>
                  </a:cubicBezTo>
                  <a:lnTo>
                    <a:pt x="13674" y="6073"/>
                  </a:lnTo>
                  <a:cubicBezTo>
                    <a:pt x="13674" y="4682"/>
                    <a:pt x="12539" y="3523"/>
                    <a:pt x="11125" y="3523"/>
                  </a:cubicBezTo>
                  <a:lnTo>
                    <a:pt x="10175" y="3523"/>
                  </a:lnTo>
                  <a:lnTo>
                    <a:pt x="10175" y="2573"/>
                  </a:lnTo>
                  <a:cubicBezTo>
                    <a:pt x="10175" y="1160"/>
                    <a:pt x="9016" y="1"/>
                    <a:pt x="7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751"/>
        <p:cNvGrpSpPr/>
        <p:nvPr/>
      </p:nvGrpSpPr>
      <p:grpSpPr>
        <a:xfrm>
          <a:off x="0" y="0"/>
          <a:ext cx="0" cy="0"/>
          <a:chOff x="0" y="0"/>
          <a:chExt cx="0" cy="0"/>
        </a:xfrm>
      </p:grpSpPr>
      <p:sp>
        <p:nvSpPr>
          <p:cNvPr id="4752" name="Google Shape;4752;p7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scope and specificity</a:t>
            </a:r>
            <a:endParaRPr/>
          </a:p>
        </p:txBody>
      </p:sp>
      <p:graphicFrame>
        <p:nvGraphicFramePr>
          <p:cNvPr id="4753" name="Google Shape;4753;p71"/>
          <p:cNvGraphicFramePr/>
          <p:nvPr/>
        </p:nvGraphicFramePr>
        <p:xfrm>
          <a:off x="713200" y="1528625"/>
          <a:ext cx="3000000" cy="3000000"/>
        </p:xfrm>
        <a:graphic>
          <a:graphicData uri="http://schemas.openxmlformats.org/drawingml/2006/table">
            <a:tbl>
              <a:tblPr>
                <a:noFill/>
                <a:tableStyleId>{410AA517-7F76-4011-9E2E-61F37F4E73F9}</a:tableStyleId>
              </a:tblPr>
              <a:tblGrid>
                <a:gridCol w="2572500">
                  <a:extLst>
                    <a:ext uri="{9D8B030D-6E8A-4147-A177-3AD203B41FA5}">
                      <a16:colId xmlns:a16="http://schemas.microsoft.com/office/drawing/2014/main" val="20000"/>
                    </a:ext>
                  </a:extLst>
                </a:gridCol>
                <a:gridCol w="2572500">
                  <a:extLst>
                    <a:ext uri="{9D8B030D-6E8A-4147-A177-3AD203B41FA5}">
                      <a16:colId xmlns:a16="http://schemas.microsoft.com/office/drawing/2014/main" val="20001"/>
                    </a:ext>
                  </a:extLst>
                </a:gridCol>
                <a:gridCol w="2572500">
                  <a:extLst>
                    <a:ext uri="{9D8B030D-6E8A-4147-A177-3AD203B41FA5}">
                      <a16:colId xmlns:a16="http://schemas.microsoft.com/office/drawing/2014/main" val="20002"/>
                    </a:ext>
                  </a:extLst>
                </a:gridCol>
              </a:tblGrid>
              <a:tr h="669625">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Aspect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Advantages</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Disadvantages</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Broad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Jupiter is a gas giant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Mercury is very small</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The Moon is our satellite</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Uranus is an ice giant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Narrow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Venus is a hot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We all live on Earth</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Pluto is a dwarf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The Sun is a bright star</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Balanced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Mars is a cold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Saturn is a gas giant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Neptune is far from us</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Phobos is a moon</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Cost</a:t>
            </a:r>
            <a:r>
              <a:rPr lang="pl-PL" dirty="0"/>
              <a:t> matrix</a:t>
            </a:r>
            <a:endParaRPr dirty="0"/>
          </a:p>
        </p:txBody>
      </p:sp>
      <p:sp>
        <p:nvSpPr>
          <p:cNvPr id="349" name="Google Shape;349;p47"/>
          <p:cNvSpPr txBox="1">
            <a:spLocks noGrp="1"/>
          </p:cNvSpPr>
          <p:nvPr>
            <p:ph type="subTitle" idx="1"/>
          </p:nvPr>
        </p:nvSpPr>
        <p:spPr>
          <a:xfrm>
            <a:off x="843106" y="1202501"/>
            <a:ext cx="7587619" cy="295919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pl-PL" dirty="0" err="1"/>
              <a:t>Cost</a:t>
            </a:r>
            <a:r>
              <a:rPr lang="pl-PL" dirty="0"/>
              <a:t> matrix – </a:t>
            </a:r>
            <a:r>
              <a:rPr lang="pl-PL" dirty="0" err="1"/>
              <a:t>tool</a:t>
            </a:r>
            <a:r>
              <a:rPr lang="pl-PL" dirty="0"/>
              <a:t> </a:t>
            </a:r>
            <a:r>
              <a:rPr lang="pl-PL" dirty="0" err="1"/>
              <a:t>used</a:t>
            </a:r>
            <a:r>
              <a:rPr lang="pl-PL" dirty="0"/>
              <a:t> to </a:t>
            </a:r>
            <a:r>
              <a:rPr lang="pl-PL" dirty="0" err="1"/>
              <a:t>evaluate</a:t>
            </a:r>
            <a:r>
              <a:rPr lang="pl-PL" dirty="0"/>
              <a:t> and </a:t>
            </a:r>
            <a:r>
              <a:rPr lang="pl-PL" dirty="0" err="1"/>
              <a:t>analyze</a:t>
            </a:r>
            <a:r>
              <a:rPr lang="pl-PL" dirty="0"/>
              <a:t> the </a:t>
            </a:r>
            <a:r>
              <a:rPr lang="pl-PL" dirty="0" err="1"/>
              <a:t>cost</a:t>
            </a:r>
            <a:r>
              <a:rPr lang="pl-PL" dirty="0"/>
              <a:t> </a:t>
            </a:r>
            <a:r>
              <a:rPr lang="pl-PL" dirty="0" err="1"/>
              <a:t>associated</a:t>
            </a:r>
            <a:r>
              <a:rPr lang="pl-PL" dirty="0"/>
              <a:t>  with </a:t>
            </a:r>
            <a:r>
              <a:rPr lang="pl-PL" dirty="0" err="1"/>
              <a:t>missclassification</a:t>
            </a:r>
            <a:r>
              <a:rPr lang="pl-PL" dirty="0"/>
              <a:t> of </a:t>
            </a:r>
            <a:r>
              <a:rPr lang="pl-PL" dirty="0" err="1"/>
              <a:t>each</a:t>
            </a:r>
            <a:r>
              <a:rPr lang="pl-PL" dirty="0"/>
              <a:t> </a:t>
            </a:r>
            <a:r>
              <a:rPr lang="pl-PL" dirty="0" err="1"/>
              <a:t>class</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Example</a:t>
            </a:r>
            <a:r>
              <a:rPr lang="pl-PL" dirty="0"/>
              <a:t> for </a:t>
            </a:r>
            <a:r>
              <a:rPr lang="pl-PL" dirty="0" err="1"/>
              <a:t>binary</a:t>
            </a:r>
            <a:r>
              <a:rPr lang="pl-PL" dirty="0"/>
              <a:t> </a:t>
            </a:r>
            <a:r>
              <a:rPr lang="pl-PL" dirty="0" err="1"/>
              <a:t>classification</a:t>
            </a:r>
            <a:r>
              <a:rPr lang="pl-PL" dirty="0"/>
              <a:t>:</a:t>
            </a:r>
          </a:p>
          <a:p>
            <a:pPr marL="285750" lvl="0" indent="-285750" algn="l" rtl="0">
              <a:lnSpc>
                <a:spcPct val="150000"/>
              </a:lnSpc>
              <a:spcBef>
                <a:spcPts val="0"/>
              </a:spcBef>
              <a:spcAft>
                <a:spcPts val="0"/>
              </a:spcAft>
              <a:buFont typeface="Arial" panose="020B0604020202020204" pitchFamily="34" charset="0"/>
              <a:buChar char="•"/>
            </a:pPr>
            <a:endParaRPr lang="pl-PL" dirty="0"/>
          </a:p>
          <a:p>
            <a:pPr marL="285750" lvl="0" indent="-285750" algn="l" rtl="0">
              <a:lnSpc>
                <a:spcPct val="150000"/>
              </a:lnSpc>
              <a:spcBef>
                <a:spcPts val="0"/>
              </a:spcBef>
              <a:spcAft>
                <a:spcPts val="0"/>
              </a:spcAft>
              <a:buFont typeface="Arial" panose="020B0604020202020204" pitchFamily="34" charset="0"/>
              <a:buChar char="•"/>
            </a:pPr>
            <a:endParaRPr lang="pl-PL" dirty="0"/>
          </a:p>
          <a:p>
            <a:pPr marL="285750" lvl="0" indent="-285750" algn="l" rtl="0">
              <a:lnSpc>
                <a:spcPct val="150000"/>
              </a:lnSpc>
              <a:spcBef>
                <a:spcPts val="0"/>
              </a:spcBef>
              <a:spcAft>
                <a:spcPts val="0"/>
              </a:spcAft>
              <a:buFont typeface="Arial" panose="020B0604020202020204" pitchFamily="34" charset="0"/>
              <a:buChar char="•"/>
            </a:pPr>
            <a:endParaRPr lang="pl-PL" dirty="0"/>
          </a:p>
          <a:p>
            <a:pPr marL="0" lvl="0" indent="0" algn="l" rtl="0">
              <a:lnSpc>
                <a:spcPct val="150000"/>
              </a:lnSpc>
              <a:spcBef>
                <a:spcPts val="0"/>
              </a:spcBef>
              <a:spcAft>
                <a:spcPts val="0"/>
              </a:spcAft>
            </a:pPr>
            <a:r>
              <a:rPr lang="pl-PL" dirty="0" err="1"/>
              <a:t>Where</a:t>
            </a:r>
            <a:r>
              <a:rPr lang="pl-PL" dirty="0"/>
              <a:t> </a:t>
            </a:r>
          </a:p>
          <a:p>
            <a:pPr marL="285750" lvl="0" indent="-285750" algn="l" rtl="0">
              <a:lnSpc>
                <a:spcPct val="150000"/>
              </a:lnSpc>
              <a:spcBef>
                <a:spcPts val="0"/>
              </a:spcBef>
              <a:spcAft>
                <a:spcPts val="0"/>
              </a:spcAft>
              <a:buFont typeface="Arial" panose="020B0604020202020204" pitchFamily="34" charset="0"/>
              <a:buChar char="•"/>
            </a:pPr>
            <a:r>
              <a:rPr lang="pl-PL" dirty="0"/>
              <a:t>C(</a:t>
            </a:r>
            <a:r>
              <a:rPr lang="pl-PL" dirty="0" err="1"/>
              <a:t>i,i</a:t>
            </a:r>
            <a:r>
              <a:rPr lang="pl-PL" dirty="0"/>
              <a:t>) – </a:t>
            </a:r>
            <a:r>
              <a:rPr lang="pl-PL" dirty="0" err="1"/>
              <a:t>negated</a:t>
            </a:r>
            <a:r>
              <a:rPr lang="pl-PL" dirty="0"/>
              <a:t> </a:t>
            </a:r>
            <a:r>
              <a:rPr lang="pl-PL" dirty="0" err="1"/>
              <a:t>cost</a:t>
            </a:r>
            <a:r>
              <a:rPr lang="pl-PL" dirty="0"/>
              <a:t> (benefit) </a:t>
            </a:r>
            <a:r>
              <a:rPr lang="pl-PL" dirty="0" err="1"/>
              <a:t>when</a:t>
            </a:r>
            <a:r>
              <a:rPr lang="pl-PL" dirty="0"/>
              <a:t> </a:t>
            </a:r>
            <a:r>
              <a:rPr lang="pl-PL" dirty="0" err="1"/>
              <a:t>an</a:t>
            </a:r>
            <a:r>
              <a:rPr lang="pl-PL" dirty="0"/>
              <a:t> </a:t>
            </a:r>
            <a:r>
              <a:rPr lang="pl-PL" dirty="0" err="1"/>
              <a:t>instance</a:t>
            </a:r>
            <a:r>
              <a:rPr lang="pl-PL" dirty="0"/>
              <a:t> </a:t>
            </a:r>
            <a:r>
              <a:rPr lang="pl-PL" dirty="0" err="1"/>
              <a:t>is</a:t>
            </a:r>
            <a:r>
              <a:rPr lang="pl-PL" dirty="0"/>
              <a:t> </a:t>
            </a:r>
            <a:r>
              <a:rPr lang="pl-PL" dirty="0" err="1"/>
              <a:t>predicted</a:t>
            </a:r>
            <a:r>
              <a:rPr lang="pl-PL" dirty="0"/>
              <a:t> </a:t>
            </a:r>
            <a:r>
              <a:rPr lang="pl-PL" dirty="0" err="1"/>
              <a:t>correctly</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a:t>C(</a:t>
            </a:r>
            <a:r>
              <a:rPr lang="pl-PL" dirty="0" err="1"/>
              <a:t>i,j</a:t>
            </a:r>
            <a:r>
              <a:rPr lang="pl-PL" dirty="0"/>
              <a:t>) – </a:t>
            </a:r>
            <a:r>
              <a:rPr lang="pl-PL" dirty="0" err="1"/>
              <a:t>cost</a:t>
            </a:r>
            <a:r>
              <a:rPr lang="pl-PL" dirty="0"/>
              <a:t> of </a:t>
            </a:r>
            <a:r>
              <a:rPr lang="pl-PL" dirty="0" err="1"/>
              <a:t>misclassifying</a:t>
            </a:r>
            <a:r>
              <a:rPr lang="pl-PL" dirty="0"/>
              <a:t> </a:t>
            </a:r>
            <a:r>
              <a:rPr lang="pl-PL" dirty="0" err="1"/>
              <a:t>class</a:t>
            </a:r>
            <a:r>
              <a:rPr lang="pl-PL" dirty="0"/>
              <a:t> </a:t>
            </a:r>
            <a:r>
              <a:rPr lang="pl-PL" i="1" dirty="0"/>
              <a:t>j</a:t>
            </a:r>
            <a:r>
              <a:rPr lang="pl-PL" dirty="0"/>
              <a:t> as </a:t>
            </a:r>
            <a:r>
              <a:rPr lang="pl-PL" dirty="0" err="1"/>
              <a:t>class</a:t>
            </a:r>
            <a:r>
              <a:rPr lang="pl-PL" dirty="0"/>
              <a:t> </a:t>
            </a:r>
            <a:r>
              <a:rPr lang="pl-PL" i="1" dirty="0"/>
              <a:t>i.</a:t>
            </a:r>
          </a:p>
          <a:p>
            <a:pPr marL="0" lvl="0" indent="0" algn="l" rtl="0">
              <a:lnSpc>
                <a:spcPct val="150000"/>
              </a:lnSpc>
              <a:spcBef>
                <a:spcPts val="0"/>
              </a:spcBef>
              <a:spcAft>
                <a:spcPts val="0"/>
              </a:spcAft>
            </a:pPr>
            <a:r>
              <a:rPr lang="pl-PL" dirty="0"/>
              <a:t>	</a:t>
            </a:r>
          </a:p>
          <a:p>
            <a:pPr marL="0" lvl="0" indent="0" algn="l" rtl="0">
              <a:lnSpc>
                <a:spcPct val="150000"/>
              </a:lnSpc>
              <a:spcBef>
                <a:spcPts val="0"/>
              </a:spcBef>
              <a:spcAft>
                <a:spcPts val="0"/>
              </a:spcAft>
            </a:pPr>
            <a:endParaRPr lang="pl-PL" dirty="0"/>
          </a:p>
        </p:txBody>
      </p:sp>
      <p:graphicFrame>
        <p:nvGraphicFramePr>
          <p:cNvPr id="2" name="Table 1">
            <a:extLst>
              <a:ext uri="{FF2B5EF4-FFF2-40B4-BE49-F238E27FC236}">
                <a16:creationId xmlns:a16="http://schemas.microsoft.com/office/drawing/2014/main" id="{68A285DC-7E36-2B0B-E705-A52E3263A6DA}"/>
              </a:ext>
            </a:extLst>
          </p:cNvPr>
          <p:cNvGraphicFramePr>
            <a:graphicFrameLocks noGrp="1"/>
          </p:cNvGraphicFramePr>
          <p:nvPr>
            <p:extLst>
              <p:ext uri="{D42A27DB-BD31-4B8C-83A1-F6EECF244321}">
                <p14:modId xmlns:p14="http://schemas.microsoft.com/office/powerpoint/2010/main" val="849385571"/>
              </p:ext>
            </p:extLst>
          </p:nvPr>
        </p:nvGraphicFramePr>
        <p:xfrm>
          <a:off x="2346075" y="2412466"/>
          <a:ext cx="4451850" cy="777240"/>
        </p:xfrm>
        <a:graphic>
          <a:graphicData uri="http://schemas.openxmlformats.org/drawingml/2006/table">
            <a:tbl>
              <a:tblPr firstRow="1" bandRow="1">
                <a:tableStyleId>{410AA517-7F76-4011-9E2E-61F37F4E73F9}</a:tableStyleId>
              </a:tblPr>
              <a:tblGrid>
                <a:gridCol w="1483950">
                  <a:extLst>
                    <a:ext uri="{9D8B030D-6E8A-4147-A177-3AD203B41FA5}">
                      <a16:colId xmlns:a16="http://schemas.microsoft.com/office/drawing/2014/main" val="2046382016"/>
                    </a:ext>
                  </a:extLst>
                </a:gridCol>
                <a:gridCol w="1483950">
                  <a:extLst>
                    <a:ext uri="{9D8B030D-6E8A-4147-A177-3AD203B41FA5}">
                      <a16:colId xmlns:a16="http://schemas.microsoft.com/office/drawing/2014/main" val="1628310203"/>
                    </a:ext>
                  </a:extLst>
                </a:gridCol>
                <a:gridCol w="1483950">
                  <a:extLst>
                    <a:ext uri="{9D8B030D-6E8A-4147-A177-3AD203B41FA5}">
                      <a16:colId xmlns:a16="http://schemas.microsoft.com/office/drawing/2014/main" val="3634819062"/>
                    </a:ext>
                  </a:extLst>
                </a:gridCol>
              </a:tblGrid>
              <a:tr h="229429">
                <a:tc>
                  <a:txBody>
                    <a:bodyPr/>
                    <a:lstStyle/>
                    <a:p>
                      <a:endParaRPr lang="en-GB" sz="1100" dirty="0"/>
                    </a:p>
                  </a:txBody>
                  <a:tcPr/>
                </a:tc>
                <a:tc>
                  <a:txBody>
                    <a:bodyPr/>
                    <a:lstStyle/>
                    <a:p>
                      <a:r>
                        <a:rPr lang="pl-PL" sz="1100" dirty="0" err="1"/>
                        <a:t>Actual</a:t>
                      </a:r>
                      <a:r>
                        <a:rPr lang="pl-PL" sz="1100" dirty="0"/>
                        <a:t> </a:t>
                      </a:r>
                      <a:r>
                        <a:rPr lang="pl-PL" sz="1100" dirty="0" err="1"/>
                        <a:t>negative</a:t>
                      </a:r>
                      <a:endParaRPr lang="en-GB" sz="1100" dirty="0"/>
                    </a:p>
                  </a:txBody>
                  <a:tcPr/>
                </a:tc>
                <a:tc>
                  <a:txBody>
                    <a:bodyPr/>
                    <a:lstStyle/>
                    <a:p>
                      <a:r>
                        <a:rPr lang="pl-PL" sz="1100" dirty="0" err="1"/>
                        <a:t>Actual</a:t>
                      </a:r>
                      <a:r>
                        <a:rPr lang="pl-PL" sz="1100" dirty="0"/>
                        <a:t> </a:t>
                      </a:r>
                      <a:r>
                        <a:rPr lang="pl-PL" sz="1100" dirty="0" err="1"/>
                        <a:t>positive</a:t>
                      </a:r>
                      <a:endParaRPr lang="en-GB" sz="1100" dirty="0"/>
                    </a:p>
                  </a:txBody>
                  <a:tcPr/>
                </a:tc>
                <a:extLst>
                  <a:ext uri="{0D108BD9-81ED-4DB2-BD59-A6C34878D82A}">
                    <a16:rowId xmlns:a16="http://schemas.microsoft.com/office/drawing/2014/main" val="293482091"/>
                  </a:ext>
                </a:extLst>
              </a:tr>
              <a:tr h="229429">
                <a:tc>
                  <a:txBody>
                    <a:bodyPr/>
                    <a:lstStyle/>
                    <a:p>
                      <a:r>
                        <a:rPr lang="pl-PL" sz="1100" dirty="0" err="1"/>
                        <a:t>Predict</a:t>
                      </a:r>
                      <a:r>
                        <a:rPr lang="pl-PL" sz="1100" dirty="0"/>
                        <a:t> </a:t>
                      </a:r>
                      <a:r>
                        <a:rPr lang="pl-PL" sz="1100" dirty="0" err="1"/>
                        <a:t>negative</a:t>
                      </a:r>
                      <a:endParaRPr lang="en-GB" sz="1100" dirty="0"/>
                    </a:p>
                  </a:txBody>
                  <a:tcPr/>
                </a:tc>
                <a:tc>
                  <a:txBody>
                    <a:bodyPr/>
                    <a:lstStyle/>
                    <a:p>
                      <a:r>
                        <a:rPr lang="pl-PL" sz="1100" dirty="0"/>
                        <a:t>C(0,0) </a:t>
                      </a:r>
                      <a:r>
                        <a:rPr lang="pl-PL" sz="1100" dirty="0" err="1"/>
                        <a:t>or</a:t>
                      </a:r>
                      <a:r>
                        <a:rPr lang="pl-PL" sz="1100" dirty="0"/>
                        <a:t> TN</a:t>
                      </a:r>
                      <a:endParaRPr lang="en-GB" sz="1100" dirty="0"/>
                    </a:p>
                  </a:txBody>
                  <a:tcPr/>
                </a:tc>
                <a:tc>
                  <a:txBody>
                    <a:bodyPr/>
                    <a:lstStyle/>
                    <a:p>
                      <a:r>
                        <a:rPr lang="pl-PL" sz="1100" dirty="0"/>
                        <a:t>C(0,1) </a:t>
                      </a:r>
                      <a:r>
                        <a:rPr lang="pl-PL" sz="1100" dirty="0" err="1"/>
                        <a:t>or</a:t>
                      </a:r>
                      <a:r>
                        <a:rPr lang="pl-PL" sz="1100" dirty="0"/>
                        <a:t> FN</a:t>
                      </a:r>
                      <a:endParaRPr lang="en-GB" sz="1100" dirty="0"/>
                    </a:p>
                  </a:txBody>
                  <a:tcPr/>
                </a:tc>
                <a:extLst>
                  <a:ext uri="{0D108BD9-81ED-4DB2-BD59-A6C34878D82A}">
                    <a16:rowId xmlns:a16="http://schemas.microsoft.com/office/drawing/2014/main" val="2692672335"/>
                  </a:ext>
                </a:extLst>
              </a:tr>
              <a:tr h="229429">
                <a:tc>
                  <a:txBody>
                    <a:bodyPr/>
                    <a:lstStyle/>
                    <a:p>
                      <a:r>
                        <a:rPr lang="pl-PL" sz="1100" dirty="0" err="1"/>
                        <a:t>Predict</a:t>
                      </a:r>
                      <a:r>
                        <a:rPr lang="pl-PL" sz="1100" dirty="0"/>
                        <a:t> </a:t>
                      </a:r>
                      <a:r>
                        <a:rPr lang="pl-PL" sz="1100" dirty="0" err="1"/>
                        <a:t>positive</a:t>
                      </a:r>
                      <a:endParaRPr lang="en-GB" sz="1100" dirty="0"/>
                    </a:p>
                  </a:txBody>
                  <a:tcPr/>
                </a:tc>
                <a:tc>
                  <a:txBody>
                    <a:bodyPr/>
                    <a:lstStyle/>
                    <a:p>
                      <a:r>
                        <a:rPr lang="pl-PL" sz="1100" dirty="0"/>
                        <a:t>C(1,0) </a:t>
                      </a:r>
                      <a:r>
                        <a:rPr lang="pl-PL" sz="1100" dirty="0" err="1"/>
                        <a:t>or</a:t>
                      </a:r>
                      <a:r>
                        <a:rPr lang="pl-PL" sz="1100" dirty="0"/>
                        <a:t> FP</a:t>
                      </a:r>
                      <a:endParaRPr lang="en-GB" sz="1100" dirty="0"/>
                    </a:p>
                  </a:txBody>
                  <a:tcPr/>
                </a:tc>
                <a:tc>
                  <a:txBody>
                    <a:bodyPr/>
                    <a:lstStyle/>
                    <a:p>
                      <a:r>
                        <a:rPr lang="pl-PL" sz="1100" dirty="0"/>
                        <a:t>C(1,1) </a:t>
                      </a:r>
                      <a:r>
                        <a:rPr lang="pl-PL" sz="1100" dirty="0" err="1"/>
                        <a:t>or</a:t>
                      </a:r>
                      <a:r>
                        <a:rPr lang="pl-PL" sz="1100" dirty="0"/>
                        <a:t> TP</a:t>
                      </a:r>
                      <a:endParaRPr lang="en-GB" sz="1100" dirty="0"/>
                    </a:p>
                  </a:txBody>
                  <a:tcPr/>
                </a:tc>
                <a:extLst>
                  <a:ext uri="{0D108BD9-81ED-4DB2-BD59-A6C34878D82A}">
                    <a16:rowId xmlns:a16="http://schemas.microsoft.com/office/drawing/2014/main" val="1273787041"/>
                  </a:ext>
                </a:extLst>
              </a:tr>
            </a:tbl>
          </a:graphicData>
        </a:graphic>
      </p:graphicFrame>
    </p:spTree>
    <p:extLst>
      <p:ext uri="{BB962C8B-B14F-4D97-AF65-F5344CB8AC3E}">
        <p14:creationId xmlns:p14="http://schemas.microsoft.com/office/powerpoint/2010/main" val="40813782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757"/>
        <p:cNvGrpSpPr/>
        <p:nvPr/>
      </p:nvGrpSpPr>
      <p:grpSpPr>
        <a:xfrm>
          <a:off x="0" y="0"/>
          <a:ext cx="0" cy="0"/>
          <a:chOff x="0" y="0"/>
          <a:chExt cx="0" cy="0"/>
        </a:xfrm>
      </p:grpSpPr>
      <p:sp>
        <p:nvSpPr>
          <p:cNvPr id="4758" name="Google Shape;4758;p72"/>
          <p:cNvSpPr txBox="1"/>
          <p:nvPr/>
        </p:nvSpPr>
        <p:spPr>
          <a:xfrm>
            <a:off x="713250" y="4369550"/>
            <a:ext cx="7717500" cy="33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lang="en" sz="1000">
                <a:solidFill>
                  <a:schemeClr val="dk1"/>
                </a:solidFill>
                <a:uFill>
                  <a:noFill/>
                </a:u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For more info, </a:t>
            </a:r>
            <a:r>
              <a:rPr lang="en" sz="1000" b="1" u="sng">
                <a:solidFill>
                  <a:schemeClr val="dk1"/>
                </a:solid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click here</a:t>
            </a:r>
            <a:endParaRPr sz="1000" b="1" u="sng">
              <a:solidFill>
                <a:schemeClr val="dk1"/>
              </a:solidFill>
              <a:latin typeface="Commissioner"/>
              <a:ea typeface="Commissioner"/>
              <a:cs typeface="Commissioner"/>
              <a:sym typeface="Commissioner"/>
            </a:endParaRPr>
          </a:p>
        </p:txBody>
      </p:sp>
      <p:sp>
        <p:nvSpPr>
          <p:cNvPr id="4759" name="Google Shape;4759;p7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Sources of research problems</a:t>
            </a:r>
            <a:endParaRPr/>
          </a:p>
        </p:txBody>
      </p:sp>
      <p:sp>
        <p:nvSpPr>
          <p:cNvPr id="4760" name="Google Shape;4760;p72"/>
          <p:cNvSpPr txBox="1">
            <a:spLocks noGrp="1"/>
          </p:cNvSpPr>
          <p:nvPr>
            <p:ph type="subTitle" idx="4294967295"/>
          </p:nvPr>
        </p:nvSpPr>
        <p:spPr>
          <a:xfrm>
            <a:off x="1041900" y="2007502"/>
            <a:ext cx="23175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761" name="Google Shape;4761;p72"/>
          <p:cNvSpPr txBox="1">
            <a:spLocks noGrp="1"/>
          </p:cNvSpPr>
          <p:nvPr>
            <p:ph type="subTitle" idx="4294967295"/>
          </p:nvPr>
        </p:nvSpPr>
        <p:spPr>
          <a:xfrm>
            <a:off x="1041900" y="1575400"/>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Curiosity</a:t>
            </a:r>
            <a:endParaRPr sz="2200">
              <a:latin typeface="Golos Text"/>
              <a:ea typeface="Golos Text"/>
              <a:cs typeface="Golos Text"/>
              <a:sym typeface="Golos Text"/>
            </a:endParaRPr>
          </a:p>
        </p:txBody>
      </p:sp>
      <p:sp>
        <p:nvSpPr>
          <p:cNvPr id="4762" name="Google Shape;4762;p72"/>
          <p:cNvSpPr txBox="1">
            <a:spLocks noGrp="1"/>
          </p:cNvSpPr>
          <p:nvPr>
            <p:ph type="subTitle" idx="4294967295"/>
          </p:nvPr>
        </p:nvSpPr>
        <p:spPr>
          <a:xfrm>
            <a:off x="1041900" y="1173100"/>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38%</a:t>
            </a:r>
            <a:endParaRPr sz="2200">
              <a:latin typeface="Golos Text"/>
              <a:ea typeface="Golos Text"/>
              <a:cs typeface="Golos Text"/>
              <a:sym typeface="Golos Text"/>
            </a:endParaRPr>
          </a:p>
        </p:txBody>
      </p:sp>
      <p:sp>
        <p:nvSpPr>
          <p:cNvPr id="4763" name="Google Shape;4763;p72"/>
          <p:cNvSpPr/>
          <p:nvPr/>
        </p:nvSpPr>
        <p:spPr>
          <a:xfrm>
            <a:off x="713250" y="1341175"/>
            <a:ext cx="328800" cy="194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txBox="1">
            <a:spLocks noGrp="1"/>
          </p:cNvSpPr>
          <p:nvPr>
            <p:ph type="subTitle" idx="4294967295"/>
          </p:nvPr>
        </p:nvSpPr>
        <p:spPr>
          <a:xfrm>
            <a:off x="1041900" y="3583850"/>
            <a:ext cx="23175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Earth is the only planet known to harbor life</a:t>
            </a:r>
            <a:endParaRPr/>
          </a:p>
        </p:txBody>
      </p:sp>
      <p:sp>
        <p:nvSpPr>
          <p:cNvPr id="4765" name="Google Shape;4765;p72"/>
          <p:cNvSpPr txBox="1">
            <a:spLocks noGrp="1"/>
          </p:cNvSpPr>
          <p:nvPr>
            <p:ph type="subTitle" idx="4294967295"/>
          </p:nvPr>
        </p:nvSpPr>
        <p:spPr>
          <a:xfrm>
            <a:off x="1041900" y="3151749"/>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Industry needs</a:t>
            </a:r>
            <a:endParaRPr sz="2200">
              <a:latin typeface="Golos Text"/>
              <a:ea typeface="Golos Text"/>
              <a:cs typeface="Golos Text"/>
              <a:sym typeface="Golos Text"/>
            </a:endParaRPr>
          </a:p>
        </p:txBody>
      </p:sp>
      <p:sp>
        <p:nvSpPr>
          <p:cNvPr id="4766" name="Google Shape;4766;p72"/>
          <p:cNvSpPr txBox="1">
            <a:spLocks noGrp="1"/>
          </p:cNvSpPr>
          <p:nvPr>
            <p:ph type="subTitle" idx="4294967295"/>
          </p:nvPr>
        </p:nvSpPr>
        <p:spPr>
          <a:xfrm>
            <a:off x="1041900" y="2749449"/>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25%</a:t>
            </a:r>
            <a:endParaRPr sz="2200">
              <a:latin typeface="Golos Text"/>
              <a:ea typeface="Golos Text"/>
              <a:cs typeface="Golos Text"/>
              <a:sym typeface="Golos Text"/>
            </a:endParaRPr>
          </a:p>
        </p:txBody>
      </p:sp>
      <p:sp>
        <p:nvSpPr>
          <p:cNvPr id="4767" name="Google Shape;4767;p72"/>
          <p:cNvSpPr/>
          <p:nvPr/>
        </p:nvSpPr>
        <p:spPr>
          <a:xfrm>
            <a:off x="713250" y="2917525"/>
            <a:ext cx="328800" cy="19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txBox="1">
            <a:spLocks noGrp="1"/>
          </p:cNvSpPr>
          <p:nvPr>
            <p:ph type="subTitle" idx="4294967295"/>
          </p:nvPr>
        </p:nvSpPr>
        <p:spPr>
          <a:xfrm flipH="1">
            <a:off x="5784600" y="2007502"/>
            <a:ext cx="2317500" cy="64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the second planet from the Sun</a:t>
            </a:r>
            <a:endParaRPr/>
          </a:p>
        </p:txBody>
      </p:sp>
      <p:sp>
        <p:nvSpPr>
          <p:cNvPr id="4769" name="Google Shape;4769;p72"/>
          <p:cNvSpPr txBox="1">
            <a:spLocks noGrp="1"/>
          </p:cNvSpPr>
          <p:nvPr>
            <p:ph type="subTitle" idx="4294967295"/>
          </p:nvPr>
        </p:nvSpPr>
        <p:spPr>
          <a:xfrm flipH="1">
            <a:off x="5784600" y="1575400"/>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Social issues</a:t>
            </a:r>
            <a:endParaRPr sz="2200">
              <a:latin typeface="Golos Text"/>
              <a:ea typeface="Golos Text"/>
              <a:cs typeface="Golos Text"/>
              <a:sym typeface="Golos Text"/>
            </a:endParaRPr>
          </a:p>
        </p:txBody>
      </p:sp>
      <p:sp>
        <p:nvSpPr>
          <p:cNvPr id="4770" name="Google Shape;4770;p72"/>
          <p:cNvSpPr txBox="1">
            <a:spLocks noGrp="1"/>
          </p:cNvSpPr>
          <p:nvPr>
            <p:ph type="subTitle" idx="4294967295"/>
          </p:nvPr>
        </p:nvSpPr>
        <p:spPr>
          <a:xfrm flipH="1">
            <a:off x="5784600" y="1173100"/>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20%</a:t>
            </a:r>
            <a:endParaRPr sz="2200">
              <a:latin typeface="Golos Text"/>
              <a:ea typeface="Golos Text"/>
              <a:cs typeface="Golos Text"/>
              <a:sym typeface="Golos Text"/>
            </a:endParaRPr>
          </a:p>
        </p:txBody>
      </p:sp>
      <p:sp>
        <p:nvSpPr>
          <p:cNvPr id="4771" name="Google Shape;4771;p72"/>
          <p:cNvSpPr/>
          <p:nvPr/>
        </p:nvSpPr>
        <p:spPr>
          <a:xfrm flipH="1">
            <a:off x="8102100" y="1341175"/>
            <a:ext cx="328800" cy="19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txBox="1">
            <a:spLocks noGrp="1"/>
          </p:cNvSpPr>
          <p:nvPr>
            <p:ph type="subTitle" idx="4294967295"/>
          </p:nvPr>
        </p:nvSpPr>
        <p:spPr>
          <a:xfrm flipH="1">
            <a:off x="5784600" y="3583850"/>
            <a:ext cx="2317500" cy="64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Jupiter is the biggest planet in the Solar System</a:t>
            </a:r>
            <a:endParaRPr/>
          </a:p>
        </p:txBody>
      </p:sp>
      <p:sp>
        <p:nvSpPr>
          <p:cNvPr id="4773" name="Google Shape;4773;p72"/>
          <p:cNvSpPr txBox="1">
            <a:spLocks noGrp="1"/>
          </p:cNvSpPr>
          <p:nvPr>
            <p:ph type="subTitle" idx="4294967295"/>
          </p:nvPr>
        </p:nvSpPr>
        <p:spPr>
          <a:xfrm flipH="1">
            <a:off x="5784600" y="3151749"/>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Academic gaps</a:t>
            </a:r>
            <a:endParaRPr sz="2200">
              <a:latin typeface="Golos Text"/>
              <a:ea typeface="Golos Text"/>
              <a:cs typeface="Golos Text"/>
              <a:sym typeface="Golos Text"/>
            </a:endParaRPr>
          </a:p>
        </p:txBody>
      </p:sp>
      <p:sp>
        <p:nvSpPr>
          <p:cNvPr id="4774" name="Google Shape;4774;p72"/>
          <p:cNvSpPr txBox="1">
            <a:spLocks noGrp="1"/>
          </p:cNvSpPr>
          <p:nvPr>
            <p:ph type="subTitle" idx="4294967295"/>
          </p:nvPr>
        </p:nvSpPr>
        <p:spPr>
          <a:xfrm flipH="1">
            <a:off x="5784600" y="2749449"/>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17%</a:t>
            </a:r>
            <a:endParaRPr sz="2200">
              <a:latin typeface="Golos Text"/>
              <a:ea typeface="Golos Text"/>
              <a:cs typeface="Golos Text"/>
              <a:sym typeface="Golos Text"/>
            </a:endParaRPr>
          </a:p>
        </p:txBody>
      </p:sp>
      <p:sp>
        <p:nvSpPr>
          <p:cNvPr id="4775" name="Google Shape;4775;p72"/>
          <p:cNvSpPr/>
          <p:nvPr/>
        </p:nvSpPr>
        <p:spPr>
          <a:xfrm flipH="1">
            <a:off x="8102100" y="2917525"/>
            <a:ext cx="328800" cy="194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76" name="Google Shape;4776;p72">
            <a:hlinkClick r:id="rId4"/>
          </p:cNvPr>
          <p:cNvPicPr preferRelativeResize="0"/>
          <p:nvPr/>
        </p:nvPicPr>
        <p:blipFill>
          <a:blip r:embed="rId5">
            <a:alphaModFix/>
          </a:blip>
          <a:stretch>
            <a:fillRect/>
          </a:stretch>
        </p:blipFill>
        <p:spPr>
          <a:xfrm>
            <a:off x="3480613" y="1210075"/>
            <a:ext cx="2182774" cy="301665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80"/>
        <p:cNvGrpSpPr/>
        <p:nvPr/>
      </p:nvGrpSpPr>
      <p:grpSpPr>
        <a:xfrm>
          <a:off x="0" y="0"/>
          <a:ext cx="0" cy="0"/>
          <a:chOff x="0" y="0"/>
          <a:chExt cx="0" cy="0"/>
        </a:xfrm>
      </p:grpSpPr>
      <p:sp>
        <p:nvSpPr>
          <p:cNvPr id="4781" name="Google Shape;4781;p73"/>
          <p:cNvSpPr txBox="1">
            <a:spLocks noGrp="1"/>
          </p:cNvSpPr>
          <p:nvPr>
            <p:ph type="title"/>
          </p:nvPr>
        </p:nvSpPr>
        <p:spPr>
          <a:xfrm>
            <a:off x="948325" y="1409875"/>
            <a:ext cx="4863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4782" name="Google Shape;4782;p73"/>
          <p:cNvSpPr txBox="1">
            <a:spLocks noGrp="1"/>
          </p:cNvSpPr>
          <p:nvPr>
            <p:ph type="subTitle" idx="1"/>
          </p:nvPr>
        </p:nvSpPr>
        <p:spPr>
          <a:xfrm>
            <a:off x="948325" y="2172700"/>
            <a:ext cx="4863300" cy="151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Mercury’s name has nothing to do with the liquid metal. It was named after the Roman messenger god!</a:t>
            </a:r>
            <a:endParaRPr/>
          </a:p>
          <a:p>
            <a:pPr marL="457200" lvl="0" indent="-317500" algn="l" rtl="0">
              <a:spcBef>
                <a:spcPts val="1000"/>
              </a:spcBef>
              <a:spcAft>
                <a:spcPts val="0"/>
              </a:spcAft>
              <a:buSzPts val="1400"/>
              <a:buChar char="■"/>
            </a:pPr>
            <a:r>
              <a:rPr lang="en"/>
              <a:t>Jupiter is the biggest planet of them all</a:t>
            </a:r>
            <a:endParaRPr/>
          </a:p>
          <a:p>
            <a:pPr marL="457200" lvl="0" indent="-317500" algn="l" rtl="0">
              <a:spcBef>
                <a:spcPts val="0"/>
              </a:spcBef>
              <a:spcAft>
                <a:spcPts val="0"/>
              </a:spcAft>
              <a:buSzPts val="1400"/>
              <a:buChar char="■"/>
            </a:pPr>
            <a:r>
              <a:rPr lang="en"/>
              <a:t>Venus is the second planet from the Sun</a:t>
            </a:r>
            <a:endParaRPr/>
          </a:p>
          <a:p>
            <a:pPr marL="457200" lvl="0" indent="-317500" algn="l" rtl="0">
              <a:spcBef>
                <a:spcPts val="0"/>
              </a:spcBef>
              <a:spcAft>
                <a:spcPts val="0"/>
              </a:spcAft>
              <a:buSzPts val="1400"/>
              <a:buChar char="■"/>
            </a:pPr>
            <a:r>
              <a:rPr lang="en"/>
              <a:t>Earth is the third planet from the Sun</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86"/>
        <p:cNvGrpSpPr/>
        <p:nvPr/>
      </p:nvGrpSpPr>
      <p:grpSpPr>
        <a:xfrm>
          <a:off x="0" y="0"/>
          <a:ext cx="0" cy="0"/>
          <a:chOff x="0" y="0"/>
          <a:chExt cx="0" cy="0"/>
        </a:xfrm>
      </p:grpSpPr>
      <p:sp>
        <p:nvSpPr>
          <p:cNvPr id="4787" name="Google Shape;4787;p7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professors</a:t>
            </a:r>
            <a:endParaRPr/>
          </a:p>
        </p:txBody>
      </p:sp>
      <p:sp>
        <p:nvSpPr>
          <p:cNvPr id="4788" name="Google Shape;4788;p74"/>
          <p:cNvSpPr txBox="1">
            <a:spLocks noGrp="1"/>
          </p:cNvSpPr>
          <p:nvPr>
            <p:ph type="subTitle" idx="1"/>
          </p:nvPr>
        </p:nvSpPr>
        <p:spPr>
          <a:xfrm>
            <a:off x="865625"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89" name="Google Shape;4789;p74"/>
          <p:cNvSpPr txBox="1">
            <a:spLocks noGrp="1"/>
          </p:cNvSpPr>
          <p:nvPr>
            <p:ph type="subTitle" idx="2"/>
          </p:nvPr>
        </p:nvSpPr>
        <p:spPr>
          <a:xfrm>
            <a:off x="865625"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Doe</a:t>
            </a:r>
            <a:endParaRPr/>
          </a:p>
        </p:txBody>
      </p:sp>
      <p:sp>
        <p:nvSpPr>
          <p:cNvPr id="4790" name="Google Shape;4790;p74"/>
          <p:cNvSpPr txBox="1">
            <a:spLocks noGrp="1"/>
          </p:cNvSpPr>
          <p:nvPr>
            <p:ph type="subTitle" idx="3"/>
          </p:nvPr>
        </p:nvSpPr>
        <p:spPr>
          <a:xfrm>
            <a:off x="6015775"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91" name="Google Shape;4791;p74"/>
          <p:cNvSpPr txBox="1">
            <a:spLocks noGrp="1"/>
          </p:cNvSpPr>
          <p:nvPr>
            <p:ph type="subTitle" idx="4"/>
          </p:nvPr>
        </p:nvSpPr>
        <p:spPr>
          <a:xfrm>
            <a:off x="6015775"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4792" name="Google Shape;4792;p74"/>
          <p:cNvSpPr txBox="1">
            <a:spLocks noGrp="1"/>
          </p:cNvSpPr>
          <p:nvPr>
            <p:ph type="subTitle" idx="5"/>
          </p:nvPr>
        </p:nvSpPr>
        <p:spPr>
          <a:xfrm>
            <a:off x="3440700"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93" name="Google Shape;4793;p74"/>
          <p:cNvSpPr txBox="1">
            <a:spLocks noGrp="1"/>
          </p:cNvSpPr>
          <p:nvPr>
            <p:ph type="subTitle" idx="6"/>
          </p:nvPr>
        </p:nvSpPr>
        <p:spPr>
          <a:xfrm>
            <a:off x="3440700"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Susan Smith</a:t>
            </a:r>
            <a:endParaRPr/>
          </a:p>
        </p:txBody>
      </p:sp>
      <p:pic>
        <p:nvPicPr>
          <p:cNvPr id="4794" name="Google Shape;4794;p74"/>
          <p:cNvPicPr preferRelativeResize="0"/>
          <p:nvPr/>
        </p:nvPicPr>
        <p:blipFill rotWithShape="1">
          <a:blip r:embed="rId3">
            <a:alphaModFix/>
          </a:blip>
          <a:srcRect l="8753" r="8745" b="45000"/>
          <a:stretch/>
        </p:blipFill>
        <p:spPr>
          <a:xfrm>
            <a:off x="1344725" y="1614855"/>
            <a:ext cx="1304400" cy="1304400"/>
          </a:xfrm>
          <a:prstGeom prst="rect">
            <a:avLst/>
          </a:prstGeom>
          <a:noFill/>
          <a:ln>
            <a:noFill/>
          </a:ln>
        </p:spPr>
      </p:pic>
      <p:pic>
        <p:nvPicPr>
          <p:cNvPr id="4795" name="Google Shape;4795;p74"/>
          <p:cNvPicPr preferRelativeResize="0"/>
          <p:nvPr/>
        </p:nvPicPr>
        <p:blipFill rotWithShape="1">
          <a:blip r:embed="rId4">
            <a:alphaModFix/>
          </a:blip>
          <a:srcRect l="11928" t="4239" r="40359" b="24265"/>
          <a:stretch/>
        </p:blipFill>
        <p:spPr>
          <a:xfrm>
            <a:off x="6494875" y="1614855"/>
            <a:ext cx="1304400" cy="1304400"/>
          </a:xfrm>
          <a:prstGeom prst="rect">
            <a:avLst/>
          </a:prstGeom>
          <a:noFill/>
          <a:ln>
            <a:noFill/>
          </a:ln>
        </p:spPr>
      </p:pic>
      <p:pic>
        <p:nvPicPr>
          <p:cNvPr id="4796" name="Google Shape;4796;p74"/>
          <p:cNvPicPr preferRelativeResize="0"/>
          <p:nvPr/>
        </p:nvPicPr>
        <p:blipFill rotWithShape="1">
          <a:blip r:embed="rId5">
            <a:alphaModFix/>
          </a:blip>
          <a:srcRect l="26022" t="1785" r="27675" b="28755"/>
          <a:stretch/>
        </p:blipFill>
        <p:spPr>
          <a:xfrm>
            <a:off x="3919800" y="1614855"/>
            <a:ext cx="1304400" cy="13044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800"/>
        <p:cNvGrpSpPr/>
        <p:nvPr/>
      </p:nvGrpSpPr>
      <p:grpSpPr>
        <a:xfrm>
          <a:off x="0" y="0"/>
          <a:ext cx="0" cy="0"/>
          <a:chOff x="0" y="0"/>
          <a:chExt cx="0" cy="0"/>
        </a:xfrm>
      </p:grpSpPr>
      <p:grpSp>
        <p:nvGrpSpPr>
          <p:cNvPr id="4801" name="Google Shape;4801;p75"/>
          <p:cNvGrpSpPr/>
          <p:nvPr/>
        </p:nvGrpSpPr>
        <p:grpSpPr>
          <a:xfrm>
            <a:off x="0" y="-150"/>
            <a:ext cx="9144000" cy="2572200"/>
            <a:chOff x="0" y="-150"/>
            <a:chExt cx="9144000" cy="2572200"/>
          </a:xfrm>
        </p:grpSpPr>
        <p:sp>
          <p:nvSpPr>
            <p:cNvPr id="4802" name="Google Shape;4802;p75"/>
            <p:cNvSpPr/>
            <p:nvPr/>
          </p:nvSpPr>
          <p:spPr>
            <a:xfrm>
              <a:off x="0" y="1649975"/>
              <a:ext cx="9144000" cy="57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3" name="Google Shape;4803;p75"/>
            <p:cNvCxnSpPr/>
            <p:nvPr/>
          </p:nvCxnSpPr>
          <p:spPr>
            <a:xfrm rot="10800000">
              <a:off x="8430313" y="-150"/>
              <a:ext cx="0" cy="2572200"/>
            </a:xfrm>
            <a:prstGeom prst="straightConnector1">
              <a:avLst/>
            </a:prstGeom>
            <a:noFill/>
            <a:ln w="9525" cap="flat" cmpd="sng">
              <a:solidFill>
                <a:schemeClr val="dk1"/>
              </a:solidFill>
              <a:prstDash val="solid"/>
              <a:round/>
              <a:headEnd type="none" w="med" len="med"/>
              <a:tailEnd type="none" w="med" len="med"/>
            </a:ln>
          </p:spPr>
        </p:cxnSp>
      </p:grpSp>
      <p:sp>
        <p:nvSpPr>
          <p:cNvPr id="4804" name="Google Shape;4804;p75"/>
          <p:cNvSpPr txBox="1">
            <a:spLocks noGrp="1"/>
          </p:cNvSpPr>
          <p:nvPr>
            <p:ph type="title"/>
          </p:nvPr>
        </p:nvSpPr>
        <p:spPr>
          <a:xfrm>
            <a:off x="2654700" y="530250"/>
            <a:ext cx="3834600" cy="11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4805" name="Google Shape;4805;p75"/>
          <p:cNvSpPr txBox="1">
            <a:spLocks noGrp="1"/>
          </p:cNvSpPr>
          <p:nvPr>
            <p:ph type="subTitle" idx="1"/>
          </p:nvPr>
        </p:nvSpPr>
        <p:spPr>
          <a:xfrm>
            <a:off x="2654700" y="2342156"/>
            <a:ext cx="3834600" cy="9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b="0"/>
              <a:t>youremail@freepik.com </a:t>
            </a:r>
            <a:endParaRPr b="0"/>
          </a:p>
          <a:p>
            <a:pPr marL="0" lvl="0" indent="0" algn="ctr" rtl="0">
              <a:spcBef>
                <a:spcPts val="0"/>
              </a:spcBef>
              <a:spcAft>
                <a:spcPts val="0"/>
              </a:spcAft>
              <a:buNone/>
            </a:pPr>
            <a:r>
              <a:rPr lang="en" b="0"/>
              <a:t>+91  620 421 838 | yourwebsite.com</a:t>
            </a:r>
            <a:endParaRPr b="0"/>
          </a:p>
        </p:txBody>
      </p:sp>
      <p:sp>
        <p:nvSpPr>
          <p:cNvPr id="4806" name="Google Shape;4806;p75"/>
          <p:cNvSpPr txBox="1">
            <a:spLocks noGrp="1"/>
          </p:cNvSpPr>
          <p:nvPr>
            <p:ph type="subTitle" idx="2"/>
          </p:nvPr>
        </p:nvSpPr>
        <p:spPr>
          <a:xfrm>
            <a:off x="2654700" y="4111851"/>
            <a:ext cx="3834600" cy="33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Please keep this slide for attribution</a:t>
            </a:r>
            <a:endParaRPr/>
          </a:p>
        </p:txBody>
      </p:sp>
      <p:sp>
        <p:nvSpPr>
          <p:cNvPr id="4807" name="Google Shape;4807;p75"/>
          <p:cNvSpPr/>
          <p:nvPr/>
        </p:nvSpPr>
        <p:spPr>
          <a:xfrm>
            <a:off x="3500265" y="1751396"/>
            <a:ext cx="371086" cy="37149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8" name="Google Shape;4808;p75"/>
          <p:cNvGrpSpPr/>
          <p:nvPr/>
        </p:nvGrpSpPr>
        <p:grpSpPr>
          <a:xfrm>
            <a:off x="4090768" y="1751851"/>
            <a:ext cx="371525" cy="371115"/>
            <a:chOff x="3303268" y="3817349"/>
            <a:chExt cx="346056" cy="345674"/>
          </a:xfrm>
        </p:grpSpPr>
        <p:sp>
          <p:nvSpPr>
            <p:cNvPr id="4809" name="Google Shape;4809;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75"/>
          <p:cNvGrpSpPr/>
          <p:nvPr/>
        </p:nvGrpSpPr>
        <p:grpSpPr>
          <a:xfrm>
            <a:off x="4681711" y="1751851"/>
            <a:ext cx="371525" cy="371115"/>
            <a:chOff x="3752358" y="3817349"/>
            <a:chExt cx="346056" cy="345674"/>
          </a:xfrm>
        </p:grpSpPr>
        <p:sp>
          <p:nvSpPr>
            <p:cNvPr id="4814" name="Google Shape;4814;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75"/>
          <p:cNvGrpSpPr/>
          <p:nvPr/>
        </p:nvGrpSpPr>
        <p:grpSpPr>
          <a:xfrm>
            <a:off x="5272654" y="1751851"/>
            <a:ext cx="371081" cy="371115"/>
            <a:chOff x="5549861" y="3817349"/>
            <a:chExt cx="345642" cy="345674"/>
          </a:xfrm>
        </p:grpSpPr>
        <p:sp>
          <p:nvSpPr>
            <p:cNvPr id="4819" name="Google Shape;4819;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825"/>
        <p:cNvGrpSpPr/>
        <p:nvPr/>
      </p:nvGrpSpPr>
      <p:grpSpPr>
        <a:xfrm>
          <a:off x="0" y="0"/>
          <a:ext cx="0" cy="0"/>
          <a:chOff x="0" y="0"/>
          <a:chExt cx="0" cy="0"/>
        </a:xfrm>
      </p:grpSpPr>
      <p:sp>
        <p:nvSpPr>
          <p:cNvPr id="4826" name="Google Shape;4826;p7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4827" name="Google Shape;4827;p76"/>
          <p:cNvGrpSpPr/>
          <p:nvPr/>
        </p:nvGrpSpPr>
        <p:grpSpPr>
          <a:xfrm>
            <a:off x="1304018" y="1390807"/>
            <a:ext cx="451829" cy="3059785"/>
            <a:chOff x="1685018" y="1527394"/>
            <a:chExt cx="451829" cy="3059785"/>
          </a:xfrm>
        </p:grpSpPr>
        <p:grpSp>
          <p:nvGrpSpPr>
            <p:cNvPr id="4828" name="Google Shape;4828;p76"/>
            <p:cNvGrpSpPr/>
            <p:nvPr/>
          </p:nvGrpSpPr>
          <p:grpSpPr>
            <a:xfrm>
              <a:off x="1685238" y="1527394"/>
              <a:ext cx="451390" cy="371726"/>
              <a:chOff x="1700850" y="1578510"/>
              <a:chExt cx="451390" cy="371726"/>
            </a:xfrm>
          </p:grpSpPr>
          <p:sp>
            <p:nvSpPr>
              <p:cNvPr id="4829" name="Google Shape;4829;p76"/>
              <p:cNvSpPr/>
              <p:nvPr/>
            </p:nvSpPr>
            <p:spPr>
              <a:xfrm>
                <a:off x="1700850" y="1578510"/>
                <a:ext cx="451390" cy="371726"/>
              </a:xfrm>
              <a:custGeom>
                <a:avLst/>
                <a:gdLst/>
                <a:ahLst/>
                <a:cxnLst/>
                <a:rect l="l" t="t" r="r" b="b"/>
                <a:pathLst>
                  <a:path w="10284" h="8469" extrusionOk="0">
                    <a:moveTo>
                      <a:pt x="9150" y="1782"/>
                    </a:moveTo>
                    <a:lnTo>
                      <a:pt x="9150" y="6874"/>
                    </a:lnTo>
                    <a:lnTo>
                      <a:pt x="9150" y="6885"/>
                    </a:lnTo>
                    <a:lnTo>
                      <a:pt x="5653" y="6885"/>
                    </a:lnTo>
                    <a:cubicBezTo>
                      <a:pt x="5455" y="6885"/>
                      <a:pt x="5290" y="6720"/>
                      <a:pt x="5290" y="6511"/>
                    </a:cubicBezTo>
                    <a:lnTo>
                      <a:pt x="5290" y="3069"/>
                    </a:lnTo>
                    <a:lnTo>
                      <a:pt x="5895" y="3069"/>
                    </a:lnTo>
                    <a:lnTo>
                      <a:pt x="6093" y="3409"/>
                    </a:lnTo>
                    <a:cubicBezTo>
                      <a:pt x="6143" y="3492"/>
                      <a:pt x="6228" y="3533"/>
                      <a:pt x="6312" y="3533"/>
                    </a:cubicBezTo>
                    <a:cubicBezTo>
                      <a:pt x="6396" y="3533"/>
                      <a:pt x="6478" y="3492"/>
                      <a:pt x="6522" y="3409"/>
                    </a:cubicBezTo>
                    <a:lnTo>
                      <a:pt x="6720" y="3069"/>
                    </a:lnTo>
                    <a:lnTo>
                      <a:pt x="6819" y="3069"/>
                    </a:lnTo>
                    <a:cubicBezTo>
                      <a:pt x="6940" y="3069"/>
                      <a:pt x="7039" y="3014"/>
                      <a:pt x="7116" y="2937"/>
                    </a:cubicBezTo>
                    <a:lnTo>
                      <a:pt x="8381" y="2937"/>
                    </a:lnTo>
                    <a:cubicBezTo>
                      <a:pt x="8468" y="2937"/>
                      <a:pt x="8534" y="2871"/>
                      <a:pt x="8534" y="2783"/>
                    </a:cubicBezTo>
                    <a:cubicBezTo>
                      <a:pt x="8534" y="2706"/>
                      <a:pt x="8468" y="2629"/>
                      <a:pt x="8381" y="2629"/>
                    </a:cubicBezTo>
                    <a:lnTo>
                      <a:pt x="7226" y="2629"/>
                    </a:lnTo>
                    <a:lnTo>
                      <a:pt x="7226" y="1782"/>
                    </a:lnTo>
                    <a:close/>
                    <a:moveTo>
                      <a:pt x="2046" y="0"/>
                    </a:moveTo>
                    <a:cubicBezTo>
                      <a:pt x="1826" y="0"/>
                      <a:pt x="1639" y="187"/>
                      <a:pt x="1639" y="407"/>
                    </a:cubicBezTo>
                    <a:lnTo>
                      <a:pt x="1639" y="1474"/>
                    </a:lnTo>
                    <a:lnTo>
                      <a:pt x="1122" y="1474"/>
                    </a:lnTo>
                    <a:cubicBezTo>
                      <a:pt x="957" y="1474"/>
                      <a:pt x="825" y="1606"/>
                      <a:pt x="825" y="1760"/>
                    </a:cubicBezTo>
                    <a:lnTo>
                      <a:pt x="825" y="2244"/>
                    </a:lnTo>
                    <a:lnTo>
                      <a:pt x="375" y="2244"/>
                    </a:lnTo>
                    <a:cubicBezTo>
                      <a:pt x="166" y="2244"/>
                      <a:pt x="1" y="2409"/>
                      <a:pt x="1" y="2629"/>
                    </a:cubicBezTo>
                    <a:lnTo>
                      <a:pt x="1" y="7105"/>
                    </a:lnTo>
                    <a:cubicBezTo>
                      <a:pt x="1" y="7632"/>
                      <a:pt x="419" y="8050"/>
                      <a:pt x="946" y="8050"/>
                    </a:cubicBezTo>
                    <a:lnTo>
                      <a:pt x="4268" y="8050"/>
                    </a:lnTo>
                    <a:cubicBezTo>
                      <a:pt x="4301" y="8050"/>
                      <a:pt x="4334" y="8072"/>
                      <a:pt x="4345" y="8105"/>
                    </a:cubicBezTo>
                    <a:cubicBezTo>
                      <a:pt x="4345" y="8116"/>
                      <a:pt x="4356" y="8116"/>
                      <a:pt x="4389" y="8204"/>
                    </a:cubicBezTo>
                    <a:cubicBezTo>
                      <a:pt x="4433" y="8358"/>
                      <a:pt x="4575" y="8468"/>
                      <a:pt x="4740" y="8468"/>
                    </a:cubicBezTo>
                    <a:lnTo>
                      <a:pt x="5532" y="8468"/>
                    </a:lnTo>
                    <a:cubicBezTo>
                      <a:pt x="5697" y="8468"/>
                      <a:pt x="5840" y="8358"/>
                      <a:pt x="5895" y="8204"/>
                    </a:cubicBezTo>
                    <a:cubicBezTo>
                      <a:pt x="5928" y="8116"/>
                      <a:pt x="5928" y="8116"/>
                      <a:pt x="5939" y="8105"/>
                    </a:cubicBezTo>
                    <a:cubicBezTo>
                      <a:pt x="5950" y="8072"/>
                      <a:pt x="5972" y="8050"/>
                      <a:pt x="6005" y="8050"/>
                    </a:cubicBezTo>
                    <a:lnTo>
                      <a:pt x="9337" y="8050"/>
                    </a:lnTo>
                    <a:cubicBezTo>
                      <a:pt x="9865" y="8050"/>
                      <a:pt x="10283" y="7632"/>
                      <a:pt x="10283" y="7105"/>
                    </a:cubicBezTo>
                    <a:lnTo>
                      <a:pt x="10283" y="5983"/>
                    </a:lnTo>
                    <a:cubicBezTo>
                      <a:pt x="10283" y="5895"/>
                      <a:pt x="10217" y="5829"/>
                      <a:pt x="10129" y="5829"/>
                    </a:cubicBezTo>
                    <a:cubicBezTo>
                      <a:pt x="10052" y="5829"/>
                      <a:pt x="9986" y="5895"/>
                      <a:pt x="9986" y="5983"/>
                    </a:cubicBezTo>
                    <a:lnTo>
                      <a:pt x="9986" y="7105"/>
                    </a:lnTo>
                    <a:cubicBezTo>
                      <a:pt x="9986" y="7456"/>
                      <a:pt x="9689" y="7753"/>
                      <a:pt x="9337" y="7753"/>
                    </a:cubicBezTo>
                    <a:lnTo>
                      <a:pt x="6005" y="7753"/>
                    </a:lnTo>
                    <a:cubicBezTo>
                      <a:pt x="5840" y="7753"/>
                      <a:pt x="5697" y="7852"/>
                      <a:pt x="5653" y="8006"/>
                    </a:cubicBezTo>
                    <a:lnTo>
                      <a:pt x="5609" y="8094"/>
                    </a:lnTo>
                    <a:cubicBezTo>
                      <a:pt x="5609" y="8105"/>
                      <a:pt x="5598" y="8171"/>
                      <a:pt x="5532" y="8171"/>
                    </a:cubicBezTo>
                    <a:lnTo>
                      <a:pt x="4740" y="8171"/>
                    </a:lnTo>
                    <a:cubicBezTo>
                      <a:pt x="4707" y="8171"/>
                      <a:pt x="4674" y="8149"/>
                      <a:pt x="4674" y="8116"/>
                    </a:cubicBezTo>
                    <a:cubicBezTo>
                      <a:pt x="4663" y="8094"/>
                      <a:pt x="4663" y="8094"/>
                      <a:pt x="4630" y="8006"/>
                    </a:cubicBezTo>
                    <a:cubicBezTo>
                      <a:pt x="4575" y="7852"/>
                      <a:pt x="4433" y="7753"/>
                      <a:pt x="4268" y="7753"/>
                    </a:cubicBezTo>
                    <a:lnTo>
                      <a:pt x="935" y="7753"/>
                    </a:lnTo>
                    <a:cubicBezTo>
                      <a:pt x="584" y="7753"/>
                      <a:pt x="298" y="7467"/>
                      <a:pt x="298" y="7105"/>
                    </a:cubicBezTo>
                    <a:lnTo>
                      <a:pt x="298" y="2618"/>
                    </a:lnTo>
                    <a:cubicBezTo>
                      <a:pt x="298" y="2574"/>
                      <a:pt x="331" y="2541"/>
                      <a:pt x="375" y="2541"/>
                    </a:cubicBezTo>
                    <a:lnTo>
                      <a:pt x="825" y="2541"/>
                    </a:lnTo>
                    <a:lnTo>
                      <a:pt x="825" y="6896"/>
                    </a:lnTo>
                    <a:cubicBezTo>
                      <a:pt x="825" y="7050"/>
                      <a:pt x="957" y="7181"/>
                      <a:pt x="1111" y="7181"/>
                    </a:cubicBezTo>
                    <a:lnTo>
                      <a:pt x="1903" y="7181"/>
                    </a:lnTo>
                    <a:cubicBezTo>
                      <a:pt x="1980" y="7181"/>
                      <a:pt x="2046" y="7116"/>
                      <a:pt x="2046" y="7028"/>
                    </a:cubicBezTo>
                    <a:cubicBezTo>
                      <a:pt x="2046" y="6940"/>
                      <a:pt x="1980" y="6874"/>
                      <a:pt x="1903" y="6874"/>
                    </a:cubicBezTo>
                    <a:lnTo>
                      <a:pt x="1133" y="6874"/>
                    </a:lnTo>
                    <a:lnTo>
                      <a:pt x="1133" y="1771"/>
                    </a:lnTo>
                    <a:lnTo>
                      <a:pt x="1639" y="1771"/>
                    </a:lnTo>
                    <a:lnTo>
                      <a:pt x="1639" y="2662"/>
                    </a:lnTo>
                    <a:cubicBezTo>
                      <a:pt x="1639" y="2882"/>
                      <a:pt x="1826" y="3069"/>
                      <a:pt x="2046" y="3069"/>
                    </a:cubicBezTo>
                    <a:lnTo>
                      <a:pt x="4982" y="3069"/>
                    </a:lnTo>
                    <a:lnTo>
                      <a:pt x="4982" y="6511"/>
                    </a:lnTo>
                    <a:cubicBezTo>
                      <a:pt x="4982" y="6720"/>
                      <a:pt x="4817" y="6874"/>
                      <a:pt x="4619" y="6874"/>
                    </a:cubicBezTo>
                    <a:lnTo>
                      <a:pt x="2497" y="6874"/>
                    </a:lnTo>
                    <a:cubicBezTo>
                      <a:pt x="2420" y="6874"/>
                      <a:pt x="2354" y="6940"/>
                      <a:pt x="2354" y="7028"/>
                    </a:cubicBezTo>
                    <a:cubicBezTo>
                      <a:pt x="2354" y="7116"/>
                      <a:pt x="2420" y="7181"/>
                      <a:pt x="2497" y="7181"/>
                    </a:cubicBezTo>
                    <a:lnTo>
                      <a:pt x="4619" y="7181"/>
                    </a:lnTo>
                    <a:cubicBezTo>
                      <a:pt x="4828" y="7181"/>
                      <a:pt x="5015" y="7083"/>
                      <a:pt x="5136" y="6929"/>
                    </a:cubicBezTo>
                    <a:cubicBezTo>
                      <a:pt x="5257" y="7083"/>
                      <a:pt x="5444" y="7181"/>
                      <a:pt x="5653" y="7181"/>
                    </a:cubicBezTo>
                    <a:lnTo>
                      <a:pt x="9161" y="7181"/>
                    </a:lnTo>
                    <a:cubicBezTo>
                      <a:pt x="9315" y="7181"/>
                      <a:pt x="9447" y="7050"/>
                      <a:pt x="9447" y="6896"/>
                    </a:cubicBezTo>
                    <a:lnTo>
                      <a:pt x="9447" y="2541"/>
                    </a:lnTo>
                    <a:lnTo>
                      <a:pt x="9898" y="2541"/>
                    </a:lnTo>
                    <a:cubicBezTo>
                      <a:pt x="9942" y="2541"/>
                      <a:pt x="9986" y="2585"/>
                      <a:pt x="9986" y="2629"/>
                    </a:cubicBezTo>
                    <a:lnTo>
                      <a:pt x="9986" y="5378"/>
                    </a:lnTo>
                    <a:cubicBezTo>
                      <a:pt x="9986" y="5466"/>
                      <a:pt x="10052" y="5532"/>
                      <a:pt x="10129" y="5532"/>
                    </a:cubicBezTo>
                    <a:lnTo>
                      <a:pt x="10140" y="5532"/>
                    </a:lnTo>
                    <a:cubicBezTo>
                      <a:pt x="10217" y="5532"/>
                      <a:pt x="10283" y="5466"/>
                      <a:pt x="10283" y="5378"/>
                    </a:cubicBezTo>
                    <a:lnTo>
                      <a:pt x="10283" y="2629"/>
                    </a:lnTo>
                    <a:cubicBezTo>
                      <a:pt x="10283" y="2409"/>
                      <a:pt x="10118" y="2244"/>
                      <a:pt x="9909" y="2244"/>
                    </a:cubicBezTo>
                    <a:lnTo>
                      <a:pt x="9458" y="2244"/>
                    </a:lnTo>
                    <a:lnTo>
                      <a:pt x="9458" y="1760"/>
                    </a:lnTo>
                    <a:cubicBezTo>
                      <a:pt x="9458" y="1606"/>
                      <a:pt x="9326" y="1474"/>
                      <a:pt x="9161" y="1474"/>
                    </a:cubicBezTo>
                    <a:lnTo>
                      <a:pt x="7226" y="1474"/>
                    </a:lnTo>
                    <a:lnTo>
                      <a:pt x="7226" y="407"/>
                    </a:lnTo>
                    <a:cubicBezTo>
                      <a:pt x="7226" y="187"/>
                      <a:pt x="7039" y="0"/>
                      <a:pt x="6819" y="0"/>
                    </a:cubicBezTo>
                    <a:lnTo>
                      <a:pt x="6005" y="0"/>
                    </a:lnTo>
                    <a:cubicBezTo>
                      <a:pt x="5917" y="0"/>
                      <a:pt x="5851" y="66"/>
                      <a:pt x="5851" y="154"/>
                    </a:cubicBezTo>
                    <a:cubicBezTo>
                      <a:pt x="5851" y="242"/>
                      <a:pt x="5917" y="308"/>
                      <a:pt x="6005" y="308"/>
                    </a:cubicBezTo>
                    <a:lnTo>
                      <a:pt x="6819" y="308"/>
                    </a:lnTo>
                    <a:cubicBezTo>
                      <a:pt x="6874" y="308"/>
                      <a:pt x="6918" y="352"/>
                      <a:pt x="6918" y="407"/>
                    </a:cubicBezTo>
                    <a:lnTo>
                      <a:pt x="6918" y="2662"/>
                    </a:lnTo>
                    <a:cubicBezTo>
                      <a:pt x="6918" y="2717"/>
                      <a:pt x="6874" y="2761"/>
                      <a:pt x="6819" y="2761"/>
                    </a:cubicBezTo>
                    <a:lnTo>
                      <a:pt x="6687" y="2761"/>
                    </a:lnTo>
                    <a:cubicBezTo>
                      <a:pt x="6599" y="2761"/>
                      <a:pt x="6522" y="2805"/>
                      <a:pt x="6478" y="2882"/>
                    </a:cubicBezTo>
                    <a:lnTo>
                      <a:pt x="6313" y="3179"/>
                    </a:lnTo>
                    <a:lnTo>
                      <a:pt x="6148" y="2882"/>
                    </a:lnTo>
                    <a:cubicBezTo>
                      <a:pt x="6104" y="2805"/>
                      <a:pt x="6016" y="2761"/>
                      <a:pt x="5928" y="2761"/>
                    </a:cubicBezTo>
                    <a:lnTo>
                      <a:pt x="2046" y="2761"/>
                    </a:lnTo>
                    <a:cubicBezTo>
                      <a:pt x="1991" y="2761"/>
                      <a:pt x="1947" y="2717"/>
                      <a:pt x="1947" y="2662"/>
                    </a:cubicBezTo>
                    <a:lnTo>
                      <a:pt x="1947" y="407"/>
                    </a:lnTo>
                    <a:cubicBezTo>
                      <a:pt x="1947" y="352"/>
                      <a:pt x="1991" y="308"/>
                      <a:pt x="2046" y="308"/>
                    </a:cubicBezTo>
                    <a:lnTo>
                      <a:pt x="5400" y="308"/>
                    </a:lnTo>
                    <a:cubicBezTo>
                      <a:pt x="5477" y="308"/>
                      <a:pt x="5554" y="242"/>
                      <a:pt x="5554" y="154"/>
                    </a:cubicBezTo>
                    <a:cubicBezTo>
                      <a:pt x="5554" y="66"/>
                      <a:pt x="5477" y="0"/>
                      <a:pt x="5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6"/>
              <p:cNvSpPr/>
              <p:nvPr/>
            </p:nvSpPr>
            <p:spPr>
              <a:xfrm>
                <a:off x="1960078" y="1739243"/>
                <a:ext cx="115393" cy="13080"/>
              </a:xfrm>
              <a:custGeom>
                <a:avLst/>
                <a:gdLst/>
                <a:ahLst/>
                <a:cxnLst/>
                <a:rect l="l" t="t" r="r" b="b"/>
                <a:pathLst>
                  <a:path w="2629" h="298" extrusionOk="0">
                    <a:moveTo>
                      <a:pt x="154" y="0"/>
                    </a:moveTo>
                    <a:cubicBezTo>
                      <a:pt x="66" y="0"/>
                      <a:pt x="0" y="66"/>
                      <a:pt x="0" y="154"/>
                    </a:cubicBezTo>
                    <a:cubicBezTo>
                      <a:pt x="0" y="231"/>
                      <a:pt x="77"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6"/>
              <p:cNvSpPr/>
              <p:nvPr/>
            </p:nvSpPr>
            <p:spPr>
              <a:xfrm>
                <a:off x="1960078" y="1784628"/>
                <a:ext cx="115393" cy="13080"/>
              </a:xfrm>
              <a:custGeom>
                <a:avLst/>
                <a:gdLst/>
                <a:ahLst/>
                <a:cxnLst/>
                <a:rect l="l" t="t" r="r" b="b"/>
                <a:pathLst>
                  <a:path w="2629" h="298" extrusionOk="0">
                    <a:moveTo>
                      <a:pt x="154" y="0"/>
                    </a:moveTo>
                    <a:cubicBezTo>
                      <a:pt x="66" y="0"/>
                      <a:pt x="0" y="66"/>
                      <a:pt x="0" y="143"/>
                    </a:cubicBezTo>
                    <a:cubicBezTo>
                      <a:pt x="0" y="231"/>
                      <a:pt x="77"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1960078" y="1829486"/>
                <a:ext cx="115393" cy="13563"/>
              </a:xfrm>
              <a:custGeom>
                <a:avLst/>
                <a:gdLst/>
                <a:ahLst/>
                <a:cxnLst/>
                <a:rect l="l" t="t" r="r" b="b"/>
                <a:pathLst>
                  <a:path w="2629" h="309" extrusionOk="0">
                    <a:moveTo>
                      <a:pt x="154" y="1"/>
                    </a:moveTo>
                    <a:cubicBezTo>
                      <a:pt x="66" y="1"/>
                      <a:pt x="0" y="78"/>
                      <a:pt x="0" y="155"/>
                    </a:cubicBezTo>
                    <a:cubicBezTo>
                      <a:pt x="0" y="243"/>
                      <a:pt x="77" y="309"/>
                      <a:pt x="154" y="309"/>
                    </a:cubicBezTo>
                    <a:lnTo>
                      <a:pt x="2475" y="309"/>
                    </a:lnTo>
                    <a:cubicBezTo>
                      <a:pt x="2562" y="309"/>
                      <a:pt x="2628" y="243"/>
                      <a:pt x="2628" y="155"/>
                    </a:cubicBezTo>
                    <a:cubicBezTo>
                      <a:pt x="2628" y="78"/>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1777618" y="1739243"/>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52" y="297"/>
                      <a:pt x="2629" y="231"/>
                      <a:pt x="2629" y="154"/>
                    </a:cubicBezTo>
                    <a:cubicBezTo>
                      <a:pt x="2629" y="66"/>
                      <a:pt x="255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1777618" y="1784628"/>
                <a:ext cx="115393" cy="13080"/>
              </a:xfrm>
              <a:custGeom>
                <a:avLst/>
                <a:gdLst/>
                <a:ahLst/>
                <a:cxnLst/>
                <a:rect l="l" t="t" r="r" b="b"/>
                <a:pathLst>
                  <a:path w="2629" h="298" extrusionOk="0">
                    <a:moveTo>
                      <a:pt x="154" y="0"/>
                    </a:moveTo>
                    <a:cubicBezTo>
                      <a:pt x="66" y="0"/>
                      <a:pt x="0" y="66"/>
                      <a:pt x="0" y="143"/>
                    </a:cubicBezTo>
                    <a:cubicBezTo>
                      <a:pt x="0" y="231"/>
                      <a:pt x="66" y="297"/>
                      <a:pt x="154" y="297"/>
                    </a:cubicBezTo>
                    <a:lnTo>
                      <a:pt x="2475" y="297"/>
                    </a:lnTo>
                    <a:cubicBezTo>
                      <a:pt x="2552" y="297"/>
                      <a:pt x="2629" y="231"/>
                      <a:pt x="2629" y="143"/>
                    </a:cubicBezTo>
                    <a:cubicBezTo>
                      <a:pt x="2629" y="66"/>
                      <a:pt x="255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1777618" y="182948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52" y="309"/>
                      <a:pt x="2629" y="243"/>
                      <a:pt x="2629" y="155"/>
                    </a:cubicBezTo>
                    <a:cubicBezTo>
                      <a:pt x="2629" y="67"/>
                      <a:pt x="255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1920005" y="1905288"/>
                <a:ext cx="13080" cy="17425"/>
              </a:xfrm>
              <a:custGeom>
                <a:avLst/>
                <a:gdLst/>
                <a:ahLst/>
                <a:cxnLst/>
                <a:rect l="l" t="t" r="r" b="b"/>
                <a:pathLst>
                  <a:path w="298" h="397" extrusionOk="0">
                    <a:moveTo>
                      <a:pt x="154" y="0"/>
                    </a:moveTo>
                    <a:cubicBezTo>
                      <a:pt x="66" y="0"/>
                      <a:pt x="0" y="66"/>
                      <a:pt x="0" y="154"/>
                    </a:cubicBezTo>
                    <a:lnTo>
                      <a:pt x="0" y="242"/>
                    </a:lnTo>
                    <a:cubicBezTo>
                      <a:pt x="0" y="319"/>
                      <a:pt x="66" y="396"/>
                      <a:pt x="154" y="396"/>
                    </a:cubicBezTo>
                    <a:cubicBezTo>
                      <a:pt x="231" y="396"/>
                      <a:pt x="297" y="319"/>
                      <a:pt x="297" y="242"/>
                    </a:cubicBezTo>
                    <a:lnTo>
                      <a:pt x="297" y="154"/>
                    </a:lnTo>
                    <a:cubicBezTo>
                      <a:pt x="297"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1805621" y="1615686"/>
                <a:ext cx="52627" cy="61142"/>
              </a:xfrm>
              <a:custGeom>
                <a:avLst/>
                <a:gdLst/>
                <a:ahLst/>
                <a:cxnLst/>
                <a:rect l="l" t="t" r="r" b="b"/>
                <a:pathLst>
                  <a:path w="1199" h="1393" extrusionOk="0">
                    <a:moveTo>
                      <a:pt x="605" y="528"/>
                    </a:moveTo>
                    <a:lnTo>
                      <a:pt x="715" y="825"/>
                    </a:lnTo>
                    <a:lnTo>
                      <a:pt x="495" y="825"/>
                    </a:lnTo>
                    <a:lnTo>
                      <a:pt x="605" y="528"/>
                    </a:lnTo>
                    <a:close/>
                    <a:moveTo>
                      <a:pt x="605" y="0"/>
                    </a:moveTo>
                    <a:cubicBezTo>
                      <a:pt x="528" y="0"/>
                      <a:pt x="473" y="44"/>
                      <a:pt x="440" y="110"/>
                    </a:cubicBezTo>
                    <a:lnTo>
                      <a:pt x="33" y="1188"/>
                    </a:lnTo>
                    <a:cubicBezTo>
                      <a:pt x="0" y="1265"/>
                      <a:pt x="44" y="1353"/>
                      <a:pt x="121" y="1386"/>
                    </a:cubicBezTo>
                    <a:cubicBezTo>
                      <a:pt x="137" y="1390"/>
                      <a:pt x="153" y="1392"/>
                      <a:pt x="169" y="1392"/>
                    </a:cubicBezTo>
                    <a:cubicBezTo>
                      <a:pt x="231" y="1392"/>
                      <a:pt x="290" y="1359"/>
                      <a:pt x="308" y="1298"/>
                    </a:cubicBezTo>
                    <a:lnTo>
                      <a:pt x="374" y="1122"/>
                    </a:lnTo>
                    <a:lnTo>
                      <a:pt x="825" y="1122"/>
                    </a:lnTo>
                    <a:lnTo>
                      <a:pt x="891" y="1298"/>
                    </a:lnTo>
                    <a:cubicBezTo>
                      <a:pt x="917" y="1359"/>
                      <a:pt x="978" y="1392"/>
                      <a:pt x="1041" y="1392"/>
                    </a:cubicBezTo>
                    <a:cubicBezTo>
                      <a:pt x="1057" y="1392"/>
                      <a:pt x="1073" y="1390"/>
                      <a:pt x="1089" y="1386"/>
                    </a:cubicBezTo>
                    <a:cubicBezTo>
                      <a:pt x="1166" y="1353"/>
                      <a:pt x="1199" y="1265"/>
                      <a:pt x="1177" y="1188"/>
                    </a:cubicBezTo>
                    <a:lnTo>
                      <a:pt x="770" y="110"/>
                    </a:lnTo>
                    <a:cubicBezTo>
                      <a:pt x="737" y="44"/>
                      <a:pt x="671"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1873172" y="1614721"/>
                <a:ext cx="42532" cy="61318"/>
              </a:xfrm>
              <a:custGeom>
                <a:avLst/>
                <a:gdLst/>
                <a:ahLst/>
                <a:cxnLst/>
                <a:rect l="l" t="t" r="r" b="b"/>
                <a:pathLst>
                  <a:path w="969" h="1397" extrusionOk="0">
                    <a:moveTo>
                      <a:pt x="463" y="308"/>
                    </a:moveTo>
                    <a:cubicBezTo>
                      <a:pt x="518" y="308"/>
                      <a:pt x="573" y="352"/>
                      <a:pt x="573" y="407"/>
                    </a:cubicBezTo>
                    <a:cubicBezTo>
                      <a:pt x="573" y="462"/>
                      <a:pt x="518" y="506"/>
                      <a:pt x="463" y="506"/>
                    </a:cubicBezTo>
                    <a:lnTo>
                      <a:pt x="298" y="506"/>
                    </a:lnTo>
                    <a:lnTo>
                      <a:pt x="298" y="308"/>
                    </a:lnTo>
                    <a:close/>
                    <a:moveTo>
                      <a:pt x="518" y="803"/>
                    </a:moveTo>
                    <a:cubicBezTo>
                      <a:pt x="606" y="803"/>
                      <a:pt x="660" y="869"/>
                      <a:pt x="660" y="957"/>
                    </a:cubicBezTo>
                    <a:cubicBezTo>
                      <a:pt x="660" y="1034"/>
                      <a:pt x="606" y="1100"/>
                      <a:pt x="518" y="1100"/>
                    </a:cubicBezTo>
                    <a:lnTo>
                      <a:pt x="518" y="1089"/>
                    </a:lnTo>
                    <a:lnTo>
                      <a:pt x="298" y="1089"/>
                    </a:lnTo>
                    <a:lnTo>
                      <a:pt x="298" y="803"/>
                    </a:lnTo>
                    <a:close/>
                    <a:moveTo>
                      <a:pt x="155" y="0"/>
                    </a:moveTo>
                    <a:cubicBezTo>
                      <a:pt x="67" y="0"/>
                      <a:pt x="1" y="66"/>
                      <a:pt x="1" y="154"/>
                    </a:cubicBezTo>
                    <a:lnTo>
                      <a:pt x="1" y="1243"/>
                    </a:lnTo>
                    <a:cubicBezTo>
                      <a:pt x="1" y="1287"/>
                      <a:pt x="12" y="1320"/>
                      <a:pt x="45" y="1353"/>
                    </a:cubicBezTo>
                    <a:cubicBezTo>
                      <a:pt x="67" y="1386"/>
                      <a:pt x="111" y="1397"/>
                      <a:pt x="144" y="1397"/>
                    </a:cubicBezTo>
                    <a:lnTo>
                      <a:pt x="518" y="1397"/>
                    </a:lnTo>
                    <a:cubicBezTo>
                      <a:pt x="759" y="1397"/>
                      <a:pt x="968" y="1199"/>
                      <a:pt x="968" y="957"/>
                    </a:cubicBezTo>
                    <a:cubicBezTo>
                      <a:pt x="968" y="814"/>
                      <a:pt x="902" y="693"/>
                      <a:pt x="803" y="616"/>
                    </a:cubicBezTo>
                    <a:cubicBezTo>
                      <a:pt x="847" y="550"/>
                      <a:pt x="869" y="484"/>
                      <a:pt x="869" y="407"/>
                    </a:cubicBezTo>
                    <a:cubicBezTo>
                      <a:pt x="869" y="187"/>
                      <a:pt x="682" y="11"/>
                      <a:pt x="463" y="11"/>
                    </a:cubicBezTo>
                    <a:lnTo>
                      <a:pt x="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1932075" y="1614721"/>
                <a:ext cx="53110" cy="61318"/>
              </a:xfrm>
              <a:custGeom>
                <a:avLst/>
                <a:gdLst/>
                <a:ahLst/>
                <a:cxnLst/>
                <a:rect l="l" t="t" r="r" b="b"/>
                <a:pathLst>
                  <a:path w="1210" h="1397" extrusionOk="0">
                    <a:moveTo>
                      <a:pt x="704" y="0"/>
                    </a:moveTo>
                    <a:cubicBezTo>
                      <a:pt x="319" y="0"/>
                      <a:pt x="0" y="319"/>
                      <a:pt x="0" y="704"/>
                    </a:cubicBezTo>
                    <a:cubicBezTo>
                      <a:pt x="0" y="1078"/>
                      <a:pt x="319" y="1397"/>
                      <a:pt x="704" y="1397"/>
                    </a:cubicBezTo>
                    <a:cubicBezTo>
                      <a:pt x="858" y="1397"/>
                      <a:pt x="990" y="1342"/>
                      <a:pt x="1100" y="1243"/>
                    </a:cubicBezTo>
                    <a:cubicBezTo>
                      <a:pt x="1122" y="1232"/>
                      <a:pt x="1144" y="1210"/>
                      <a:pt x="1155" y="1188"/>
                    </a:cubicBezTo>
                    <a:cubicBezTo>
                      <a:pt x="1210" y="1122"/>
                      <a:pt x="1199" y="1023"/>
                      <a:pt x="1144" y="979"/>
                    </a:cubicBezTo>
                    <a:cubicBezTo>
                      <a:pt x="1113" y="953"/>
                      <a:pt x="1074" y="939"/>
                      <a:pt x="1035" y="939"/>
                    </a:cubicBezTo>
                    <a:cubicBezTo>
                      <a:pt x="994" y="939"/>
                      <a:pt x="953" y="955"/>
                      <a:pt x="924" y="990"/>
                    </a:cubicBezTo>
                    <a:cubicBezTo>
                      <a:pt x="913" y="1001"/>
                      <a:pt x="913" y="1012"/>
                      <a:pt x="902" y="1023"/>
                    </a:cubicBezTo>
                    <a:cubicBezTo>
                      <a:pt x="847" y="1067"/>
                      <a:pt x="781" y="1089"/>
                      <a:pt x="704" y="1089"/>
                    </a:cubicBezTo>
                    <a:cubicBezTo>
                      <a:pt x="484" y="1089"/>
                      <a:pt x="308" y="913"/>
                      <a:pt x="308" y="704"/>
                    </a:cubicBezTo>
                    <a:cubicBezTo>
                      <a:pt x="308" y="484"/>
                      <a:pt x="484" y="308"/>
                      <a:pt x="704" y="308"/>
                    </a:cubicBezTo>
                    <a:cubicBezTo>
                      <a:pt x="781" y="308"/>
                      <a:pt x="858" y="330"/>
                      <a:pt x="924" y="374"/>
                    </a:cubicBezTo>
                    <a:cubicBezTo>
                      <a:pt x="947" y="390"/>
                      <a:pt x="974" y="397"/>
                      <a:pt x="1000" y="397"/>
                    </a:cubicBezTo>
                    <a:cubicBezTo>
                      <a:pt x="1048" y="397"/>
                      <a:pt x="1098" y="373"/>
                      <a:pt x="1133" y="330"/>
                    </a:cubicBezTo>
                    <a:cubicBezTo>
                      <a:pt x="1177" y="264"/>
                      <a:pt x="1155" y="165"/>
                      <a:pt x="1089" y="121"/>
                    </a:cubicBezTo>
                    <a:cubicBezTo>
                      <a:pt x="968" y="44"/>
                      <a:pt x="836" y="0"/>
                      <a:pt x="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76"/>
            <p:cNvGrpSpPr/>
            <p:nvPr/>
          </p:nvGrpSpPr>
          <p:grpSpPr>
            <a:xfrm>
              <a:off x="1713987" y="2153201"/>
              <a:ext cx="393891" cy="451434"/>
              <a:chOff x="1630886" y="2132168"/>
              <a:chExt cx="393891" cy="451434"/>
            </a:xfrm>
          </p:grpSpPr>
          <p:sp>
            <p:nvSpPr>
              <p:cNvPr id="4841" name="Google Shape;4841;p76"/>
              <p:cNvSpPr/>
              <p:nvPr/>
            </p:nvSpPr>
            <p:spPr>
              <a:xfrm>
                <a:off x="1728854" y="2212754"/>
                <a:ext cx="109117" cy="13080"/>
              </a:xfrm>
              <a:custGeom>
                <a:avLst/>
                <a:gdLst/>
                <a:ahLst/>
                <a:cxnLst/>
                <a:rect l="l" t="t" r="r" b="b"/>
                <a:pathLst>
                  <a:path w="2486" h="298" extrusionOk="0">
                    <a:moveTo>
                      <a:pt x="154" y="1"/>
                    </a:moveTo>
                    <a:cubicBezTo>
                      <a:pt x="66" y="1"/>
                      <a:pt x="1" y="67"/>
                      <a:pt x="1" y="144"/>
                    </a:cubicBezTo>
                    <a:cubicBezTo>
                      <a:pt x="1" y="232"/>
                      <a:pt x="66" y="297"/>
                      <a:pt x="154" y="297"/>
                    </a:cubicBezTo>
                    <a:lnTo>
                      <a:pt x="2332" y="297"/>
                    </a:lnTo>
                    <a:cubicBezTo>
                      <a:pt x="2420" y="297"/>
                      <a:pt x="2486" y="232"/>
                      <a:pt x="2486" y="144"/>
                    </a:cubicBezTo>
                    <a:cubicBezTo>
                      <a:pt x="2486" y="67"/>
                      <a:pt x="2420" y="1"/>
                      <a:pt x="2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1742373" y="2304489"/>
                <a:ext cx="82079" cy="13519"/>
              </a:xfrm>
              <a:custGeom>
                <a:avLst/>
                <a:gdLst/>
                <a:ahLst/>
                <a:cxnLst/>
                <a:rect l="l" t="t" r="r" b="b"/>
                <a:pathLst>
                  <a:path w="1870" h="308" extrusionOk="0">
                    <a:moveTo>
                      <a:pt x="143" y="0"/>
                    </a:moveTo>
                    <a:cubicBezTo>
                      <a:pt x="66" y="0"/>
                      <a:pt x="0" y="66"/>
                      <a:pt x="0" y="154"/>
                    </a:cubicBezTo>
                    <a:cubicBezTo>
                      <a:pt x="0" y="231"/>
                      <a:pt x="66" y="308"/>
                      <a:pt x="143" y="308"/>
                    </a:cubicBezTo>
                    <a:lnTo>
                      <a:pt x="1727" y="308"/>
                    </a:lnTo>
                    <a:cubicBezTo>
                      <a:pt x="1804" y="308"/>
                      <a:pt x="1870" y="231"/>
                      <a:pt x="1870" y="154"/>
                    </a:cubicBezTo>
                    <a:cubicBezTo>
                      <a:pt x="1870" y="66"/>
                      <a:pt x="1804" y="0"/>
                      <a:pt x="1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1717266" y="2344036"/>
                <a:ext cx="132292" cy="13080"/>
              </a:xfrm>
              <a:custGeom>
                <a:avLst/>
                <a:gdLst/>
                <a:ahLst/>
                <a:cxnLst/>
                <a:rect l="l" t="t" r="r" b="b"/>
                <a:pathLst>
                  <a:path w="3014" h="298" extrusionOk="0">
                    <a:moveTo>
                      <a:pt x="155" y="1"/>
                    </a:moveTo>
                    <a:cubicBezTo>
                      <a:pt x="67" y="1"/>
                      <a:pt x="1" y="67"/>
                      <a:pt x="1" y="155"/>
                    </a:cubicBezTo>
                    <a:cubicBezTo>
                      <a:pt x="1" y="232"/>
                      <a:pt x="67" y="298"/>
                      <a:pt x="155" y="298"/>
                    </a:cubicBezTo>
                    <a:lnTo>
                      <a:pt x="2871" y="298"/>
                    </a:lnTo>
                    <a:cubicBezTo>
                      <a:pt x="2948" y="298"/>
                      <a:pt x="3014" y="232"/>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1670916" y="2499459"/>
                <a:ext cx="224993" cy="13563"/>
              </a:xfrm>
              <a:custGeom>
                <a:avLst/>
                <a:gdLst/>
                <a:ahLst/>
                <a:cxnLst/>
                <a:rect l="l" t="t" r="r" b="b"/>
                <a:pathLst>
                  <a:path w="5126" h="309" extrusionOk="0">
                    <a:moveTo>
                      <a:pt x="144" y="1"/>
                    </a:moveTo>
                    <a:cubicBezTo>
                      <a:pt x="67" y="1"/>
                      <a:pt x="1" y="78"/>
                      <a:pt x="1" y="155"/>
                    </a:cubicBezTo>
                    <a:cubicBezTo>
                      <a:pt x="1" y="243"/>
                      <a:pt x="67" y="309"/>
                      <a:pt x="144" y="309"/>
                    </a:cubicBezTo>
                    <a:lnTo>
                      <a:pt x="4972" y="309"/>
                    </a:lnTo>
                    <a:cubicBezTo>
                      <a:pt x="5060" y="309"/>
                      <a:pt x="5126" y="243"/>
                      <a:pt x="5126" y="155"/>
                    </a:cubicBezTo>
                    <a:cubicBezTo>
                      <a:pt x="5126" y="78"/>
                      <a:pt x="5060" y="1"/>
                      <a:pt x="4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1680572" y="2176543"/>
                <a:ext cx="205680" cy="85503"/>
              </a:xfrm>
              <a:custGeom>
                <a:avLst/>
                <a:gdLst/>
                <a:ahLst/>
                <a:cxnLst/>
                <a:rect l="l" t="t" r="r" b="b"/>
                <a:pathLst>
                  <a:path w="4686" h="1948" extrusionOk="0">
                    <a:moveTo>
                      <a:pt x="4389" y="309"/>
                    </a:moveTo>
                    <a:lnTo>
                      <a:pt x="4389" y="1639"/>
                    </a:lnTo>
                    <a:lnTo>
                      <a:pt x="309" y="1639"/>
                    </a:lnTo>
                    <a:lnTo>
                      <a:pt x="309" y="309"/>
                    </a:lnTo>
                    <a:close/>
                    <a:moveTo>
                      <a:pt x="221" y="1"/>
                    </a:moveTo>
                    <a:cubicBezTo>
                      <a:pt x="100" y="1"/>
                      <a:pt x="1" y="100"/>
                      <a:pt x="1" y="221"/>
                    </a:cubicBezTo>
                    <a:lnTo>
                      <a:pt x="1" y="1727"/>
                    </a:lnTo>
                    <a:cubicBezTo>
                      <a:pt x="1" y="1848"/>
                      <a:pt x="100" y="1947"/>
                      <a:pt x="221" y="1947"/>
                    </a:cubicBezTo>
                    <a:lnTo>
                      <a:pt x="4477" y="1947"/>
                    </a:lnTo>
                    <a:cubicBezTo>
                      <a:pt x="4587" y="1947"/>
                      <a:pt x="4686" y="1848"/>
                      <a:pt x="4686" y="1727"/>
                    </a:cubicBezTo>
                    <a:lnTo>
                      <a:pt x="4686" y="221"/>
                    </a:lnTo>
                    <a:cubicBezTo>
                      <a:pt x="4686" y="100"/>
                      <a:pt x="4587"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1911314" y="2404169"/>
                <a:ext cx="46394" cy="75363"/>
              </a:xfrm>
              <a:custGeom>
                <a:avLst/>
                <a:gdLst/>
                <a:ahLst/>
                <a:cxnLst/>
                <a:rect l="l" t="t" r="r" b="b"/>
                <a:pathLst>
                  <a:path w="1057" h="1717" extrusionOk="0">
                    <a:moveTo>
                      <a:pt x="759" y="390"/>
                    </a:moveTo>
                    <a:lnTo>
                      <a:pt x="759" y="1336"/>
                    </a:lnTo>
                    <a:lnTo>
                      <a:pt x="297" y="1072"/>
                    </a:lnTo>
                    <a:lnTo>
                      <a:pt x="297" y="643"/>
                    </a:lnTo>
                    <a:lnTo>
                      <a:pt x="759" y="390"/>
                    </a:lnTo>
                    <a:close/>
                    <a:moveTo>
                      <a:pt x="872" y="1"/>
                    </a:moveTo>
                    <a:cubicBezTo>
                      <a:pt x="841" y="1"/>
                      <a:pt x="810" y="9"/>
                      <a:pt x="781" y="27"/>
                    </a:cubicBezTo>
                    <a:lnTo>
                      <a:pt x="143" y="390"/>
                    </a:lnTo>
                    <a:cubicBezTo>
                      <a:pt x="55" y="434"/>
                      <a:pt x="0" y="533"/>
                      <a:pt x="0" y="632"/>
                    </a:cubicBezTo>
                    <a:lnTo>
                      <a:pt x="0" y="1083"/>
                    </a:lnTo>
                    <a:cubicBezTo>
                      <a:pt x="0" y="1182"/>
                      <a:pt x="55" y="1281"/>
                      <a:pt x="143" y="1336"/>
                    </a:cubicBezTo>
                    <a:lnTo>
                      <a:pt x="781" y="1688"/>
                    </a:lnTo>
                    <a:cubicBezTo>
                      <a:pt x="812" y="1708"/>
                      <a:pt x="845" y="1717"/>
                      <a:pt x="877" y="1717"/>
                    </a:cubicBezTo>
                    <a:cubicBezTo>
                      <a:pt x="971" y="1717"/>
                      <a:pt x="1056" y="1641"/>
                      <a:pt x="1056" y="1534"/>
                    </a:cubicBezTo>
                    <a:lnTo>
                      <a:pt x="1056" y="192"/>
                    </a:lnTo>
                    <a:cubicBezTo>
                      <a:pt x="1056" y="84"/>
                      <a:pt x="967" y="1"/>
                      <a:pt x="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1967803" y="2420980"/>
                <a:ext cx="20278" cy="42005"/>
              </a:xfrm>
              <a:custGeom>
                <a:avLst/>
                <a:gdLst/>
                <a:ahLst/>
                <a:cxnLst/>
                <a:rect l="l" t="t" r="r" b="b"/>
                <a:pathLst>
                  <a:path w="462" h="957" extrusionOk="0">
                    <a:moveTo>
                      <a:pt x="166" y="0"/>
                    </a:moveTo>
                    <a:cubicBezTo>
                      <a:pt x="125" y="0"/>
                      <a:pt x="84" y="17"/>
                      <a:pt x="55" y="51"/>
                    </a:cubicBezTo>
                    <a:cubicBezTo>
                      <a:pt x="0" y="106"/>
                      <a:pt x="11" y="205"/>
                      <a:pt x="66" y="260"/>
                    </a:cubicBezTo>
                    <a:cubicBezTo>
                      <a:pt x="132" y="315"/>
                      <a:pt x="165" y="392"/>
                      <a:pt x="165" y="480"/>
                    </a:cubicBezTo>
                    <a:cubicBezTo>
                      <a:pt x="165" y="557"/>
                      <a:pt x="132" y="634"/>
                      <a:pt x="66" y="689"/>
                    </a:cubicBezTo>
                    <a:cubicBezTo>
                      <a:pt x="0" y="755"/>
                      <a:pt x="0" y="843"/>
                      <a:pt x="55" y="909"/>
                    </a:cubicBezTo>
                    <a:cubicBezTo>
                      <a:pt x="85" y="939"/>
                      <a:pt x="129" y="956"/>
                      <a:pt x="173" y="956"/>
                    </a:cubicBezTo>
                    <a:cubicBezTo>
                      <a:pt x="209" y="956"/>
                      <a:pt x="245" y="945"/>
                      <a:pt x="275" y="920"/>
                    </a:cubicBezTo>
                    <a:cubicBezTo>
                      <a:pt x="396" y="799"/>
                      <a:pt x="462" y="645"/>
                      <a:pt x="462" y="480"/>
                    </a:cubicBezTo>
                    <a:cubicBezTo>
                      <a:pt x="462" y="315"/>
                      <a:pt x="396" y="150"/>
                      <a:pt x="275" y="40"/>
                    </a:cubicBezTo>
                    <a:cubicBezTo>
                      <a:pt x="244" y="14"/>
                      <a:pt x="205"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1630886" y="2132168"/>
                <a:ext cx="393891" cy="451434"/>
              </a:xfrm>
              <a:custGeom>
                <a:avLst/>
                <a:gdLst/>
                <a:ahLst/>
                <a:cxnLst/>
                <a:rect l="l" t="t" r="r" b="b"/>
                <a:pathLst>
                  <a:path w="8974" h="10285" extrusionOk="0">
                    <a:moveTo>
                      <a:pt x="4355" y="9260"/>
                    </a:moveTo>
                    <a:lnTo>
                      <a:pt x="4355" y="9963"/>
                    </a:lnTo>
                    <a:lnTo>
                      <a:pt x="4014" y="9864"/>
                    </a:lnTo>
                    <a:cubicBezTo>
                      <a:pt x="3992" y="9853"/>
                      <a:pt x="3959" y="9853"/>
                      <a:pt x="3937" y="9853"/>
                    </a:cubicBezTo>
                    <a:cubicBezTo>
                      <a:pt x="3915" y="9853"/>
                      <a:pt x="3882" y="9853"/>
                      <a:pt x="3860" y="9864"/>
                    </a:cubicBezTo>
                    <a:lnTo>
                      <a:pt x="3519" y="9963"/>
                    </a:lnTo>
                    <a:lnTo>
                      <a:pt x="3519" y="9260"/>
                    </a:lnTo>
                    <a:close/>
                    <a:moveTo>
                      <a:pt x="616" y="0"/>
                    </a:moveTo>
                    <a:cubicBezTo>
                      <a:pt x="275" y="0"/>
                      <a:pt x="0" y="275"/>
                      <a:pt x="0" y="616"/>
                    </a:cubicBezTo>
                    <a:lnTo>
                      <a:pt x="0" y="9139"/>
                    </a:lnTo>
                    <a:cubicBezTo>
                      <a:pt x="0" y="9546"/>
                      <a:pt x="341" y="9886"/>
                      <a:pt x="748" y="9886"/>
                    </a:cubicBezTo>
                    <a:lnTo>
                      <a:pt x="3222" y="9886"/>
                    </a:lnTo>
                    <a:lnTo>
                      <a:pt x="3222" y="10029"/>
                    </a:lnTo>
                    <a:cubicBezTo>
                      <a:pt x="3222" y="10168"/>
                      <a:pt x="3339" y="10284"/>
                      <a:pt x="3475" y="10284"/>
                    </a:cubicBezTo>
                    <a:cubicBezTo>
                      <a:pt x="3500" y="10284"/>
                      <a:pt x="3526" y="10280"/>
                      <a:pt x="3552" y="10271"/>
                    </a:cubicBezTo>
                    <a:lnTo>
                      <a:pt x="3937" y="10161"/>
                    </a:lnTo>
                    <a:lnTo>
                      <a:pt x="4322" y="10271"/>
                    </a:lnTo>
                    <a:cubicBezTo>
                      <a:pt x="4348" y="10280"/>
                      <a:pt x="4374" y="10284"/>
                      <a:pt x="4399" y="10284"/>
                    </a:cubicBezTo>
                    <a:cubicBezTo>
                      <a:pt x="4535" y="10284"/>
                      <a:pt x="4652" y="10168"/>
                      <a:pt x="4652" y="10029"/>
                    </a:cubicBezTo>
                    <a:lnTo>
                      <a:pt x="4652" y="9886"/>
                    </a:lnTo>
                    <a:lnTo>
                      <a:pt x="5114" y="9886"/>
                    </a:lnTo>
                    <a:cubicBezTo>
                      <a:pt x="5191" y="9886"/>
                      <a:pt x="5268" y="9820"/>
                      <a:pt x="5268" y="9732"/>
                    </a:cubicBezTo>
                    <a:cubicBezTo>
                      <a:pt x="5268" y="9645"/>
                      <a:pt x="5191" y="9579"/>
                      <a:pt x="5114" y="9579"/>
                    </a:cubicBezTo>
                    <a:lnTo>
                      <a:pt x="4652" y="9579"/>
                    </a:lnTo>
                    <a:lnTo>
                      <a:pt x="4652" y="9260"/>
                    </a:lnTo>
                    <a:lnTo>
                      <a:pt x="5895" y="9260"/>
                    </a:lnTo>
                    <a:cubicBezTo>
                      <a:pt x="5972" y="9260"/>
                      <a:pt x="6038" y="9183"/>
                      <a:pt x="6038" y="9106"/>
                    </a:cubicBezTo>
                    <a:cubicBezTo>
                      <a:pt x="6038" y="9018"/>
                      <a:pt x="5972" y="8952"/>
                      <a:pt x="5895" y="8952"/>
                    </a:cubicBezTo>
                    <a:lnTo>
                      <a:pt x="1067" y="8952"/>
                    </a:lnTo>
                    <a:cubicBezTo>
                      <a:pt x="979" y="8952"/>
                      <a:pt x="913" y="9018"/>
                      <a:pt x="913" y="9106"/>
                    </a:cubicBezTo>
                    <a:cubicBezTo>
                      <a:pt x="913" y="9183"/>
                      <a:pt x="979" y="9260"/>
                      <a:pt x="1067" y="9260"/>
                    </a:cubicBezTo>
                    <a:lnTo>
                      <a:pt x="3222" y="9260"/>
                    </a:lnTo>
                    <a:lnTo>
                      <a:pt x="3222" y="9579"/>
                    </a:lnTo>
                    <a:lnTo>
                      <a:pt x="748" y="9579"/>
                    </a:lnTo>
                    <a:cubicBezTo>
                      <a:pt x="506" y="9579"/>
                      <a:pt x="308" y="9381"/>
                      <a:pt x="308" y="9139"/>
                    </a:cubicBezTo>
                    <a:lnTo>
                      <a:pt x="308" y="8490"/>
                    </a:lnTo>
                    <a:cubicBezTo>
                      <a:pt x="308" y="8248"/>
                      <a:pt x="506" y="8050"/>
                      <a:pt x="748" y="8050"/>
                    </a:cubicBezTo>
                    <a:lnTo>
                      <a:pt x="5939" y="8050"/>
                    </a:lnTo>
                    <a:cubicBezTo>
                      <a:pt x="6126" y="8292"/>
                      <a:pt x="6367" y="8490"/>
                      <a:pt x="6642" y="8611"/>
                    </a:cubicBezTo>
                    <a:lnTo>
                      <a:pt x="6642" y="9271"/>
                    </a:lnTo>
                    <a:cubicBezTo>
                      <a:pt x="6642" y="9436"/>
                      <a:pt x="6510" y="9579"/>
                      <a:pt x="6334" y="9579"/>
                    </a:cubicBezTo>
                    <a:lnTo>
                      <a:pt x="5708" y="9579"/>
                    </a:lnTo>
                    <a:cubicBezTo>
                      <a:pt x="5631" y="9579"/>
                      <a:pt x="5565" y="9645"/>
                      <a:pt x="5565" y="9732"/>
                    </a:cubicBezTo>
                    <a:cubicBezTo>
                      <a:pt x="5565" y="9820"/>
                      <a:pt x="5631" y="9886"/>
                      <a:pt x="5708" y="9886"/>
                    </a:cubicBezTo>
                    <a:lnTo>
                      <a:pt x="6334" y="9886"/>
                    </a:lnTo>
                    <a:cubicBezTo>
                      <a:pt x="6675" y="9886"/>
                      <a:pt x="6950" y="9612"/>
                      <a:pt x="6950" y="9271"/>
                    </a:cubicBezTo>
                    <a:lnTo>
                      <a:pt x="6950" y="8699"/>
                    </a:lnTo>
                    <a:cubicBezTo>
                      <a:pt x="7060" y="8721"/>
                      <a:pt x="7181" y="8732"/>
                      <a:pt x="7291" y="8732"/>
                    </a:cubicBezTo>
                    <a:cubicBezTo>
                      <a:pt x="8226" y="8732"/>
                      <a:pt x="8974" y="7984"/>
                      <a:pt x="8974" y="7060"/>
                    </a:cubicBezTo>
                    <a:cubicBezTo>
                      <a:pt x="8974" y="6565"/>
                      <a:pt x="8754" y="6092"/>
                      <a:pt x="8380" y="5774"/>
                    </a:cubicBezTo>
                    <a:cubicBezTo>
                      <a:pt x="8351" y="5750"/>
                      <a:pt x="8319" y="5738"/>
                      <a:pt x="8286" y="5738"/>
                    </a:cubicBezTo>
                    <a:cubicBezTo>
                      <a:pt x="8244" y="5738"/>
                      <a:pt x="8202" y="5758"/>
                      <a:pt x="8171" y="5796"/>
                    </a:cubicBezTo>
                    <a:cubicBezTo>
                      <a:pt x="8116" y="5851"/>
                      <a:pt x="8127" y="5949"/>
                      <a:pt x="8182" y="6004"/>
                    </a:cubicBezTo>
                    <a:cubicBezTo>
                      <a:pt x="8501" y="6268"/>
                      <a:pt x="8677" y="6653"/>
                      <a:pt x="8677" y="7060"/>
                    </a:cubicBezTo>
                    <a:cubicBezTo>
                      <a:pt x="8677" y="7819"/>
                      <a:pt x="8061" y="8435"/>
                      <a:pt x="7302" y="8435"/>
                    </a:cubicBezTo>
                    <a:cubicBezTo>
                      <a:pt x="6543" y="8435"/>
                      <a:pt x="5917" y="7819"/>
                      <a:pt x="5917" y="7060"/>
                    </a:cubicBezTo>
                    <a:cubicBezTo>
                      <a:pt x="5917" y="6301"/>
                      <a:pt x="6543" y="5675"/>
                      <a:pt x="7302" y="5675"/>
                    </a:cubicBezTo>
                    <a:cubicBezTo>
                      <a:pt x="7434" y="5675"/>
                      <a:pt x="7577" y="5697"/>
                      <a:pt x="7709" y="5741"/>
                    </a:cubicBezTo>
                    <a:cubicBezTo>
                      <a:pt x="7723" y="5744"/>
                      <a:pt x="7736" y="5746"/>
                      <a:pt x="7750" y="5746"/>
                    </a:cubicBezTo>
                    <a:cubicBezTo>
                      <a:pt x="7815" y="5746"/>
                      <a:pt x="7878" y="5705"/>
                      <a:pt x="7896" y="5642"/>
                    </a:cubicBezTo>
                    <a:cubicBezTo>
                      <a:pt x="7918" y="5565"/>
                      <a:pt x="7874" y="5477"/>
                      <a:pt x="7797" y="5455"/>
                    </a:cubicBezTo>
                    <a:cubicBezTo>
                      <a:pt x="7632" y="5400"/>
                      <a:pt x="7467" y="5378"/>
                      <a:pt x="7291" y="5378"/>
                    </a:cubicBezTo>
                    <a:cubicBezTo>
                      <a:pt x="7181" y="5378"/>
                      <a:pt x="7060" y="5389"/>
                      <a:pt x="6950" y="5411"/>
                    </a:cubicBezTo>
                    <a:lnTo>
                      <a:pt x="6950" y="616"/>
                    </a:lnTo>
                    <a:cubicBezTo>
                      <a:pt x="6950" y="275"/>
                      <a:pt x="6675" y="0"/>
                      <a:pt x="6334" y="0"/>
                    </a:cubicBezTo>
                    <a:lnTo>
                      <a:pt x="1793" y="0"/>
                    </a:lnTo>
                    <a:cubicBezTo>
                      <a:pt x="1705" y="0"/>
                      <a:pt x="1639" y="66"/>
                      <a:pt x="1639" y="143"/>
                    </a:cubicBezTo>
                    <a:cubicBezTo>
                      <a:pt x="1639" y="231"/>
                      <a:pt x="1705" y="297"/>
                      <a:pt x="1793" y="297"/>
                    </a:cubicBezTo>
                    <a:lnTo>
                      <a:pt x="6334" y="297"/>
                    </a:lnTo>
                    <a:cubicBezTo>
                      <a:pt x="6510" y="297"/>
                      <a:pt x="6653" y="440"/>
                      <a:pt x="6653" y="616"/>
                    </a:cubicBezTo>
                    <a:lnTo>
                      <a:pt x="6653" y="5510"/>
                    </a:lnTo>
                    <a:cubicBezTo>
                      <a:pt x="6049" y="5763"/>
                      <a:pt x="5620" y="6356"/>
                      <a:pt x="5620" y="7060"/>
                    </a:cubicBezTo>
                    <a:cubicBezTo>
                      <a:pt x="5620" y="7302"/>
                      <a:pt x="5675" y="7533"/>
                      <a:pt x="5763" y="7742"/>
                    </a:cubicBezTo>
                    <a:lnTo>
                      <a:pt x="748" y="7742"/>
                    </a:lnTo>
                    <a:cubicBezTo>
                      <a:pt x="583" y="7742"/>
                      <a:pt x="429" y="7797"/>
                      <a:pt x="308" y="7896"/>
                    </a:cubicBezTo>
                    <a:lnTo>
                      <a:pt x="308" y="616"/>
                    </a:lnTo>
                    <a:cubicBezTo>
                      <a:pt x="308" y="440"/>
                      <a:pt x="440" y="297"/>
                      <a:pt x="616" y="297"/>
                    </a:cubicBezTo>
                    <a:lnTo>
                      <a:pt x="1188" y="297"/>
                    </a:lnTo>
                    <a:cubicBezTo>
                      <a:pt x="1276" y="297"/>
                      <a:pt x="1342" y="231"/>
                      <a:pt x="1342" y="143"/>
                    </a:cubicBezTo>
                    <a:cubicBezTo>
                      <a:pt x="1342" y="66"/>
                      <a:pt x="1276" y="0"/>
                      <a:pt x="1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76"/>
            <p:cNvGrpSpPr/>
            <p:nvPr/>
          </p:nvGrpSpPr>
          <p:grpSpPr>
            <a:xfrm>
              <a:off x="1685260" y="2823296"/>
              <a:ext cx="451346" cy="442743"/>
              <a:chOff x="1630403" y="2841161"/>
              <a:chExt cx="451346" cy="442743"/>
            </a:xfrm>
          </p:grpSpPr>
          <p:sp>
            <p:nvSpPr>
              <p:cNvPr id="4850" name="Google Shape;4850;p76"/>
              <p:cNvSpPr/>
              <p:nvPr/>
            </p:nvSpPr>
            <p:spPr>
              <a:xfrm>
                <a:off x="1760237" y="3065188"/>
                <a:ext cx="13563" cy="21771"/>
              </a:xfrm>
              <a:custGeom>
                <a:avLst/>
                <a:gdLst/>
                <a:ahLst/>
                <a:cxnLst/>
                <a:rect l="l" t="t" r="r" b="b"/>
                <a:pathLst>
                  <a:path w="309" h="496" extrusionOk="0">
                    <a:moveTo>
                      <a:pt x="154" y="0"/>
                    </a:moveTo>
                    <a:cubicBezTo>
                      <a:pt x="77" y="0"/>
                      <a:pt x="0" y="77"/>
                      <a:pt x="0" y="154"/>
                    </a:cubicBezTo>
                    <a:lnTo>
                      <a:pt x="0" y="352"/>
                    </a:lnTo>
                    <a:cubicBezTo>
                      <a:pt x="0" y="429"/>
                      <a:pt x="77" y="495"/>
                      <a:pt x="154" y="495"/>
                    </a:cubicBezTo>
                    <a:cubicBezTo>
                      <a:pt x="242" y="495"/>
                      <a:pt x="308" y="429"/>
                      <a:pt x="308" y="352"/>
                    </a:cubicBezTo>
                    <a:lnTo>
                      <a:pt x="308" y="154"/>
                    </a:lnTo>
                    <a:cubicBezTo>
                      <a:pt x="308" y="77"/>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1938352" y="3065188"/>
                <a:ext cx="13563" cy="21771"/>
              </a:xfrm>
              <a:custGeom>
                <a:avLst/>
                <a:gdLst/>
                <a:ahLst/>
                <a:cxnLst/>
                <a:rect l="l" t="t" r="r" b="b"/>
                <a:pathLst>
                  <a:path w="309" h="496" extrusionOk="0">
                    <a:moveTo>
                      <a:pt x="154" y="0"/>
                    </a:moveTo>
                    <a:cubicBezTo>
                      <a:pt x="66" y="0"/>
                      <a:pt x="0" y="66"/>
                      <a:pt x="0" y="154"/>
                    </a:cubicBezTo>
                    <a:lnTo>
                      <a:pt x="0" y="341"/>
                    </a:lnTo>
                    <a:cubicBezTo>
                      <a:pt x="0" y="429"/>
                      <a:pt x="66" y="495"/>
                      <a:pt x="154" y="495"/>
                    </a:cubicBezTo>
                    <a:cubicBezTo>
                      <a:pt x="242" y="495"/>
                      <a:pt x="308" y="429"/>
                      <a:pt x="308" y="341"/>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1815278" y="2841161"/>
                <a:ext cx="81113" cy="133784"/>
              </a:xfrm>
              <a:custGeom>
                <a:avLst/>
                <a:gdLst/>
                <a:ahLst/>
                <a:cxnLst/>
                <a:rect l="l" t="t" r="r" b="b"/>
                <a:pathLst>
                  <a:path w="1848" h="3048" extrusionOk="0">
                    <a:moveTo>
                      <a:pt x="922" y="298"/>
                    </a:moveTo>
                    <a:cubicBezTo>
                      <a:pt x="1265" y="298"/>
                      <a:pt x="1551" y="569"/>
                      <a:pt x="1551" y="915"/>
                    </a:cubicBezTo>
                    <a:cubicBezTo>
                      <a:pt x="1551" y="1091"/>
                      <a:pt x="1474" y="1244"/>
                      <a:pt x="1353" y="1365"/>
                    </a:cubicBezTo>
                    <a:cubicBezTo>
                      <a:pt x="1221" y="1497"/>
                      <a:pt x="1144" y="1662"/>
                      <a:pt x="1144" y="1849"/>
                    </a:cubicBezTo>
                    <a:lnTo>
                      <a:pt x="1144" y="1882"/>
                    </a:lnTo>
                    <a:lnTo>
                      <a:pt x="715" y="1882"/>
                    </a:lnTo>
                    <a:lnTo>
                      <a:pt x="715" y="1849"/>
                    </a:lnTo>
                    <a:cubicBezTo>
                      <a:pt x="715" y="1662"/>
                      <a:pt x="649" y="1486"/>
                      <a:pt x="517" y="1365"/>
                    </a:cubicBezTo>
                    <a:cubicBezTo>
                      <a:pt x="374" y="1244"/>
                      <a:pt x="308" y="1069"/>
                      <a:pt x="319" y="893"/>
                    </a:cubicBezTo>
                    <a:lnTo>
                      <a:pt x="319" y="882"/>
                    </a:lnTo>
                    <a:cubicBezTo>
                      <a:pt x="330" y="574"/>
                      <a:pt x="594" y="310"/>
                      <a:pt x="902" y="299"/>
                    </a:cubicBezTo>
                    <a:cubicBezTo>
                      <a:pt x="909" y="299"/>
                      <a:pt x="915" y="298"/>
                      <a:pt x="922" y="298"/>
                    </a:cubicBezTo>
                    <a:close/>
                    <a:moveTo>
                      <a:pt x="1386" y="2179"/>
                    </a:moveTo>
                    <a:lnTo>
                      <a:pt x="1386" y="2366"/>
                    </a:lnTo>
                    <a:cubicBezTo>
                      <a:pt x="1386" y="2575"/>
                      <a:pt x="1221" y="2751"/>
                      <a:pt x="1012" y="2751"/>
                    </a:cubicBezTo>
                    <a:lnTo>
                      <a:pt x="847" y="2751"/>
                    </a:lnTo>
                    <a:cubicBezTo>
                      <a:pt x="638" y="2751"/>
                      <a:pt x="473" y="2575"/>
                      <a:pt x="473" y="2366"/>
                    </a:cubicBezTo>
                    <a:lnTo>
                      <a:pt x="473" y="2179"/>
                    </a:lnTo>
                    <a:close/>
                    <a:moveTo>
                      <a:pt x="931" y="1"/>
                    </a:moveTo>
                    <a:cubicBezTo>
                      <a:pt x="917" y="1"/>
                      <a:pt x="904" y="1"/>
                      <a:pt x="891" y="2"/>
                    </a:cubicBezTo>
                    <a:cubicBezTo>
                      <a:pt x="429" y="24"/>
                      <a:pt x="44" y="398"/>
                      <a:pt x="11" y="871"/>
                    </a:cubicBezTo>
                    <a:cubicBezTo>
                      <a:pt x="0" y="1146"/>
                      <a:pt x="110" y="1409"/>
                      <a:pt x="308" y="1585"/>
                    </a:cubicBezTo>
                    <a:cubicBezTo>
                      <a:pt x="374" y="1651"/>
                      <a:pt x="418" y="1750"/>
                      <a:pt x="418" y="1849"/>
                    </a:cubicBezTo>
                    <a:lnTo>
                      <a:pt x="418" y="1882"/>
                    </a:lnTo>
                    <a:cubicBezTo>
                      <a:pt x="286" y="1893"/>
                      <a:pt x="165" y="2003"/>
                      <a:pt x="165" y="2146"/>
                    </a:cubicBezTo>
                    <a:lnTo>
                      <a:pt x="165" y="2366"/>
                    </a:lnTo>
                    <a:cubicBezTo>
                      <a:pt x="165" y="2740"/>
                      <a:pt x="473" y="3048"/>
                      <a:pt x="847" y="3048"/>
                    </a:cubicBezTo>
                    <a:lnTo>
                      <a:pt x="1012" y="3048"/>
                    </a:lnTo>
                    <a:cubicBezTo>
                      <a:pt x="1386" y="3048"/>
                      <a:pt x="1694" y="2740"/>
                      <a:pt x="1694" y="2366"/>
                    </a:cubicBezTo>
                    <a:lnTo>
                      <a:pt x="1694" y="2146"/>
                    </a:lnTo>
                    <a:cubicBezTo>
                      <a:pt x="1694" y="2003"/>
                      <a:pt x="1584" y="1893"/>
                      <a:pt x="1441" y="1882"/>
                    </a:cubicBezTo>
                    <a:lnTo>
                      <a:pt x="1441" y="1849"/>
                    </a:lnTo>
                    <a:cubicBezTo>
                      <a:pt x="1441" y="1750"/>
                      <a:pt x="1485" y="1651"/>
                      <a:pt x="1562" y="1585"/>
                    </a:cubicBezTo>
                    <a:cubicBezTo>
                      <a:pt x="1749" y="1409"/>
                      <a:pt x="1848" y="1167"/>
                      <a:pt x="1848" y="915"/>
                    </a:cubicBezTo>
                    <a:cubicBezTo>
                      <a:pt x="1848" y="411"/>
                      <a:pt x="1440"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1849514" y="2883210"/>
                <a:ext cx="13080" cy="22736"/>
              </a:xfrm>
              <a:custGeom>
                <a:avLst/>
                <a:gdLst/>
                <a:ahLst/>
                <a:cxnLst/>
                <a:rect l="l" t="t" r="r" b="b"/>
                <a:pathLst>
                  <a:path w="298" h="518" extrusionOk="0">
                    <a:moveTo>
                      <a:pt x="155" y="1"/>
                    </a:moveTo>
                    <a:cubicBezTo>
                      <a:pt x="67" y="1"/>
                      <a:pt x="1" y="67"/>
                      <a:pt x="1" y="155"/>
                    </a:cubicBezTo>
                    <a:lnTo>
                      <a:pt x="1" y="363"/>
                    </a:lnTo>
                    <a:cubicBezTo>
                      <a:pt x="1" y="451"/>
                      <a:pt x="67" y="517"/>
                      <a:pt x="155" y="517"/>
                    </a:cubicBezTo>
                    <a:cubicBezTo>
                      <a:pt x="232" y="517"/>
                      <a:pt x="298" y="451"/>
                      <a:pt x="298" y="363"/>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1873172" y="2953745"/>
                <a:ext cx="208577" cy="330159"/>
              </a:xfrm>
              <a:custGeom>
                <a:avLst/>
                <a:gdLst/>
                <a:ahLst/>
                <a:cxnLst/>
                <a:rect l="l" t="t" r="r" b="b"/>
                <a:pathLst>
                  <a:path w="4752" h="7522" extrusionOk="0">
                    <a:moveTo>
                      <a:pt x="3157" y="2243"/>
                    </a:moveTo>
                    <a:cubicBezTo>
                      <a:pt x="3157" y="2243"/>
                      <a:pt x="3157" y="2243"/>
                      <a:pt x="3157" y="2254"/>
                    </a:cubicBezTo>
                    <a:lnTo>
                      <a:pt x="3157" y="3991"/>
                    </a:lnTo>
                    <a:cubicBezTo>
                      <a:pt x="3157" y="4233"/>
                      <a:pt x="3366" y="4442"/>
                      <a:pt x="3608" y="4442"/>
                    </a:cubicBezTo>
                    <a:cubicBezTo>
                      <a:pt x="3641" y="4442"/>
                      <a:pt x="3674" y="4431"/>
                      <a:pt x="3718" y="4431"/>
                    </a:cubicBezTo>
                    <a:lnTo>
                      <a:pt x="3718" y="5971"/>
                    </a:lnTo>
                    <a:lnTo>
                      <a:pt x="2233" y="5971"/>
                    </a:lnTo>
                    <a:lnTo>
                      <a:pt x="2233" y="5102"/>
                    </a:lnTo>
                    <a:lnTo>
                      <a:pt x="2827" y="5102"/>
                    </a:lnTo>
                    <a:cubicBezTo>
                      <a:pt x="2915" y="5102"/>
                      <a:pt x="2981" y="5036"/>
                      <a:pt x="2981" y="4948"/>
                    </a:cubicBezTo>
                    <a:cubicBezTo>
                      <a:pt x="2981" y="4871"/>
                      <a:pt x="2904" y="4805"/>
                      <a:pt x="2827" y="4805"/>
                    </a:cubicBezTo>
                    <a:lnTo>
                      <a:pt x="1804" y="4805"/>
                    </a:lnTo>
                    <a:cubicBezTo>
                      <a:pt x="1562" y="4805"/>
                      <a:pt x="1353" y="4706"/>
                      <a:pt x="1188" y="4563"/>
                    </a:cubicBezTo>
                    <a:cubicBezTo>
                      <a:pt x="1716" y="4519"/>
                      <a:pt x="2090" y="4189"/>
                      <a:pt x="2112" y="4167"/>
                    </a:cubicBezTo>
                    <a:cubicBezTo>
                      <a:pt x="2167" y="4112"/>
                      <a:pt x="2178" y="4024"/>
                      <a:pt x="2123" y="3958"/>
                    </a:cubicBezTo>
                    <a:cubicBezTo>
                      <a:pt x="2094" y="3924"/>
                      <a:pt x="2054" y="3907"/>
                      <a:pt x="2012" y="3907"/>
                    </a:cubicBezTo>
                    <a:cubicBezTo>
                      <a:pt x="1974" y="3907"/>
                      <a:pt x="1935" y="3921"/>
                      <a:pt x="1903" y="3947"/>
                    </a:cubicBezTo>
                    <a:cubicBezTo>
                      <a:pt x="1903" y="3947"/>
                      <a:pt x="1550" y="4263"/>
                      <a:pt x="1092" y="4263"/>
                    </a:cubicBezTo>
                    <a:cubicBezTo>
                      <a:pt x="1052" y="4263"/>
                      <a:pt x="1010" y="4260"/>
                      <a:pt x="968" y="4255"/>
                    </a:cubicBezTo>
                    <a:cubicBezTo>
                      <a:pt x="913" y="4145"/>
                      <a:pt x="891" y="4013"/>
                      <a:pt x="891" y="3881"/>
                    </a:cubicBezTo>
                    <a:cubicBezTo>
                      <a:pt x="891" y="3705"/>
                      <a:pt x="792" y="3551"/>
                      <a:pt x="638" y="3474"/>
                    </a:cubicBezTo>
                    <a:lnTo>
                      <a:pt x="463" y="3386"/>
                    </a:lnTo>
                    <a:lnTo>
                      <a:pt x="781" y="2957"/>
                    </a:lnTo>
                    <a:cubicBezTo>
                      <a:pt x="847" y="2869"/>
                      <a:pt x="891" y="2759"/>
                      <a:pt x="891" y="2638"/>
                    </a:cubicBezTo>
                    <a:lnTo>
                      <a:pt x="891" y="2243"/>
                    </a:lnTo>
                    <a:close/>
                    <a:moveTo>
                      <a:pt x="3993" y="6267"/>
                    </a:moveTo>
                    <a:lnTo>
                      <a:pt x="3993" y="6839"/>
                    </a:lnTo>
                    <a:cubicBezTo>
                      <a:pt x="3993" y="6861"/>
                      <a:pt x="3982" y="6872"/>
                      <a:pt x="3960" y="6883"/>
                    </a:cubicBezTo>
                    <a:lnTo>
                      <a:pt x="2871" y="7213"/>
                    </a:lnTo>
                    <a:lnTo>
                      <a:pt x="2849" y="7213"/>
                    </a:lnTo>
                    <a:lnTo>
                      <a:pt x="1760" y="6883"/>
                    </a:lnTo>
                    <a:cubicBezTo>
                      <a:pt x="1738" y="6872"/>
                      <a:pt x="1727" y="6861"/>
                      <a:pt x="1727" y="6839"/>
                    </a:cubicBezTo>
                    <a:lnTo>
                      <a:pt x="1727" y="6267"/>
                    </a:lnTo>
                    <a:close/>
                    <a:moveTo>
                      <a:pt x="738" y="1"/>
                    </a:moveTo>
                    <a:cubicBezTo>
                      <a:pt x="691" y="1"/>
                      <a:pt x="643" y="25"/>
                      <a:pt x="617" y="65"/>
                    </a:cubicBezTo>
                    <a:cubicBezTo>
                      <a:pt x="562" y="131"/>
                      <a:pt x="584" y="219"/>
                      <a:pt x="649" y="274"/>
                    </a:cubicBezTo>
                    <a:lnTo>
                      <a:pt x="1166" y="648"/>
                    </a:lnTo>
                    <a:lnTo>
                      <a:pt x="957" y="648"/>
                    </a:lnTo>
                    <a:cubicBezTo>
                      <a:pt x="430" y="648"/>
                      <a:pt x="1" y="1077"/>
                      <a:pt x="1" y="1605"/>
                    </a:cubicBezTo>
                    <a:cubicBezTo>
                      <a:pt x="1" y="1935"/>
                      <a:pt x="265" y="2210"/>
                      <a:pt x="595" y="2243"/>
                    </a:cubicBezTo>
                    <a:lnTo>
                      <a:pt x="595" y="2638"/>
                    </a:lnTo>
                    <a:cubicBezTo>
                      <a:pt x="595" y="2693"/>
                      <a:pt x="573" y="2737"/>
                      <a:pt x="540" y="2781"/>
                    </a:cubicBezTo>
                    <a:lnTo>
                      <a:pt x="210" y="3232"/>
                    </a:lnTo>
                    <a:cubicBezTo>
                      <a:pt x="166" y="3298"/>
                      <a:pt x="144" y="3375"/>
                      <a:pt x="166" y="3463"/>
                    </a:cubicBezTo>
                    <a:cubicBezTo>
                      <a:pt x="188" y="3540"/>
                      <a:pt x="243" y="3606"/>
                      <a:pt x="309" y="3650"/>
                    </a:cubicBezTo>
                    <a:lnTo>
                      <a:pt x="507" y="3738"/>
                    </a:lnTo>
                    <a:cubicBezTo>
                      <a:pt x="562" y="3771"/>
                      <a:pt x="595" y="3826"/>
                      <a:pt x="595" y="3892"/>
                    </a:cubicBezTo>
                    <a:cubicBezTo>
                      <a:pt x="595" y="4552"/>
                      <a:pt x="1133" y="5102"/>
                      <a:pt x="1804" y="5102"/>
                    </a:cubicBezTo>
                    <a:lnTo>
                      <a:pt x="1936" y="5102"/>
                    </a:lnTo>
                    <a:lnTo>
                      <a:pt x="1936" y="5971"/>
                    </a:lnTo>
                    <a:lnTo>
                      <a:pt x="1672" y="5971"/>
                    </a:lnTo>
                    <a:cubicBezTo>
                      <a:pt x="1529" y="5971"/>
                      <a:pt x="1419" y="6081"/>
                      <a:pt x="1419" y="6212"/>
                    </a:cubicBezTo>
                    <a:lnTo>
                      <a:pt x="1419" y="6839"/>
                    </a:lnTo>
                    <a:cubicBezTo>
                      <a:pt x="1419" y="6993"/>
                      <a:pt x="1518" y="7125"/>
                      <a:pt x="1672" y="7169"/>
                    </a:cubicBezTo>
                    <a:lnTo>
                      <a:pt x="2761" y="7499"/>
                    </a:lnTo>
                    <a:cubicBezTo>
                      <a:pt x="2794" y="7510"/>
                      <a:pt x="2827" y="7521"/>
                      <a:pt x="2860" y="7521"/>
                    </a:cubicBezTo>
                    <a:cubicBezTo>
                      <a:pt x="2893" y="7521"/>
                      <a:pt x="2926" y="7510"/>
                      <a:pt x="2959" y="7499"/>
                    </a:cubicBezTo>
                    <a:lnTo>
                      <a:pt x="4048" y="7169"/>
                    </a:lnTo>
                    <a:cubicBezTo>
                      <a:pt x="4191" y="7125"/>
                      <a:pt x="4290" y="6993"/>
                      <a:pt x="4290" y="6839"/>
                    </a:cubicBezTo>
                    <a:lnTo>
                      <a:pt x="4290" y="6212"/>
                    </a:lnTo>
                    <a:cubicBezTo>
                      <a:pt x="4290" y="6081"/>
                      <a:pt x="4180" y="5971"/>
                      <a:pt x="4048" y="5971"/>
                    </a:cubicBezTo>
                    <a:lnTo>
                      <a:pt x="4015" y="5971"/>
                    </a:lnTo>
                    <a:lnTo>
                      <a:pt x="4015" y="4365"/>
                    </a:lnTo>
                    <a:cubicBezTo>
                      <a:pt x="4444" y="4200"/>
                      <a:pt x="4751" y="3782"/>
                      <a:pt x="4751" y="3287"/>
                    </a:cubicBezTo>
                    <a:lnTo>
                      <a:pt x="4751" y="2660"/>
                    </a:lnTo>
                    <a:cubicBezTo>
                      <a:pt x="4751" y="2572"/>
                      <a:pt x="4685" y="2506"/>
                      <a:pt x="4608" y="2506"/>
                    </a:cubicBezTo>
                    <a:cubicBezTo>
                      <a:pt x="4520" y="2506"/>
                      <a:pt x="4455" y="2572"/>
                      <a:pt x="4455" y="2660"/>
                    </a:cubicBezTo>
                    <a:lnTo>
                      <a:pt x="4455" y="3287"/>
                    </a:lnTo>
                    <a:cubicBezTo>
                      <a:pt x="4455" y="3760"/>
                      <a:pt x="4070" y="4134"/>
                      <a:pt x="3608" y="4134"/>
                    </a:cubicBezTo>
                    <a:cubicBezTo>
                      <a:pt x="3531" y="4134"/>
                      <a:pt x="3465" y="4068"/>
                      <a:pt x="3465" y="3991"/>
                    </a:cubicBezTo>
                    <a:lnTo>
                      <a:pt x="3465" y="2254"/>
                    </a:lnTo>
                    <a:cubicBezTo>
                      <a:pt x="3465" y="2078"/>
                      <a:pt x="3322" y="1946"/>
                      <a:pt x="3157" y="1946"/>
                    </a:cubicBezTo>
                    <a:lnTo>
                      <a:pt x="638" y="1946"/>
                    </a:lnTo>
                    <a:cubicBezTo>
                      <a:pt x="452" y="1946"/>
                      <a:pt x="298" y="1792"/>
                      <a:pt x="298" y="1605"/>
                    </a:cubicBezTo>
                    <a:cubicBezTo>
                      <a:pt x="298" y="1242"/>
                      <a:pt x="595" y="945"/>
                      <a:pt x="946" y="945"/>
                    </a:cubicBezTo>
                    <a:lnTo>
                      <a:pt x="1573" y="945"/>
                    </a:lnTo>
                    <a:lnTo>
                      <a:pt x="2420" y="1572"/>
                    </a:lnTo>
                    <a:cubicBezTo>
                      <a:pt x="2442" y="1583"/>
                      <a:pt x="2475" y="1594"/>
                      <a:pt x="2508" y="1594"/>
                    </a:cubicBezTo>
                    <a:cubicBezTo>
                      <a:pt x="2552" y="1594"/>
                      <a:pt x="2596" y="1572"/>
                      <a:pt x="2629" y="1539"/>
                    </a:cubicBezTo>
                    <a:cubicBezTo>
                      <a:pt x="2684" y="1462"/>
                      <a:pt x="2662" y="1374"/>
                      <a:pt x="2596" y="1330"/>
                    </a:cubicBezTo>
                    <a:lnTo>
                      <a:pt x="2090" y="945"/>
                    </a:lnTo>
                    <a:lnTo>
                      <a:pt x="3608" y="945"/>
                    </a:lnTo>
                    <a:cubicBezTo>
                      <a:pt x="4070" y="945"/>
                      <a:pt x="4455" y="1330"/>
                      <a:pt x="4455" y="1792"/>
                    </a:cubicBezTo>
                    <a:lnTo>
                      <a:pt x="4455" y="2056"/>
                    </a:lnTo>
                    <a:cubicBezTo>
                      <a:pt x="4455" y="2144"/>
                      <a:pt x="4520" y="2210"/>
                      <a:pt x="4608" y="2210"/>
                    </a:cubicBezTo>
                    <a:cubicBezTo>
                      <a:pt x="4685" y="2210"/>
                      <a:pt x="4751" y="2144"/>
                      <a:pt x="4751" y="2056"/>
                    </a:cubicBezTo>
                    <a:lnTo>
                      <a:pt x="4751" y="1792"/>
                    </a:lnTo>
                    <a:cubicBezTo>
                      <a:pt x="4751" y="1165"/>
                      <a:pt x="4246" y="648"/>
                      <a:pt x="3608" y="648"/>
                    </a:cubicBezTo>
                    <a:lnTo>
                      <a:pt x="3542" y="648"/>
                    </a:lnTo>
                    <a:lnTo>
                      <a:pt x="3630" y="494"/>
                    </a:lnTo>
                    <a:cubicBezTo>
                      <a:pt x="3674" y="428"/>
                      <a:pt x="3652" y="329"/>
                      <a:pt x="3586" y="285"/>
                    </a:cubicBezTo>
                    <a:cubicBezTo>
                      <a:pt x="3559" y="270"/>
                      <a:pt x="3532" y="263"/>
                      <a:pt x="3505" y="263"/>
                    </a:cubicBezTo>
                    <a:cubicBezTo>
                      <a:pt x="3454" y="263"/>
                      <a:pt x="3406" y="289"/>
                      <a:pt x="3377" y="340"/>
                    </a:cubicBezTo>
                    <a:lnTo>
                      <a:pt x="3245" y="538"/>
                    </a:lnTo>
                    <a:lnTo>
                      <a:pt x="3069" y="318"/>
                    </a:lnTo>
                    <a:cubicBezTo>
                      <a:pt x="3045" y="282"/>
                      <a:pt x="3004" y="265"/>
                      <a:pt x="2961" y="265"/>
                    </a:cubicBezTo>
                    <a:cubicBezTo>
                      <a:pt x="2926" y="265"/>
                      <a:pt x="2890" y="276"/>
                      <a:pt x="2860" y="296"/>
                    </a:cubicBezTo>
                    <a:cubicBezTo>
                      <a:pt x="2794" y="351"/>
                      <a:pt x="2783" y="450"/>
                      <a:pt x="2838" y="516"/>
                    </a:cubicBezTo>
                    <a:lnTo>
                      <a:pt x="2948" y="648"/>
                    </a:lnTo>
                    <a:lnTo>
                      <a:pt x="1672" y="648"/>
                    </a:lnTo>
                    <a:lnTo>
                      <a:pt x="825" y="32"/>
                    </a:lnTo>
                    <a:cubicBezTo>
                      <a:pt x="800" y="11"/>
                      <a:pt x="769"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6"/>
              <p:cNvSpPr/>
              <p:nvPr/>
            </p:nvSpPr>
            <p:spPr>
              <a:xfrm>
                <a:off x="1630403" y="2953965"/>
                <a:ext cx="208533" cy="329940"/>
              </a:xfrm>
              <a:custGeom>
                <a:avLst/>
                <a:gdLst/>
                <a:ahLst/>
                <a:cxnLst/>
                <a:rect l="l" t="t" r="r" b="b"/>
                <a:pathLst>
                  <a:path w="4751" h="7517" extrusionOk="0">
                    <a:moveTo>
                      <a:pt x="3860" y="2238"/>
                    </a:moveTo>
                    <a:lnTo>
                      <a:pt x="3860" y="2633"/>
                    </a:lnTo>
                    <a:cubicBezTo>
                      <a:pt x="3860" y="2754"/>
                      <a:pt x="3893" y="2864"/>
                      <a:pt x="3970" y="2952"/>
                    </a:cubicBezTo>
                    <a:lnTo>
                      <a:pt x="4278" y="3381"/>
                    </a:lnTo>
                    <a:lnTo>
                      <a:pt x="4289" y="3381"/>
                    </a:lnTo>
                    <a:lnTo>
                      <a:pt x="4113" y="3469"/>
                    </a:lnTo>
                    <a:cubicBezTo>
                      <a:pt x="3959" y="3546"/>
                      <a:pt x="3860" y="3711"/>
                      <a:pt x="3860" y="3876"/>
                    </a:cubicBezTo>
                    <a:cubicBezTo>
                      <a:pt x="3860" y="4008"/>
                      <a:pt x="3838" y="4140"/>
                      <a:pt x="3783" y="4250"/>
                    </a:cubicBezTo>
                    <a:cubicBezTo>
                      <a:pt x="3740" y="4255"/>
                      <a:pt x="3698" y="4258"/>
                      <a:pt x="3656" y="4258"/>
                    </a:cubicBezTo>
                    <a:cubicBezTo>
                      <a:pt x="3200" y="4258"/>
                      <a:pt x="2847" y="3952"/>
                      <a:pt x="2837" y="3942"/>
                    </a:cubicBezTo>
                    <a:cubicBezTo>
                      <a:pt x="2811" y="3916"/>
                      <a:pt x="2775" y="3902"/>
                      <a:pt x="2738" y="3902"/>
                    </a:cubicBezTo>
                    <a:cubicBezTo>
                      <a:pt x="2698" y="3902"/>
                      <a:pt x="2657" y="3919"/>
                      <a:pt x="2628" y="3953"/>
                    </a:cubicBezTo>
                    <a:cubicBezTo>
                      <a:pt x="2573" y="4019"/>
                      <a:pt x="2573" y="4107"/>
                      <a:pt x="2639" y="4162"/>
                    </a:cubicBezTo>
                    <a:cubicBezTo>
                      <a:pt x="2661" y="4184"/>
                      <a:pt x="3035" y="4514"/>
                      <a:pt x="3563" y="4558"/>
                    </a:cubicBezTo>
                    <a:cubicBezTo>
                      <a:pt x="3398" y="4701"/>
                      <a:pt x="3189" y="4800"/>
                      <a:pt x="2947" y="4800"/>
                    </a:cubicBezTo>
                    <a:lnTo>
                      <a:pt x="1925" y="4800"/>
                    </a:lnTo>
                    <a:cubicBezTo>
                      <a:pt x="1837" y="4800"/>
                      <a:pt x="1771" y="4866"/>
                      <a:pt x="1771" y="4943"/>
                    </a:cubicBezTo>
                    <a:cubicBezTo>
                      <a:pt x="1771" y="5031"/>
                      <a:pt x="1837" y="5097"/>
                      <a:pt x="1925" y="5097"/>
                    </a:cubicBezTo>
                    <a:lnTo>
                      <a:pt x="2518" y="5097"/>
                    </a:lnTo>
                    <a:lnTo>
                      <a:pt x="2518" y="5966"/>
                    </a:lnTo>
                    <a:lnTo>
                      <a:pt x="1034" y="5966"/>
                    </a:lnTo>
                    <a:lnTo>
                      <a:pt x="1034" y="4426"/>
                    </a:lnTo>
                    <a:cubicBezTo>
                      <a:pt x="1078" y="4426"/>
                      <a:pt x="1111" y="4437"/>
                      <a:pt x="1144" y="4437"/>
                    </a:cubicBezTo>
                    <a:cubicBezTo>
                      <a:pt x="1386" y="4437"/>
                      <a:pt x="1595" y="4228"/>
                      <a:pt x="1595" y="3986"/>
                    </a:cubicBezTo>
                    <a:lnTo>
                      <a:pt x="1595" y="2249"/>
                    </a:lnTo>
                    <a:cubicBezTo>
                      <a:pt x="1595" y="2249"/>
                      <a:pt x="1595" y="2238"/>
                      <a:pt x="1595" y="2238"/>
                    </a:cubicBezTo>
                    <a:close/>
                    <a:moveTo>
                      <a:pt x="4015" y="1"/>
                    </a:moveTo>
                    <a:cubicBezTo>
                      <a:pt x="3984" y="1"/>
                      <a:pt x="3952" y="10"/>
                      <a:pt x="3926" y="27"/>
                    </a:cubicBezTo>
                    <a:lnTo>
                      <a:pt x="3079" y="643"/>
                    </a:lnTo>
                    <a:lnTo>
                      <a:pt x="1804" y="643"/>
                    </a:lnTo>
                    <a:lnTo>
                      <a:pt x="1914" y="511"/>
                    </a:lnTo>
                    <a:cubicBezTo>
                      <a:pt x="1969" y="445"/>
                      <a:pt x="1958" y="346"/>
                      <a:pt x="1892" y="291"/>
                    </a:cubicBezTo>
                    <a:cubicBezTo>
                      <a:pt x="1862" y="271"/>
                      <a:pt x="1828" y="260"/>
                      <a:pt x="1794" y="260"/>
                    </a:cubicBezTo>
                    <a:cubicBezTo>
                      <a:pt x="1753" y="260"/>
                      <a:pt x="1713" y="277"/>
                      <a:pt x="1683" y="313"/>
                    </a:cubicBezTo>
                    <a:lnTo>
                      <a:pt x="1507" y="533"/>
                    </a:lnTo>
                    <a:lnTo>
                      <a:pt x="1386" y="335"/>
                    </a:lnTo>
                    <a:cubicBezTo>
                      <a:pt x="1357" y="284"/>
                      <a:pt x="1304" y="258"/>
                      <a:pt x="1253" y="258"/>
                    </a:cubicBezTo>
                    <a:cubicBezTo>
                      <a:pt x="1226" y="258"/>
                      <a:pt x="1199" y="265"/>
                      <a:pt x="1177" y="280"/>
                    </a:cubicBezTo>
                    <a:cubicBezTo>
                      <a:pt x="1100" y="324"/>
                      <a:pt x="1078" y="423"/>
                      <a:pt x="1122" y="489"/>
                    </a:cubicBezTo>
                    <a:lnTo>
                      <a:pt x="1221" y="643"/>
                    </a:lnTo>
                    <a:lnTo>
                      <a:pt x="1144" y="643"/>
                    </a:lnTo>
                    <a:cubicBezTo>
                      <a:pt x="517" y="643"/>
                      <a:pt x="0" y="1160"/>
                      <a:pt x="0" y="1787"/>
                    </a:cubicBezTo>
                    <a:lnTo>
                      <a:pt x="0" y="2117"/>
                    </a:lnTo>
                    <a:cubicBezTo>
                      <a:pt x="0" y="2205"/>
                      <a:pt x="66" y="2271"/>
                      <a:pt x="154" y="2271"/>
                    </a:cubicBezTo>
                    <a:cubicBezTo>
                      <a:pt x="231" y="2271"/>
                      <a:pt x="297" y="2205"/>
                      <a:pt x="297" y="2117"/>
                    </a:cubicBezTo>
                    <a:lnTo>
                      <a:pt x="297" y="1787"/>
                    </a:lnTo>
                    <a:cubicBezTo>
                      <a:pt x="297" y="1325"/>
                      <a:pt x="682" y="951"/>
                      <a:pt x="1144" y="951"/>
                    </a:cubicBezTo>
                    <a:lnTo>
                      <a:pt x="2672" y="951"/>
                    </a:lnTo>
                    <a:lnTo>
                      <a:pt x="2156" y="1325"/>
                    </a:lnTo>
                    <a:cubicBezTo>
                      <a:pt x="2090" y="1369"/>
                      <a:pt x="2079" y="1468"/>
                      <a:pt x="2123" y="1534"/>
                    </a:cubicBezTo>
                    <a:cubicBezTo>
                      <a:pt x="2156" y="1567"/>
                      <a:pt x="2200" y="1589"/>
                      <a:pt x="2244" y="1589"/>
                    </a:cubicBezTo>
                    <a:cubicBezTo>
                      <a:pt x="2277" y="1589"/>
                      <a:pt x="2309" y="1589"/>
                      <a:pt x="2342" y="1567"/>
                    </a:cubicBezTo>
                    <a:lnTo>
                      <a:pt x="3178" y="951"/>
                    </a:lnTo>
                    <a:lnTo>
                      <a:pt x="3805" y="951"/>
                    </a:lnTo>
                    <a:cubicBezTo>
                      <a:pt x="4168" y="951"/>
                      <a:pt x="4454" y="1237"/>
                      <a:pt x="4454" y="1600"/>
                    </a:cubicBezTo>
                    <a:cubicBezTo>
                      <a:pt x="4454" y="1787"/>
                      <a:pt x="4300" y="1941"/>
                      <a:pt x="4113" y="1941"/>
                    </a:cubicBezTo>
                    <a:lnTo>
                      <a:pt x="1595" y="1941"/>
                    </a:lnTo>
                    <a:cubicBezTo>
                      <a:pt x="1430" y="1941"/>
                      <a:pt x="1287" y="2073"/>
                      <a:pt x="1287" y="2249"/>
                    </a:cubicBezTo>
                    <a:lnTo>
                      <a:pt x="1287" y="3986"/>
                    </a:lnTo>
                    <a:cubicBezTo>
                      <a:pt x="1287" y="4063"/>
                      <a:pt x="1232" y="4129"/>
                      <a:pt x="1144" y="4129"/>
                    </a:cubicBezTo>
                    <a:cubicBezTo>
                      <a:pt x="682" y="4129"/>
                      <a:pt x="297" y="3755"/>
                      <a:pt x="297" y="3282"/>
                    </a:cubicBezTo>
                    <a:lnTo>
                      <a:pt x="297" y="2721"/>
                    </a:lnTo>
                    <a:cubicBezTo>
                      <a:pt x="297" y="2633"/>
                      <a:pt x="231" y="2567"/>
                      <a:pt x="154" y="2567"/>
                    </a:cubicBezTo>
                    <a:cubicBezTo>
                      <a:pt x="66" y="2567"/>
                      <a:pt x="0" y="2633"/>
                      <a:pt x="0" y="2721"/>
                    </a:cubicBezTo>
                    <a:lnTo>
                      <a:pt x="0" y="3282"/>
                    </a:lnTo>
                    <a:cubicBezTo>
                      <a:pt x="0" y="3777"/>
                      <a:pt x="308" y="4195"/>
                      <a:pt x="737" y="4360"/>
                    </a:cubicBezTo>
                    <a:lnTo>
                      <a:pt x="737" y="5966"/>
                    </a:lnTo>
                    <a:lnTo>
                      <a:pt x="704" y="5966"/>
                    </a:lnTo>
                    <a:cubicBezTo>
                      <a:pt x="572" y="5966"/>
                      <a:pt x="462" y="6076"/>
                      <a:pt x="462" y="6218"/>
                    </a:cubicBezTo>
                    <a:lnTo>
                      <a:pt x="462" y="6834"/>
                    </a:lnTo>
                    <a:cubicBezTo>
                      <a:pt x="462" y="6988"/>
                      <a:pt x="561" y="7120"/>
                      <a:pt x="704" y="7164"/>
                    </a:cubicBezTo>
                    <a:lnTo>
                      <a:pt x="1793" y="7505"/>
                    </a:lnTo>
                    <a:cubicBezTo>
                      <a:pt x="1826" y="7505"/>
                      <a:pt x="1859" y="7516"/>
                      <a:pt x="1892" y="7516"/>
                    </a:cubicBezTo>
                    <a:cubicBezTo>
                      <a:pt x="1936" y="7516"/>
                      <a:pt x="1969" y="7505"/>
                      <a:pt x="2002" y="7505"/>
                    </a:cubicBezTo>
                    <a:lnTo>
                      <a:pt x="2331" y="7395"/>
                    </a:lnTo>
                    <a:cubicBezTo>
                      <a:pt x="2408" y="7373"/>
                      <a:pt x="2452" y="7296"/>
                      <a:pt x="2430" y="7208"/>
                    </a:cubicBezTo>
                    <a:cubicBezTo>
                      <a:pt x="2403" y="7145"/>
                      <a:pt x="2346" y="7104"/>
                      <a:pt x="2284" y="7104"/>
                    </a:cubicBezTo>
                    <a:cubicBezTo>
                      <a:pt x="2270" y="7104"/>
                      <a:pt x="2257" y="7105"/>
                      <a:pt x="2244" y="7109"/>
                    </a:cubicBezTo>
                    <a:lnTo>
                      <a:pt x="1914" y="7208"/>
                    </a:lnTo>
                    <a:cubicBezTo>
                      <a:pt x="1908" y="7214"/>
                      <a:pt x="1903" y="7216"/>
                      <a:pt x="1897" y="7216"/>
                    </a:cubicBezTo>
                    <a:cubicBezTo>
                      <a:pt x="1892" y="7216"/>
                      <a:pt x="1886" y="7214"/>
                      <a:pt x="1881" y="7208"/>
                    </a:cubicBezTo>
                    <a:lnTo>
                      <a:pt x="792" y="6878"/>
                    </a:lnTo>
                    <a:cubicBezTo>
                      <a:pt x="781" y="6878"/>
                      <a:pt x="759" y="6856"/>
                      <a:pt x="759" y="6834"/>
                    </a:cubicBezTo>
                    <a:lnTo>
                      <a:pt x="759" y="6262"/>
                    </a:lnTo>
                    <a:lnTo>
                      <a:pt x="3035" y="6262"/>
                    </a:lnTo>
                    <a:lnTo>
                      <a:pt x="3035" y="6834"/>
                    </a:lnTo>
                    <a:cubicBezTo>
                      <a:pt x="3035" y="6856"/>
                      <a:pt x="3013" y="6867"/>
                      <a:pt x="3002" y="6878"/>
                    </a:cubicBezTo>
                    <a:lnTo>
                      <a:pt x="2815" y="6933"/>
                    </a:lnTo>
                    <a:cubicBezTo>
                      <a:pt x="2738" y="6955"/>
                      <a:pt x="2694" y="7043"/>
                      <a:pt x="2716" y="7120"/>
                    </a:cubicBezTo>
                    <a:cubicBezTo>
                      <a:pt x="2734" y="7182"/>
                      <a:pt x="2793" y="7229"/>
                      <a:pt x="2856" y="7229"/>
                    </a:cubicBezTo>
                    <a:cubicBezTo>
                      <a:pt x="2872" y="7229"/>
                      <a:pt x="2888" y="7226"/>
                      <a:pt x="2903" y="7219"/>
                    </a:cubicBezTo>
                    <a:lnTo>
                      <a:pt x="3090" y="7164"/>
                    </a:lnTo>
                    <a:cubicBezTo>
                      <a:pt x="3233" y="7120"/>
                      <a:pt x="3332" y="6988"/>
                      <a:pt x="3332" y="6834"/>
                    </a:cubicBezTo>
                    <a:lnTo>
                      <a:pt x="3332" y="6218"/>
                    </a:lnTo>
                    <a:cubicBezTo>
                      <a:pt x="3332" y="6076"/>
                      <a:pt x="3222" y="5966"/>
                      <a:pt x="3090" y="5966"/>
                    </a:cubicBezTo>
                    <a:lnTo>
                      <a:pt x="2815" y="5966"/>
                    </a:lnTo>
                    <a:lnTo>
                      <a:pt x="2815" y="5097"/>
                    </a:lnTo>
                    <a:lnTo>
                      <a:pt x="2947" y="5097"/>
                    </a:lnTo>
                    <a:cubicBezTo>
                      <a:pt x="3618" y="5097"/>
                      <a:pt x="4168" y="4547"/>
                      <a:pt x="4168" y="3887"/>
                    </a:cubicBezTo>
                    <a:cubicBezTo>
                      <a:pt x="4168" y="3821"/>
                      <a:pt x="4201" y="3766"/>
                      <a:pt x="4256" y="3744"/>
                    </a:cubicBezTo>
                    <a:lnTo>
                      <a:pt x="4443" y="3645"/>
                    </a:lnTo>
                    <a:cubicBezTo>
                      <a:pt x="4520" y="3612"/>
                      <a:pt x="4575" y="3535"/>
                      <a:pt x="4586" y="3458"/>
                    </a:cubicBezTo>
                    <a:cubicBezTo>
                      <a:pt x="4608" y="3381"/>
                      <a:pt x="4586" y="3293"/>
                      <a:pt x="4542" y="3227"/>
                    </a:cubicBezTo>
                    <a:lnTo>
                      <a:pt x="4212" y="2776"/>
                    </a:lnTo>
                    <a:cubicBezTo>
                      <a:pt x="4179" y="2743"/>
                      <a:pt x="4168" y="2688"/>
                      <a:pt x="4168" y="2644"/>
                    </a:cubicBezTo>
                    <a:lnTo>
                      <a:pt x="4168" y="2238"/>
                    </a:lnTo>
                    <a:cubicBezTo>
                      <a:pt x="4498" y="2216"/>
                      <a:pt x="4751" y="1930"/>
                      <a:pt x="4751" y="1600"/>
                    </a:cubicBezTo>
                    <a:cubicBezTo>
                      <a:pt x="4751" y="1072"/>
                      <a:pt x="4333" y="643"/>
                      <a:pt x="3805" y="643"/>
                    </a:cubicBezTo>
                    <a:lnTo>
                      <a:pt x="3596" y="643"/>
                    </a:lnTo>
                    <a:lnTo>
                      <a:pt x="4102" y="269"/>
                    </a:lnTo>
                    <a:cubicBezTo>
                      <a:pt x="4179" y="214"/>
                      <a:pt x="4190" y="126"/>
                      <a:pt x="4135" y="60"/>
                    </a:cubicBezTo>
                    <a:cubicBezTo>
                      <a:pt x="4109" y="21"/>
                      <a:pt x="406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76"/>
            <p:cNvGrpSpPr/>
            <p:nvPr/>
          </p:nvGrpSpPr>
          <p:grpSpPr>
            <a:xfrm>
              <a:off x="1685019" y="3484524"/>
              <a:ext cx="451828" cy="451872"/>
              <a:chOff x="1610125" y="3500073"/>
              <a:chExt cx="451828" cy="451872"/>
            </a:xfrm>
          </p:grpSpPr>
          <p:sp>
            <p:nvSpPr>
              <p:cNvPr id="4857" name="Google Shape;4857;p76"/>
              <p:cNvSpPr/>
              <p:nvPr/>
            </p:nvSpPr>
            <p:spPr>
              <a:xfrm>
                <a:off x="1655949" y="3681085"/>
                <a:ext cx="138613" cy="13563"/>
              </a:xfrm>
              <a:custGeom>
                <a:avLst/>
                <a:gdLst/>
                <a:ahLst/>
                <a:cxnLst/>
                <a:rect l="l" t="t" r="r" b="b"/>
                <a:pathLst>
                  <a:path w="3158" h="309" extrusionOk="0">
                    <a:moveTo>
                      <a:pt x="155" y="1"/>
                    </a:moveTo>
                    <a:cubicBezTo>
                      <a:pt x="67" y="1"/>
                      <a:pt x="1" y="67"/>
                      <a:pt x="1" y="155"/>
                    </a:cubicBezTo>
                    <a:cubicBezTo>
                      <a:pt x="1" y="232"/>
                      <a:pt x="67" y="309"/>
                      <a:pt x="155" y="309"/>
                    </a:cubicBezTo>
                    <a:lnTo>
                      <a:pt x="3014" y="309"/>
                    </a:lnTo>
                    <a:cubicBezTo>
                      <a:pt x="3091" y="309"/>
                      <a:pt x="3157" y="232"/>
                      <a:pt x="3157" y="155"/>
                    </a:cubicBezTo>
                    <a:cubicBezTo>
                      <a:pt x="3157" y="67"/>
                      <a:pt x="3091" y="1"/>
                      <a:pt x="3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6"/>
              <p:cNvSpPr/>
              <p:nvPr/>
            </p:nvSpPr>
            <p:spPr>
              <a:xfrm>
                <a:off x="1655949" y="3713917"/>
                <a:ext cx="103367" cy="13080"/>
              </a:xfrm>
              <a:custGeom>
                <a:avLst/>
                <a:gdLst/>
                <a:ahLst/>
                <a:cxnLst/>
                <a:rect l="l" t="t" r="r" b="b"/>
                <a:pathLst>
                  <a:path w="2355" h="298" extrusionOk="0">
                    <a:moveTo>
                      <a:pt x="155" y="1"/>
                    </a:moveTo>
                    <a:cubicBezTo>
                      <a:pt x="67" y="1"/>
                      <a:pt x="1" y="67"/>
                      <a:pt x="1" y="155"/>
                    </a:cubicBezTo>
                    <a:cubicBezTo>
                      <a:pt x="1" y="232"/>
                      <a:pt x="67" y="297"/>
                      <a:pt x="155" y="297"/>
                    </a:cubicBezTo>
                    <a:lnTo>
                      <a:pt x="2211" y="297"/>
                    </a:lnTo>
                    <a:cubicBezTo>
                      <a:pt x="2288" y="297"/>
                      <a:pt x="2354" y="232"/>
                      <a:pt x="2354" y="155"/>
                    </a:cubicBezTo>
                    <a:cubicBezTo>
                      <a:pt x="2354" y="67"/>
                      <a:pt x="2288" y="1"/>
                      <a:pt x="2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1882828" y="3549803"/>
                <a:ext cx="139051" cy="13563"/>
              </a:xfrm>
              <a:custGeom>
                <a:avLst/>
                <a:gdLst/>
                <a:ahLst/>
                <a:cxnLst/>
                <a:rect l="l" t="t" r="r" b="b"/>
                <a:pathLst>
                  <a:path w="3168" h="309" extrusionOk="0">
                    <a:moveTo>
                      <a:pt x="155" y="1"/>
                    </a:moveTo>
                    <a:cubicBezTo>
                      <a:pt x="78" y="1"/>
                      <a:pt x="1" y="78"/>
                      <a:pt x="1" y="155"/>
                    </a:cubicBezTo>
                    <a:cubicBezTo>
                      <a:pt x="1" y="242"/>
                      <a:pt x="78" y="308"/>
                      <a:pt x="155" y="308"/>
                    </a:cubicBezTo>
                    <a:lnTo>
                      <a:pt x="3014" y="308"/>
                    </a:lnTo>
                    <a:cubicBezTo>
                      <a:pt x="3102" y="308"/>
                      <a:pt x="3168" y="242"/>
                      <a:pt x="3168" y="155"/>
                    </a:cubicBezTo>
                    <a:cubicBezTo>
                      <a:pt x="3168" y="78"/>
                      <a:pt x="3102" y="1"/>
                      <a:pt x="3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1883311" y="3582635"/>
                <a:ext cx="103323" cy="13563"/>
              </a:xfrm>
              <a:custGeom>
                <a:avLst/>
                <a:gdLst/>
                <a:ahLst/>
                <a:cxnLst/>
                <a:rect l="l" t="t" r="r" b="b"/>
                <a:pathLst>
                  <a:path w="2354" h="309" extrusionOk="0">
                    <a:moveTo>
                      <a:pt x="144" y="0"/>
                    </a:moveTo>
                    <a:cubicBezTo>
                      <a:pt x="67" y="0"/>
                      <a:pt x="1" y="66"/>
                      <a:pt x="1" y="154"/>
                    </a:cubicBezTo>
                    <a:cubicBezTo>
                      <a:pt x="1" y="242"/>
                      <a:pt x="67" y="308"/>
                      <a:pt x="144" y="308"/>
                    </a:cubicBezTo>
                    <a:lnTo>
                      <a:pt x="2200" y="308"/>
                    </a:lnTo>
                    <a:cubicBezTo>
                      <a:pt x="2288" y="308"/>
                      <a:pt x="2354" y="242"/>
                      <a:pt x="2354" y="154"/>
                    </a:cubicBezTo>
                    <a:cubicBezTo>
                      <a:pt x="2354" y="66"/>
                      <a:pt x="2288" y="0"/>
                      <a:pt x="2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1882828" y="3801789"/>
                <a:ext cx="139051" cy="13036"/>
              </a:xfrm>
              <a:custGeom>
                <a:avLst/>
                <a:gdLst/>
                <a:ahLst/>
                <a:cxnLst/>
                <a:rect l="l" t="t" r="r" b="b"/>
                <a:pathLst>
                  <a:path w="3168" h="297" extrusionOk="0">
                    <a:moveTo>
                      <a:pt x="155" y="0"/>
                    </a:moveTo>
                    <a:cubicBezTo>
                      <a:pt x="78" y="0"/>
                      <a:pt x="1" y="66"/>
                      <a:pt x="1" y="143"/>
                    </a:cubicBezTo>
                    <a:cubicBezTo>
                      <a:pt x="1" y="231"/>
                      <a:pt x="78" y="297"/>
                      <a:pt x="155" y="297"/>
                    </a:cubicBezTo>
                    <a:lnTo>
                      <a:pt x="3014" y="297"/>
                    </a:lnTo>
                    <a:cubicBezTo>
                      <a:pt x="3102" y="297"/>
                      <a:pt x="3168" y="231"/>
                      <a:pt x="3168" y="143"/>
                    </a:cubicBezTo>
                    <a:cubicBezTo>
                      <a:pt x="3168" y="66"/>
                      <a:pt x="3102" y="0"/>
                      <a:pt x="3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1883311" y="3834577"/>
                <a:ext cx="103323" cy="13080"/>
              </a:xfrm>
              <a:custGeom>
                <a:avLst/>
                <a:gdLst/>
                <a:ahLst/>
                <a:cxnLst/>
                <a:rect l="l" t="t" r="r" b="b"/>
                <a:pathLst>
                  <a:path w="2354" h="298" extrusionOk="0">
                    <a:moveTo>
                      <a:pt x="144" y="1"/>
                    </a:moveTo>
                    <a:cubicBezTo>
                      <a:pt x="67" y="1"/>
                      <a:pt x="1" y="67"/>
                      <a:pt x="1" y="144"/>
                    </a:cubicBezTo>
                    <a:cubicBezTo>
                      <a:pt x="1" y="232"/>
                      <a:pt x="67" y="298"/>
                      <a:pt x="144" y="298"/>
                    </a:cubicBezTo>
                    <a:lnTo>
                      <a:pt x="2200" y="298"/>
                    </a:lnTo>
                    <a:cubicBezTo>
                      <a:pt x="2288" y="298"/>
                      <a:pt x="2354" y="232"/>
                      <a:pt x="2354" y="144"/>
                    </a:cubicBezTo>
                    <a:cubicBezTo>
                      <a:pt x="2354" y="67"/>
                      <a:pt x="2288" y="1"/>
                      <a:pt x="2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1610125" y="3627054"/>
                <a:ext cx="230260" cy="197911"/>
              </a:xfrm>
              <a:custGeom>
                <a:avLst/>
                <a:gdLst/>
                <a:ahLst/>
                <a:cxnLst/>
                <a:rect l="l" t="t" r="r" b="b"/>
                <a:pathLst>
                  <a:path w="5246" h="4509" extrusionOk="0">
                    <a:moveTo>
                      <a:pt x="2629" y="0"/>
                    </a:moveTo>
                    <a:cubicBezTo>
                      <a:pt x="1936" y="0"/>
                      <a:pt x="1287" y="187"/>
                      <a:pt x="792" y="517"/>
                    </a:cubicBezTo>
                    <a:cubicBezTo>
                      <a:pt x="286" y="869"/>
                      <a:pt x="0" y="1331"/>
                      <a:pt x="0" y="1837"/>
                    </a:cubicBezTo>
                    <a:cubicBezTo>
                      <a:pt x="0" y="2419"/>
                      <a:pt x="407" y="2980"/>
                      <a:pt x="1089" y="3321"/>
                    </a:cubicBezTo>
                    <a:lnTo>
                      <a:pt x="1815" y="4399"/>
                    </a:lnTo>
                    <a:cubicBezTo>
                      <a:pt x="1868" y="4474"/>
                      <a:pt x="1947" y="4508"/>
                      <a:pt x="2025" y="4508"/>
                    </a:cubicBezTo>
                    <a:cubicBezTo>
                      <a:pt x="2142" y="4508"/>
                      <a:pt x="2257" y="4432"/>
                      <a:pt x="2277" y="4300"/>
                    </a:cubicBezTo>
                    <a:lnTo>
                      <a:pt x="2398" y="3651"/>
                    </a:lnTo>
                    <a:cubicBezTo>
                      <a:pt x="2479" y="3656"/>
                      <a:pt x="2560" y="3659"/>
                      <a:pt x="2641" y="3659"/>
                    </a:cubicBezTo>
                    <a:cubicBezTo>
                      <a:pt x="3239" y="3659"/>
                      <a:pt x="3823" y="3517"/>
                      <a:pt x="4278" y="3255"/>
                    </a:cubicBezTo>
                    <a:cubicBezTo>
                      <a:pt x="4355" y="3211"/>
                      <a:pt x="4377" y="3123"/>
                      <a:pt x="4333" y="3046"/>
                    </a:cubicBezTo>
                    <a:cubicBezTo>
                      <a:pt x="4310" y="3001"/>
                      <a:pt x="4257" y="2971"/>
                      <a:pt x="4204" y="2971"/>
                    </a:cubicBezTo>
                    <a:cubicBezTo>
                      <a:pt x="4180" y="2971"/>
                      <a:pt x="4156" y="2977"/>
                      <a:pt x="4135" y="2991"/>
                    </a:cubicBezTo>
                    <a:cubicBezTo>
                      <a:pt x="3706" y="3233"/>
                      <a:pt x="3178" y="3365"/>
                      <a:pt x="2629" y="3365"/>
                    </a:cubicBezTo>
                    <a:cubicBezTo>
                      <a:pt x="2519" y="3365"/>
                      <a:pt x="2398" y="3354"/>
                      <a:pt x="2288" y="3343"/>
                    </a:cubicBezTo>
                    <a:cubicBezTo>
                      <a:pt x="2281" y="3342"/>
                      <a:pt x="2274" y="3342"/>
                      <a:pt x="2268" y="3342"/>
                    </a:cubicBezTo>
                    <a:cubicBezTo>
                      <a:pt x="2200" y="3342"/>
                      <a:pt x="2143" y="3394"/>
                      <a:pt x="2123" y="3464"/>
                    </a:cubicBezTo>
                    <a:lnTo>
                      <a:pt x="2002" y="4135"/>
                    </a:lnTo>
                    <a:lnTo>
                      <a:pt x="1320" y="3123"/>
                    </a:lnTo>
                    <a:cubicBezTo>
                      <a:pt x="1309" y="3090"/>
                      <a:pt x="1287" y="3079"/>
                      <a:pt x="1265" y="3068"/>
                    </a:cubicBezTo>
                    <a:cubicBezTo>
                      <a:pt x="660" y="2782"/>
                      <a:pt x="308" y="2320"/>
                      <a:pt x="308" y="1837"/>
                    </a:cubicBezTo>
                    <a:cubicBezTo>
                      <a:pt x="308" y="1430"/>
                      <a:pt x="539" y="1056"/>
                      <a:pt x="957" y="770"/>
                    </a:cubicBezTo>
                    <a:cubicBezTo>
                      <a:pt x="1408" y="473"/>
                      <a:pt x="1991" y="308"/>
                      <a:pt x="2629" y="308"/>
                    </a:cubicBezTo>
                    <a:cubicBezTo>
                      <a:pt x="3255" y="308"/>
                      <a:pt x="3849" y="473"/>
                      <a:pt x="4289" y="770"/>
                    </a:cubicBezTo>
                    <a:cubicBezTo>
                      <a:pt x="4718" y="1056"/>
                      <a:pt x="4949" y="1430"/>
                      <a:pt x="4949" y="1837"/>
                    </a:cubicBezTo>
                    <a:cubicBezTo>
                      <a:pt x="4949" y="2123"/>
                      <a:pt x="4817" y="2408"/>
                      <a:pt x="4586" y="2650"/>
                    </a:cubicBezTo>
                    <a:cubicBezTo>
                      <a:pt x="4520" y="2705"/>
                      <a:pt x="4531" y="2804"/>
                      <a:pt x="4586" y="2859"/>
                    </a:cubicBezTo>
                    <a:cubicBezTo>
                      <a:pt x="4614" y="2887"/>
                      <a:pt x="4652" y="2901"/>
                      <a:pt x="4690" y="2901"/>
                    </a:cubicBezTo>
                    <a:cubicBezTo>
                      <a:pt x="4729" y="2901"/>
                      <a:pt x="4767" y="2887"/>
                      <a:pt x="4795" y="2859"/>
                    </a:cubicBezTo>
                    <a:cubicBezTo>
                      <a:pt x="5092" y="2551"/>
                      <a:pt x="5246" y="2200"/>
                      <a:pt x="5246" y="1837"/>
                    </a:cubicBezTo>
                    <a:cubicBezTo>
                      <a:pt x="5246" y="1331"/>
                      <a:pt x="4971" y="869"/>
                      <a:pt x="4454" y="517"/>
                    </a:cubicBezTo>
                    <a:cubicBezTo>
                      <a:pt x="3970" y="187"/>
                      <a:pt x="3310"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1843237" y="3500073"/>
                <a:ext cx="218716" cy="201993"/>
              </a:xfrm>
              <a:custGeom>
                <a:avLst/>
                <a:gdLst/>
                <a:ahLst/>
                <a:cxnLst/>
                <a:rect l="l" t="t" r="r" b="b"/>
                <a:pathLst>
                  <a:path w="4983" h="4602" extrusionOk="0">
                    <a:moveTo>
                      <a:pt x="727" y="1"/>
                    </a:moveTo>
                    <a:cubicBezTo>
                      <a:pt x="331" y="1"/>
                      <a:pt x="1" y="331"/>
                      <a:pt x="1" y="727"/>
                    </a:cubicBezTo>
                    <a:lnTo>
                      <a:pt x="1" y="2794"/>
                    </a:lnTo>
                    <a:cubicBezTo>
                      <a:pt x="1" y="3201"/>
                      <a:pt x="331" y="3520"/>
                      <a:pt x="727" y="3520"/>
                    </a:cubicBezTo>
                    <a:lnTo>
                      <a:pt x="804" y="3520"/>
                    </a:lnTo>
                    <a:lnTo>
                      <a:pt x="760" y="4345"/>
                    </a:lnTo>
                    <a:cubicBezTo>
                      <a:pt x="749" y="4444"/>
                      <a:pt x="804" y="4543"/>
                      <a:pt x="903" y="4587"/>
                    </a:cubicBezTo>
                    <a:cubicBezTo>
                      <a:pt x="930" y="4597"/>
                      <a:pt x="959" y="4602"/>
                      <a:pt x="989" y="4602"/>
                    </a:cubicBezTo>
                    <a:cubicBezTo>
                      <a:pt x="1056" y="4602"/>
                      <a:pt x="1124" y="4577"/>
                      <a:pt x="1178" y="4532"/>
                    </a:cubicBezTo>
                    <a:lnTo>
                      <a:pt x="2123" y="3520"/>
                    </a:lnTo>
                    <a:lnTo>
                      <a:pt x="4246" y="3520"/>
                    </a:lnTo>
                    <a:cubicBezTo>
                      <a:pt x="4653" y="3520"/>
                      <a:pt x="4983" y="3201"/>
                      <a:pt x="4983" y="2794"/>
                    </a:cubicBezTo>
                    <a:lnTo>
                      <a:pt x="4983" y="727"/>
                    </a:lnTo>
                    <a:cubicBezTo>
                      <a:pt x="4983" y="331"/>
                      <a:pt x="4653" y="1"/>
                      <a:pt x="4246" y="1"/>
                    </a:cubicBezTo>
                    <a:lnTo>
                      <a:pt x="2090" y="1"/>
                    </a:lnTo>
                    <a:cubicBezTo>
                      <a:pt x="2002" y="1"/>
                      <a:pt x="1936" y="67"/>
                      <a:pt x="1936" y="155"/>
                    </a:cubicBezTo>
                    <a:cubicBezTo>
                      <a:pt x="1936" y="232"/>
                      <a:pt x="2002" y="298"/>
                      <a:pt x="2090" y="298"/>
                    </a:cubicBezTo>
                    <a:lnTo>
                      <a:pt x="4246" y="298"/>
                    </a:lnTo>
                    <a:cubicBezTo>
                      <a:pt x="4488" y="298"/>
                      <a:pt x="4675" y="496"/>
                      <a:pt x="4675" y="727"/>
                    </a:cubicBezTo>
                    <a:lnTo>
                      <a:pt x="4675" y="2794"/>
                    </a:lnTo>
                    <a:cubicBezTo>
                      <a:pt x="4675" y="3036"/>
                      <a:pt x="4488" y="3223"/>
                      <a:pt x="4246" y="3223"/>
                    </a:cubicBezTo>
                    <a:lnTo>
                      <a:pt x="2057" y="3223"/>
                    </a:lnTo>
                    <a:cubicBezTo>
                      <a:pt x="2013" y="3223"/>
                      <a:pt x="1980" y="3245"/>
                      <a:pt x="1947" y="3267"/>
                    </a:cubicBezTo>
                    <a:lnTo>
                      <a:pt x="1068" y="4202"/>
                    </a:lnTo>
                    <a:lnTo>
                      <a:pt x="1068" y="4202"/>
                    </a:lnTo>
                    <a:lnTo>
                      <a:pt x="1112" y="3388"/>
                    </a:lnTo>
                    <a:cubicBezTo>
                      <a:pt x="1123" y="3300"/>
                      <a:pt x="1057" y="3223"/>
                      <a:pt x="969" y="3223"/>
                    </a:cubicBezTo>
                    <a:lnTo>
                      <a:pt x="727" y="3223"/>
                    </a:lnTo>
                    <a:cubicBezTo>
                      <a:pt x="496" y="3223"/>
                      <a:pt x="298" y="3036"/>
                      <a:pt x="298" y="2794"/>
                    </a:cubicBezTo>
                    <a:lnTo>
                      <a:pt x="298" y="727"/>
                    </a:lnTo>
                    <a:cubicBezTo>
                      <a:pt x="298" y="496"/>
                      <a:pt x="496" y="298"/>
                      <a:pt x="727" y="298"/>
                    </a:cubicBezTo>
                    <a:lnTo>
                      <a:pt x="1485" y="298"/>
                    </a:lnTo>
                    <a:cubicBezTo>
                      <a:pt x="1573" y="298"/>
                      <a:pt x="1639" y="232"/>
                      <a:pt x="1639" y="155"/>
                    </a:cubicBezTo>
                    <a:cubicBezTo>
                      <a:pt x="1639" y="67"/>
                      <a:pt x="1562" y="1"/>
                      <a:pt x="1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6"/>
              <p:cNvSpPr/>
              <p:nvPr/>
            </p:nvSpPr>
            <p:spPr>
              <a:xfrm>
                <a:off x="1843237" y="3753025"/>
                <a:ext cx="218716" cy="198921"/>
              </a:xfrm>
              <a:custGeom>
                <a:avLst/>
                <a:gdLst/>
                <a:ahLst/>
                <a:cxnLst/>
                <a:rect l="l" t="t" r="r" b="b"/>
                <a:pathLst>
                  <a:path w="4983" h="4532" extrusionOk="0">
                    <a:moveTo>
                      <a:pt x="155" y="0"/>
                    </a:moveTo>
                    <a:cubicBezTo>
                      <a:pt x="67" y="0"/>
                      <a:pt x="1" y="66"/>
                      <a:pt x="1" y="154"/>
                    </a:cubicBezTo>
                    <a:lnTo>
                      <a:pt x="1" y="3376"/>
                    </a:lnTo>
                    <a:cubicBezTo>
                      <a:pt x="1" y="3464"/>
                      <a:pt x="67" y="3530"/>
                      <a:pt x="155" y="3530"/>
                    </a:cubicBezTo>
                    <a:lnTo>
                      <a:pt x="551" y="3530"/>
                    </a:lnTo>
                    <a:lnTo>
                      <a:pt x="551" y="4289"/>
                    </a:lnTo>
                    <a:cubicBezTo>
                      <a:pt x="551" y="4388"/>
                      <a:pt x="617" y="4476"/>
                      <a:pt x="716" y="4509"/>
                    </a:cubicBezTo>
                    <a:cubicBezTo>
                      <a:pt x="738" y="4520"/>
                      <a:pt x="771" y="4531"/>
                      <a:pt x="793" y="4531"/>
                    </a:cubicBezTo>
                    <a:cubicBezTo>
                      <a:pt x="870" y="4531"/>
                      <a:pt x="936" y="4498"/>
                      <a:pt x="980" y="4443"/>
                    </a:cubicBezTo>
                    <a:lnTo>
                      <a:pt x="1749" y="3530"/>
                    </a:lnTo>
                    <a:lnTo>
                      <a:pt x="4829" y="3530"/>
                    </a:lnTo>
                    <a:cubicBezTo>
                      <a:pt x="4917" y="3530"/>
                      <a:pt x="4983" y="3464"/>
                      <a:pt x="4983" y="3376"/>
                    </a:cubicBezTo>
                    <a:lnTo>
                      <a:pt x="4983" y="2310"/>
                    </a:lnTo>
                    <a:cubicBezTo>
                      <a:pt x="4983" y="2222"/>
                      <a:pt x="4917" y="2156"/>
                      <a:pt x="4829" y="2156"/>
                    </a:cubicBezTo>
                    <a:cubicBezTo>
                      <a:pt x="4741" y="2156"/>
                      <a:pt x="4675" y="2222"/>
                      <a:pt x="4675" y="2310"/>
                    </a:cubicBezTo>
                    <a:lnTo>
                      <a:pt x="4675" y="3222"/>
                    </a:lnTo>
                    <a:lnTo>
                      <a:pt x="1672" y="3222"/>
                    </a:lnTo>
                    <a:cubicBezTo>
                      <a:pt x="1628" y="3222"/>
                      <a:pt x="1584" y="3244"/>
                      <a:pt x="1562" y="3277"/>
                    </a:cubicBezTo>
                    <a:lnTo>
                      <a:pt x="859" y="4124"/>
                    </a:lnTo>
                    <a:lnTo>
                      <a:pt x="859" y="3376"/>
                    </a:lnTo>
                    <a:cubicBezTo>
                      <a:pt x="859" y="3288"/>
                      <a:pt x="793" y="3222"/>
                      <a:pt x="705" y="3222"/>
                    </a:cubicBezTo>
                    <a:lnTo>
                      <a:pt x="298" y="3222"/>
                    </a:lnTo>
                    <a:lnTo>
                      <a:pt x="298" y="308"/>
                    </a:lnTo>
                    <a:lnTo>
                      <a:pt x="4675" y="308"/>
                    </a:lnTo>
                    <a:lnTo>
                      <a:pt x="4675" y="1705"/>
                    </a:lnTo>
                    <a:cubicBezTo>
                      <a:pt x="4675" y="1793"/>
                      <a:pt x="4741" y="1859"/>
                      <a:pt x="4829" y="1859"/>
                    </a:cubicBezTo>
                    <a:cubicBezTo>
                      <a:pt x="4917" y="1859"/>
                      <a:pt x="4983" y="1793"/>
                      <a:pt x="4983" y="1705"/>
                    </a:cubicBezTo>
                    <a:lnTo>
                      <a:pt x="4983" y="154"/>
                    </a:lnTo>
                    <a:cubicBezTo>
                      <a:pt x="4983" y="66"/>
                      <a:pt x="4917" y="0"/>
                      <a:pt x="4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76"/>
            <p:cNvGrpSpPr/>
            <p:nvPr/>
          </p:nvGrpSpPr>
          <p:grpSpPr>
            <a:xfrm>
              <a:off x="1685018" y="4164889"/>
              <a:ext cx="451829" cy="422290"/>
              <a:chOff x="1630403" y="4169564"/>
              <a:chExt cx="451829" cy="422290"/>
            </a:xfrm>
          </p:grpSpPr>
          <p:sp>
            <p:nvSpPr>
              <p:cNvPr id="4867" name="Google Shape;4867;p76"/>
              <p:cNvSpPr/>
              <p:nvPr/>
            </p:nvSpPr>
            <p:spPr>
              <a:xfrm>
                <a:off x="1630403" y="4169564"/>
                <a:ext cx="451829" cy="422290"/>
              </a:xfrm>
              <a:custGeom>
                <a:avLst/>
                <a:gdLst/>
                <a:ahLst/>
                <a:cxnLst/>
                <a:rect l="l" t="t" r="r" b="b"/>
                <a:pathLst>
                  <a:path w="10294" h="9621" extrusionOk="0">
                    <a:moveTo>
                      <a:pt x="7489" y="4631"/>
                    </a:moveTo>
                    <a:cubicBezTo>
                      <a:pt x="8325" y="4631"/>
                      <a:pt x="9007" y="5312"/>
                      <a:pt x="9007" y="6148"/>
                    </a:cubicBezTo>
                    <a:cubicBezTo>
                      <a:pt x="9007" y="6995"/>
                      <a:pt x="8325" y="7677"/>
                      <a:pt x="7489" y="7677"/>
                    </a:cubicBezTo>
                    <a:cubicBezTo>
                      <a:pt x="6653" y="7677"/>
                      <a:pt x="5972" y="6995"/>
                      <a:pt x="5972" y="6148"/>
                    </a:cubicBezTo>
                    <a:cubicBezTo>
                      <a:pt x="5972" y="5312"/>
                      <a:pt x="6653" y="4631"/>
                      <a:pt x="7489" y="4631"/>
                    </a:cubicBezTo>
                    <a:close/>
                    <a:moveTo>
                      <a:pt x="363" y="1"/>
                    </a:moveTo>
                    <a:cubicBezTo>
                      <a:pt x="165" y="1"/>
                      <a:pt x="0" y="155"/>
                      <a:pt x="0" y="353"/>
                    </a:cubicBezTo>
                    <a:lnTo>
                      <a:pt x="0" y="6379"/>
                    </a:lnTo>
                    <a:cubicBezTo>
                      <a:pt x="0" y="6577"/>
                      <a:pt x="165" y="6742"/>
                      <a:pt x="363" y="6742"/>
                    </a:cubicBezTo>
                    <a:lnTo>
                      <a:pt x="5774" y="6742"/>
                    </a:lnTo>
                    <a:cubicBezTo>
                      <a:pt x="5840" y="6951"/>
                      <a:pt x="5950" y="7138"/>
                      <a:pt x="6082" y="7303"/>
                    </a:cubicBezTo>
                    <a:lnTo>
                      <a:pt x="6082" y="8150"/>
                    </a:lnTo>
                    <a:cubicBezTo>
                      <a:pt x="6082" y="8238"/>
                      <a:pt x="6148" y="8304"/>
                      <a:pt x="6235" y="8304"/>
                    </a:cubicBezTo>
                    <a:cubicBezTo>
                      <a:pt x="6323" y="8304"/>
                      <a:pt x="6389" y="8238"/>
                      <a:pt x="6389" y="8150"/>
                    </a:cubicBezTo>
                    <a:lnTo>
                      <a:pt x="6389" y="7600"/>
                    </a:lnTo>
                    <a:cubicBezTo>
                      <a:pt x="6697" y="7831"/>
                      <a:pt x="7071" y="7974"/>
                      <a:pt x="7489" y="7974"/>
                    </a:cubicBezTo>
                    <a:cubicBezTo>
                      <a:pt x="7907" y="7974"/>
                      <a:pt x="8292" y="7831"/>
                      <a:pt x="8600" y="7600"/>
                    </a:cubicBezTo>
                    <a:lnTo>
                      <a:pt x="8600" y="9304"/>
                    </a:lnTo>
                    <a:lnTo>
                      <a:pt x="7665" y="8634"/>
                    </a:lnTo>
                    <a:cubicBezTo>
                      <a:pt x="7610" y="8601"/>
                      <a:pt x="7550" y="8584"/>
                      <a:pt x="7491" y="8584"/>
                    </a:cubicBezTo>
                    <a:cubicBezTo>
                      <a:pt x="7431" y="8584"/>
                      <a:pt x="7374" y="8601"/>
                      <a:pt x="7324" y="8634"/>
                    </a:cubicBezTo>
                    <a:lnTo>
                      <a:pt x="6389" y="9304"/>
                    </a:lnTo>
                    <a:lnTo>
                      <a:pt x="6389" y="8755"/>
                    </a:lnTo>
                    <a:cubicBezTo>
                      <a:pt x="6389" y="8667"/>
                      <a:pt x="6323" y="8601"/>
                      <a:pt x="6235" y="8601"/>
                    </a:cubicBezTo>
                    <a:cubicBezTo>
                      <a:pt x="6148" y="8601"/>
                      <a:pt x="6082" y="8667"/>
                      <a:pt x="6082" y="8755"/>
                    </a:cubicBezTo>
                    <a:lnTo>
                      <a:pt x="6082" y="9326"/>
                    </a:lnTo>
                    <a:cubicBezTo>
                      <a:pt x="6082" y="9436"/>
                      <a:pt x="6148" y="9535"/>
                      <a:pt x="6235" y="9590"/>
                    </a:cubicBezTo>
                    <a:cubicBezTo>
                      <a:pt x="6280" y="9610"/>
                      <a:pt x="6329" y="9621"/>
                      <a:pt x="6377" y="9621"/>
                    </a:cubicBezTo>
                    <a:cubicBezTo>
                      <a:pt x="6437" y="9621"/>
                      <a:pt x="6495" y="9605"/>
                      <a:pt x="6543" y="9568"/>
                    </a:cubicBezTo>
                    <a:lnTo>
                      <a:pt x="7489" y="8886"/>
                    </a:lnTo>
                    <a:lnTo>
                      <a:pt x="8446" y="9568"/>
                    </a:lnTo>
                    <a:cubicBezTo>
                      <a:pt x="8494" y="9605"/>
                      <a:pt x="8549" y="9621"/>
                      <a:pt x="8606" y="9621"/>
                    </a:cubicBezTo>
                    <a:cubicBezTo>
                      <a:pt x="8652" y="9621"/>
                      <a:pt x="8698" y="9610"/>
                      <a:pt x="8743" y="9590"/>
                    </a:cubicBezTo>
                    <a:cubicBezTo>
                      <a:pt x="8842" y="9535"/>
                      <a:pt x="8897" y="9436"/>
                      <a:pt x="8897" y="9326"/>
                    </a:cubicBezTo>
                    <a:lnTo>
                      <a:pt x="8897" y="7303"/>
                    </a:lnTo>
                    <a:cubicBezTo>
                      <a:pt x="9040" y="7138"/>
                      <a:pt x="9139" y="6951"/>
                      <a:pt x="9216" y="6742"/>
                    </a:cubicBezTo>
                    <a:lnTo>
                      <a:pt x="9931" y="6742"/>
                    </a:lnTo>
                    <a:cubicBezTo>
                      <a:pt x="10128" y="6742"/>
                      <a:pt x="10293" y="6577"/>
                      <a:pt x="10293" y="6379"/>
                    </a:cubicBezTo>
                    <a:lnTo>
                      <a:pt x="10293" y="353"/>
                    </a:lnTo>
                    <a:cubicBezTo>
                      <a:pt x="10293" y="155"/>
                      <a:pt x="10128" y="1"/>
                      <a:pt x="9931" y="1"/>
                    </a:cubicBezTo>
                    <a:lnTo>
                      <a:pt x="1551" y="1"/>
                    </a:lnTo>
                    <a:cubicBezTo>
                      <a:pt x="1474" y="1"/>
                      <a:pt x="1408" y="67"/>
                      <a:pt x="1408" y="155"/>
                    </a:cubicBezTo>
                    <a:cubicBezTo>
                      <a:pt x="1408" y="232"/>
                      <a:pt x="1474" y="298"/>
                      <a:pt x="1551" y="298"/>
                    </a:cubicBezTo>
                    <a:lnTo>
                      <a:pt x="9931" y="298"/>
                    </a:lnTo>
                    <a:cubicBezTo>
                      <a:pt x="9964" y="298"/>
                      <a:pt x="9986" y="331"/>
                      <a:pt x="9986" y="364"/>
                    </a:cubicBezTo>
                    <a:lnTo>
                      <a:pt x="9986" y="6379"/>
                    </a:lnTo>
                    <a:cubicBezTo>
                      <a:pt x="9986" y="6412"/>
                      <a:pt x="9964" y="6445"/>
                      <a:pt x="9931" y="6445"/>
                    </a:cubicBezTo>
                    <a:lnTo>
                      <a:pt x="9282" y="6445"/>
                    </a:lnTo>
                    <a:cubicBezTo>
                      <a:pt x="9304" y="6346"/>
                      <a:pt x="9304" y="6247"/>
                      <a:pt x="9304" y="6159"/>
                    </a:cubicBezTo>
                    <a:cubicBezTo>
                      <a:pt x="9304" y="5752"/>
                      <a:pt x="9172" y="5378"/>
                      <a:pt x="8952" y="5081"/>
                    </a:cubicBezTo>
                    <a:cubicBezTo>
                      <a:pt x="9073" y="5016"/>
                      <a:pt x="9194" y="4983"/>
                      <a:pt x="9337" y="4983"/>
                    </a:cubicBezTo>
                    <a:cubicBezTo>
                      <a:pt x="9414" y="4983"/>
                      <a:pt x="9480" y="4917"/>
                      <a:pt x="9480" y="4829"/>
                    </a:cubicBezTo>
                    <a:lnTo>
                      <a:pt x="9480" y="3465"/>
                    </a:lnTo>
                    <a:cubicBezTo>
                      <a:pt x="9480" y="3377"/>
                      <a:pt x="9414" y="3311"/>
                      <a:pt x="9337" y="3311"/>
                    </a:cubicBezTo>
                    <a:cubicBezTo>
                      <a:pt x="9249" y="3311"/>
                      <a:pt x="9183" y="3377"/>
                      <a:pt x="9183" y="3465"/>
                    </a:cubicBezTo>
                    <a:lnTo>
                      <a:pt x="9183" y="4697"/>
                    </a:lnTo>
                    <a:cubicBezTo>
                      <a:pt x="9029" y="4719"/>
                      <a:pt x="8886" y="4763"/>
                      <a:pt x="8754" y="4851"/>
                    </a:cubicBezTo>
                    <a:cubicBezTo>
                      <a:pt x="8424" y="4532"/>
                      <a:pt x="7984" y="4334"/>
                      <a:pt x="7489" y="4334"/>
                    </a:cubicBezTo>
                    <a:cubicBezTo>
                      <a:pt x="6664" y="4334"/>
                      <a:pt x="5972" y="4884"/>
                      <a:pt x="5741" y="5642"/>
                    </a:cubicBezTo>
                    <a:lnTo>
                      <a:pt x="2046" y="5642"/>
                    </a:lnTo>
                    <a:cubicBezTo>
                      <a:pt x="1980" y="5147"/>
                      <a:pt x="1595" y="4763"/>
                      <a:pt x="1100" y="4697"/>
                    </a:cubicBezTo>
                    <a:lnTo>
                      <a:pt x="1100" y="2046"/>
                    </a:lnTo>
                    <a:cubicBezTo>
                      <a:pt x="1595" y="1980"/>
                      <a:pt x="1980" y="1595"/>
                      <a:pt x="2046" y="1101"/>
                    </a:cubicBezTo>
                    <a:lnTo>
                      <a:pt x="8237" y="1101"/>
                    </a:lnTo>
                    <a:cubicBezTo>
                      <a:pt x="8303" y="1595"/>
                      <a:pt x="8688" y="1980"/>
                      <a:pt x="9183" y="2046"/>
                    </a:cubicBezTo>
                    <a:lnTo>
                      <a:pt x="9183" y="2860"/>
                    </a:lnTo>
                    <a:cubicBezTo>
                      <a:pt x="9183" y="2948"/>
                      <a:pt x="9249" y="3014"/>
                      <a:pt x="9337" y="3014"/>
                    </a:cubicBezTo>
                    <a:cubicBezTo>
                      <a:pt x="9414" y="3014"/>
                      <a:pt x="9480" y="2948"/>
                      <a:pt x="9480" y="2860"/>
                    </a:cubicBezTo>
                    <a:lnTo>
                      <a:pt x="9480" y="1903"/>
                    </a:lnTo>
                    <a:cubicBezTo>
                      <a:pt x="9480" y="1826"/>
                      <a:pt x="9414" y="1760"/>
                      <a:pt x="9337" y="1760"/>
                    </a:cubicBezTo>
                    <a:cubicBezTo>
                      <a:pt x="8886" y="1760"/>
                      <a:pt x="8534" y="1397"/>
                      <a:pt x="8534" y="947"/>
                    </a:cubicBezTo>
                    <a:cubicBezTo>
                      <a:pt x="8534" y="870"/>
                      <a:pt x="8468" y="804"/>
                      <a:pt x="8380" y="804"/>
                    </a:cubicBezTo>
                    <a:lnTo>
                      <a:pt x="1914" y="804"/>
                    </a:lnTo>
                    <a:cubicBezTo>
                      <a:pt x="1826" y="804"/>
                      <a:pt x="1760" y="870"/>
                      <a:pt x="1760" y="947"/>
                    </a:cubicBezTo>
                    <a:cubicBezTo>
                      <a:pt x="1760" y="1397"/>
                      <a:pt x="1397" y="1760"/>
                      <a:pt x="957" y="1760"/>
                    </a:cubicBezTo>
                    <a:cubicBezTo>
                      <a:pt x="869" y="1760"/>
                      <a:pt x="803" y="1826"/>
                      <a:pt x="803" y="1903"/>
                    </a:cubicBezTo>
                    <a:lnTo>
                      <a:pt x="803" y="4829"/>
                    </a:lnTo>
                    <a:cubicBezTo>
                      <a:pt x="803" y="4917"/>
                      <a:pt x="869" y="4983"/>
                      <a:pt x="957" y="4983"/>
                    </a:cubicBezTo>
                    <a:cubicBezTo>
                      <a:pt x="1397" y="4983"/>
                      <a:pt x="1760" y="5345"/>
                      <a:pt x="1760" y="5785"/>
                    </a:cubicBezTo>
                    <a:cubicBezTo>
                      <a:pt x="1760" y="5873"/>
                      <a:pt x="1826" y="5939"/>
                      <a:pt x="1914" y="5939"/>
                    </a:cubicBezTo>
                    <a:lnTo>
                      <a:pt x="5686" y="5939"/>
                    </a:lnTo>
                    <a:cubicBezTo>
                      <a:pt x="5675" y="6005"/>
                      <a:pt x="5675" y="6082"/>
                      <a:pt x="5675" y="6159"/>
                    </a:cubicBezTo>
                    <a:cubicBezTo>
                      <a:pt x="5675" y="6247"/>
                      <a:pt x="5675" y="6346"/>
                      <a:pt x="5697" y="6445"/>
                    </a:cubicBezTo>
                    <a:lnTo>
                      <a:pt x="363" y="6445"/>
                    </a:lnTo>
                    <a:cubicBezTo>
                      <a:pt x="330" y="6445"/>
                      <a:pt x="297" y="6412"/>
                      <a:pt x="297" y="6379"/>
                    </a:cubicBezTo>
                    <a:lnTo>
                      <a:pt x="297" y="364"/>
                    </a:lnTo>
                    <a:cubicBezTo>
                      <a:pt x="297" y="331"/>
                      <a:pt x="330" y="298"/>
                      <a:pt x="363" y="298"/>
                    </a:cubicBezTo>
                    <a:lnTo>
                      <a:pt x="957" y="298"/>
                    </a:lnTo>
                    <a:cubicBezTo>
                      <a:pt x="1034" y="298"/>
                      <a:pt x="1111" y="232"/>
                      <a:pt x="1111" y="155"/>
                    </a:cubicBezTo>
                    <a:cubicBezTo>
                      <a:pt x="1111" y="67"/>
                      <a:pt x="1034" y="1"/>
                      <a:pt x="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1738993" y="4234744"/>
                <a:ext cx="234649" cy="44946"/>
              </a:xfrm>
              <a:custGeom>
                <a:avLst/>
                <a:gdLst/>
                <a:ahLst/>
                <a:cxnLst/>
                <a:rect l="l" t="t" r="r" b="b"/>
                <a:pathLst>
                  <a:path w="5346" h="1024" extrusionOk="0">
                    <a:moveTo>
                      <a:pt x="5037" y="297"/>
                    </a:moveTo>
                    <a:lnTo>
                      <a:pt x="5037" y="726"/>
                    </a:lnTo>
                    <a:lnTo>
                      <a:pt x="297" y="726"/>
                    </a:lnTo>
                    <a:lnTo>
                      <a:pt x="297" y="297"/>
                    </a:lnTo>
                    <a:close/>
                    <a:moveTo>
                      <a:pt x="286" y="0"/>
                    </a:moveTo>
                    <a:cubicBezTo>
                      <a:pt x="121" y="0"/>
                      <a:pt x="0" y="132"/>
                      <a:pt x="0" y="286"/>
                    </a:cubicBezTo>
                    <a:lnTo>
                      <a:pt x="0" y="737"/>
                    </a:lnTo>
                    <a:cubicBezTo>
                      <a:pt x="0" y="891"/>
                      <a:pt x="121" y="1023"/>
                      <a:pt x="286" y="1023"/>
                    </a:cubicBezTo>
                    <a:lnTo>
                      <a:pt x="5048" y="1023"/>
                    </a:lnTo>
                    <a:cubicBezTo>
                      <a:pt x="5213" y="1023"/>
                      <a:pt x="5345" y="902"/>
                      <a:pt x="5345" y="737"/>
                    </a:cubicBezTo>
                    <a:lnTo>
                      <a:pt x="5345" y="286"/>
                    </a:lnTo>
                    <a:cubicBezTo>
                      <a:pt x="5345" y="132"/>
                      <a:pt x="5213" y="0"/>
                      <a:pt x="5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1909383" y="4389684"/>
                <a:ext cx="99460" cy="99943"/>
              </a:xfrm>
              <a:custGeom>
                <a:avLst/>
                <a:gdLst/>
                <a:ahLst/>
                <a:cxnLst/>
                <a:rect l="l" t="t" r="r" b="b"/>
                <a:pathLst>
                  <a:path w="2266" h="2277" extrusionOk="0">
                    <a:moveTo>
                      <a:pt x="1133" y="297"/>
                    </a:moveTo>
                    <a:cubicBezTo>
                      <a:pt x="1155" y="297"/>
                      <a:pt x="1210" y="352"/>
                      <a:pt x="1232" y="374"/>
                    </a:cubicBezTo>
                    <a:cubicBezTo>
                      <a:pt x="1287" y="418"/>
                      <a:pt x="1342" y="462"/>
                      <a:pt x="1408" y="484"/>
                    </a:cubicBezTo>
                    <a:cubicBezTo>
                      <a:pt x="1474" y="517"/>
                      <a:pt x="1540" y="517"/>
                      <a:pt x="1606" y="528"/>
                    </a:cubicBezTo>
                    <a:cubicBezTo>
                      <a:pt x="1639" y="528"/>
                      <a:pt x="1705" y="539"/>
                      <a:pt x="1727" y="550"/>
                    </a:cubicBezTo>
                    <a:cubicBezTo>
                      <a:pt x="1738" y="561"/>
                      <a:pt x="1738" y="627"/>
                      <a:pt x="1749" y="660"/>
                    </a:cubicBezTo>
                    <a:cubicBezTo>
                      <a:pt x="1749" y="726"/>
                      <a:pt x="1760" y="803"/>
                      <a:pt x="1782" y="869"/>
                    </a:cubicBezTo>
                    <a:cubicBezTo>
                      <a:pt x="1815" y="935"/>
                      <a:pt x="1859" y="990"/>
                      <a:pt x="1892" y="1034"/>
                    </a:cubicBezTo>
                    <a:cubicBezTo>
                      <a:pt x="1925" y="1067"/>
                      <a:pt x="1969" y="1122"/>
                      <a:pt x="1969" y="1133"/>
                    </a:cubicBezTo>
                    <a:cubicBezTo>
                      <a:pt x="1969" y="1155"/>
                      <a:pt x="1925" y="1210"/>
                      <a:pt x="1892" y="1243"/>
                    </a:cubicBezTo>
                    <a:cubicBezTo>
                      <a:pt x="1859" y="1287"/>
                      <a:pt x="1815" y="1342"/>
                      <a:pt x="1782" y="1408"/>
                    </a:cubicBezTo>
                    <a:cubicBezTo>
                      <a:pt x="1760" y="1474"/>
                      <a:pt x="1749" y="1551"/>
                      <a:pt x="1749" y="1606"/>
                    </a:cubicBezTo>
                    <a:cubicBezTo>
                      <a:pt x="1738" y="1650"/>
                      <a:pt x="1738" y="1716"/>
                      <a:pt x="1727" y="1727"/>
                    </a:cubicBezTo>
                    <a:cubicBezTo>
                      <a:pt x="1705" y="1738"/>
                      <a:pt x="1639" y="1749"/>
                      <a:pt x="1606" y="1749"/>
                    </a:cubicBezTo>
                    <a:cubicBezTo>
                      <a:pt x="1540" y="1749"/>
                      <a:pt x="1474" y="1760"/>
                      <a:pt x="1408" y="1793"/>
                    </a:cubicBezTo>
                    <a:cubicBezTo>
                      <a:pt x="1342" y="1815"/>
                      <a:pt x="1287" y="1859"/>
                      <a:pt x="1232" y="1903"/>
                    </a:cubicBezTo>
                    <a:cubicBezTo>
                      <a:pt x="1210" y="1925"/>
                      <a:pt x="1155" y="1969"/>
                      <a:pt x="1133" y="1969"/>
                    </a:cubicBezTo>
                    <a:cubicBezTo>
                      <a:pt x="1111" y="1969"/>
                      <a:pt x="1056" y="1925"/>
                      <a:pt x="1034" y="1903"/>
                    </a:cubicBezTo>
                    <a:cubicBezTo>
                      <a:pt x="979" y="1859"/>
                      <a:pt x="935" y="1815"/>
                      <a:pt x="869" y="1793"/>
                    </a:cubicBezTo>
                    <a:cubicBezTo>
                      <a:pt x="792" y="1760"/>
                      <a:pt x="726" y="1749"/>
                      <a:pt x="660" y="1749"/>
                    </a:cubicBezTo>
                    <a:cubicBezTo>
                      <a:pt x="627" y="1749"/>
                      <a:pt x="561" y="1738"/>
                      <a:pt x="539" y="1727"/>
                    </a:cubicBezTo>
                    <a:cubicBezTo>
                      <a:pt x="528" y="1716"/>
                      <a:pt x="528" y="1650"/>
                      <a:pt x="517" y="1606"/>
                    </a:cubicBezTo>
                    <a:cubicBezTo>
                      <a:pt x="517" y="1551"/>
                      <a:pt x="506" y="1474"/>
                      <a:pt x="484" y="1408"/>
                    </a:cubicBezTo>
                    <a:cubicBezTo>
                      <a:pt x="451" y="1342"/>
                      <a:pt x="407" y="1287"/>
                      <a:pt x="374" y="1243"/>
                    </a:cubicBezTo>
                    <a:cubicBezTo>
                      <a:pt x="341" y="1210"/>
                      <a:pt x="297" y="1155"/>
                      <a:pt x="297" y="1133"/>
                    </a:cubicBezTo>
                    <a:cubicBezTo>
                      <a:pt x="297" y="1122"/>
                      <a:pt x="341" y="1067"/>
                      <a:pt x="374" y="1034"/>
                    </a:cubicBezTo>
                    <a:cubicBezTo>
                      <a:pt x="407" y="990"/>
                      <a:pt x="451" y="935"/>
                      <a:pt x="484" y="869"/>
                    </a:cubicBezTo>
                    <a:cubicBezTo>
                      <a:pt x="506" y="803"/>
                      <a:pt x="517" y="726"/>
                      <a:pt x="517" y="660"/>
                    </a:cubicBezTo>
                    <a:cubicBezTo>
                      <a:pt x="528" y="627"/>
                      <a:pt x="528" y="561"/>
                      <a:pt x="539" y="550"/>
                    </a:cubicBezTo>
                    <a:cubicBezTo>
                      <a:pt x="561" y="539"/>
                      <a:pt x="627" y="528"/>
                      <a:pt x="660" y="528"/>
                    </a:cubicBezTo>
                    <a:cubicBezTo>
                      <a:pt x="726" y="517"/>
                      <a:pt x="792" y="517"/>
                      <a:pt x="869" y="484"/>
                    </a:cubicBezTo>
                    <a:cubicBezTo>
                      <a:pt x="924" y="462"/>
                      <a:pt x="979" y="418"/>
                      <a:pt x="1034" y="374"/>
                    </a:cubicBezTo>
                    <a:cubicBezTo>
                      <a:pt x="1056" y="352"/>
                      <a:pt x="1111" y="297"/>
                      <a:pt x="1133" y="297"/>
                    </a:cubicBezTo>
                    <a:close/>
                    <a:moveTo>
                      <a:pt x="1133" y="1"/>
                    </a:moveTo>
                    <a:cubicBezTo>
                      <a:pt x="1001" y="1"/>
                      <a:pt x="913" y="77"/>
                      <a:pt x="836" y="143"/>
                    </a:cubicBezTo>
                    <a:cubicBezTo>
                      <a:pt x="803" y="176"/>
                      <a:pt x="770" y="198"/>
                      <a:pt x="748" y="209"/>
                    </a:cubicBezTo>
                    <a:cubicBezTo>
                      <a:pt x="726" y="220"/>
                      <a:pt x="682" y="220"/>
                      <a:pt x="638" y="231"/>
                    </a:cubicBezTo>
                    <a:cubicBezTo>
                      <a:pt x="539" y="231"/>
                      <a:pt x="418" y="242"/>
                      <a:pt x="330" y="330"/>
                    </a:cubicBezTo>
                    <a:cubicBezTo>
                      <a:pt x="242" y="418"/>
                      <a:pt x="231" y="539"/>
                      <a:pt x="220" y="638"/>
                    </a:cubicBezTo>
                    <a:cubicBezTo>
                      <a:pt x="220" y="682"/>
                      <a:pt x="220" y="726"/>
                      <a:pt x="209" y="748"/>
                    </a:cubicBezTo>
                    <a:cubicBezTo>
                      <a:pt x="198" y="770"/>
                      <a:pt x="165" y="814"/>
                      <a:pt x="143" y="836"/>
                    </a:cubicBezTo>
                    <a:cubicBezTo>
                      <a:pt x="77" y="913"/>
                      <a:pt x="0" y="1012"/>
                      <a:pt x="0" y="1133"/>
                    </a:cubicBezTo>
                    <a:cubicBezTo>
                      <a:pt x="0" y="1265"/>
                      <a:pt x="77" y="1364"/>
                      <a:pt x="143" y="1430"/>
                    </a:cubicBezTo>
                    <a:cubicBezTo>
                      <a:pt x="165" y="1463"/>
                      <a:pt x="198" y="1496"/>
                      <a:pt x="209" y="1518"/>
                    </a:cubicBezTo>
                    <a:cubicBezTo>
                      <a:pt x="220" y="1551"/>
                      <a:pt x="220" y="1595"/>
                      <a:pt x="220" y="1639"/>
                    </a:cubicBezTo>
                    <a:cubicBezTo>
                      <a:pt x="231" y="1727"/>
                      <a:pt x="242" y="1848"/>
                      <a:pt x="330" y="1936"/>
                    </a:cubicBezTo>
                    <a:cubicBezTo>
                      <a:pt x="418" y="2035"/>
                      <a:pt x="539" y="2035"/>
                      <a:pt x="638" y="2046"/>
                    </a:cubicBezTo>
                    <a:cubicBezTo>
                      <a:pt x="682" y="2057"/>
                      <a:pt x="726" y="2057"/>
                      <a:pt x="748" y="2068"/>
                    </a:cubicBezTo>
                    <a:cubicBezTo>
                      <a:pt x="770" y="2079"/>
                      <a:pt x="803" y="2101"/>
                      <a:pt x="836" y="2134"/>
                    </a:cubicBezTo>
                    <a:cubicBezTo>
                      <a:pt x="913" y="2189"/>
                      <a:pt x="1001" y="2277"/>
                      <a:pt x="1133" y="2277"/>
                    </a:cubicBezTo>
                    <a:cubicBezTo>
                      <a:pt x="1265" y="2277"/>
                      <a:pt x="1353" y="2189"/>
                      <a:pt x="1430" y="2134"/>
                    </a:cubicBezTo>
                    <a:cubicBezTo>
                      <a:pt x="1463" y="2101"/>
                      <a:pt x="1496" y="2079"/>
                      <a:pt x="1518" y="2068"/>
                    </a:cubicBezTo>
                    <a:cubicBezTo>
                      <a:pt x="1540" y="2057"/>
                      <a:pt x="1584" y="2057"/>
                      <a:pt x="1628" y="2046"/>
                    </a:cubicBezTo>
                    <a:cubicBezTo>
                      <a:pt x="1727" y="2035"/>
                      <a:pt x="1848" y="2024"/>
                      <a:pt x="1936" y="1936"/>
                    </a:cubicBezTo>
                    <a:cubicBezTo>
                      <a:pt x="2024" y="1848"/>
                      <a:pt x="2035" y="1727"/>
                      <a:pt x="2046" y="1639"/>
                    </a:cubicBezTo>
                    <a:cubicBezTo>
                      <a:pt x="2046" y="1595"/>
                      <a:pt x="2057" y="1551"/>
                      <a:pt x="2057" y="1518"/>
                    </a:cubicBezTo>
                    <a:cubicBezTo>
                      <a:pt x="2068" y="1496"/>
                      <a:pt x="2101" y="1463"/>
                      <a:pt x="2123" y="1430"/>
                    </a:cubicBezTo>
                    <a:cubicBezTo>
                      <a:pt x="2189" y="1364"/>
                      <a:pt x="2266" y="1265"/>
                      <a:pt x="2266" y="1133"/>
                    </a:cubicBezTo>
                    <a:cubicBezTo>
                      <a:pt x="2266" y="1012"/>
                      <a:pt x="2189" y="913"/>
                      <a:pt x="2123" y="836"/>
                    </a:cubicBezTo>
                    <a:cubicBezTo>
                      <a:pt x="2101" y="814"/>
                      <a:pt x="2068" y="770"/>
                      <a:pt x="2057" y="748"/>
                    </a:cubicBezTo>
                    <a:cubicBezTo>
                      <a:pt x="2057" y="726"/>
                      <a:pt x="2046" y="682"/>
                      <a:pt x="2046" y="638"/>
                    </a:cubicBezTo>
                    <a:cubicBezTo>
                      <a:pt x="2035" y="539"/>
                      <a:pt x="2024" y="418"/>
                      <a:pt x="1936" y="330"/>
                    </a:cubicBezTo>
                    <a:cubicBezTo>
                      <a:pt x="1848" y="242"/>
                      <a:pt x="1727" y="231"/>
                      <a:pt x="1628" y="231"/>
                    </a:cubicBezTo>
                    <a:cubicBezTo>
                      <a:pt x="1584" y="220"/>
                      <a:pt x="1540" y="220"/>
                      <a:pt x="1518" y="209"/>
                    </a:cubicBezTo>
                    <a:cubicBezTo>
                      <a:pt x="1496" y="198"/>
                      <a:pt x="1463" y="176"/>
                      <a:pt x="1430" y="143"/>
                    </a:cubicBezTo>
                    <a:cubicBezTo>
                      <a:pt x="1353" y="77"/>
                      <a:pt x="1265"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1810932" y="4306683"/>
                <a:ext cx="90287" cy="13036"/>
              </a:xfrm>
              <a:custGeom>
                <a:avLst/>
                <a:gdLst/>
                <a:ahLst/>
                <a:cxnLst/>
                <a:rect l="l" t="t" r="r" b="b"/>
                <a:pathLst>
                  <a:path w="2057" h="297" extrusionOk="0">
                    <a:moveTo>
                      <a:pt x="154" y="0"/>
                    </a:moveTo>
                    <a:cubicBezTo>
                      <a:pt x="66" y="0"/>
                      <a:pt x="0" y="66"/>
                      <a:pt x="0" y="143"/>
                    </a:cubicBezTo>
                    <a:cubicBezTo>
                      <a:pt x="0" y="231"/>
                      <a:pt x="77" y="297"/>
                      <a:pt x="154" y="297"/>
                    </a:cubicBezTo>
                    <a:lnTo>
                      <a:pt x="1903" y="297"/>
                    </a:lnTo>
                    <a:cubicBezTo>
                      <a:pt x="1991" y="297"/>
                      <a:pt x="2056" y="231"/>
                      <a:pt x="2056" y="143"/>
                    </a:cubicBezTo>
                    <a:cubicBezTo>
                      <a:pt x="2056" y="66"/>
                      <a:pt x="1991" y="0"/>
                      <a:pt x="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1780998" y="4336091"/>
                <a:ext cx="150156" cy="13563"/>
              </a:xfrm>
              <a:custGeom>
                <a:avLst/>
                <a:gdLst/>
                <a:ahLst/>
                <a:cxnLst/>
                <a:rect l="l" t="t" r="r" b="b"/>
                <a:pathLst>
                  <a:path w="3421" h="309" extrusionOk="0">
                    <a:moveTo>
                      <a:pt x="154" y="1"/>
                    </a:moveTo>
                    <a:cubicBezTo>
                      <a:pt x="66" y="1"/>
                      <a:pt x="0" y="67"/>
                      <a:pt x="0" y="155"/>
                    </a:cubicBezTo>
                    <a:cubicBezTo>
                      <a:pt x="0" y="243"/>
                      <a:pt x="66" y="309"/>
                      <a:pt x="154" y="309"/>
                    </a:cubicBezTo>
                    <a:lnTo>
                      <a:pt x="3277" y="309"/>
                    </a:lnTo>
                    <a:cubicBezTo>
                      <a:pt x="3354" y="309"/>
                      <a:pt x="3420" y="243"/>
                      <a:pt x="3420" y="155"/>
                    </a:cubicBezTo>
                    <a:cubicBezTo>
                      <a:pt x="3420" y="67"/>
                      <a:pt x="3354" y="1"/>
                      <a:pt x="3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1952353" y="4427343"/>
                <a:ext cx="13563" cy="24668"/>
              </a:xfrm>
              <a:custGeom>
                <a:avLst/>
                <a:gdLst/>
                <a:ahLst/>
                <a:cxnLst/>
                <a:rect l="l" t="t" r="r" b="b"/>
                <a:pathLst>
                  <a:path w="309" h="562" extrusionOk="0">
                    <a:moveTo>
                      <a:pt x="154" y="0"/>
                    </a:moveTo>
                    <a:cubicBezTo>
                      <a:pt x="66" y="0"/>
                      <a:pt x="0" y="66"/>
                      <a:pt x="0" y="154"/>
                    </a:cubicBezTo>
                    <a:lnTo>
                      <a:pt x="0" y="418"/>
                    </a:lnTo>
                    <a:cubicBezTo>
                      <a:pt x="0" y="495"/>
                      <a:pt x="66" y="561"/>
                      <a:pt x="154" y="561"/>
                    </a:cubicBezTo>
                    <a:cubicBezTo>
                      <a:pt x="242" y="561"/>
                      <a:pt x="308" y="495"/>
                      <a:pt x="308" y="418"/>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3" name="Google Shape;4873;p76"/>
          <p:cNvGrpSpPr/>
          <p:nvPr/>
        </p:nvGrpSpPr>
        <p:grpSpPr>
          <a:xfrm>
            <a:off x="1983417" y="1419534"/>
            <a:ext cx="467762" cy="3013983"/>
            <a:chOff x="2247586" y="1556122"/>
            <a:chExt cx="467762" cy="3013983"/>
          </a:xfrm>
        </p:grpSpPr>
        <p:grpSp>
          <p:nvGrpSpPr>
            <p:cNvPr id="4874" name="Google Shape;4874;p76"/>
            <p:cNvGrpSpPr/>
            <p:nvPr/>
          </p:nvGrpSpPr>
          <p:grpSpPr>
            <a:xfrm>
              <a:off x="2255553" y="1556122"/>
              <a:ext cx="451829" cy="314270"/>
              <a:chOff x="2298927" y="1578510"/>
              <a:chExt cx="451829" cy="314270"/>
            </a:xfrm>
          </p:grpSpPr>
          <p:sp>
            <p:nvSpPr>
              <p:cNvPr id="4875" name="Google Shape;4875;p76"/>
              <p:cNvSpPr/>
              <p:nvPr/>
            </p:nvSpPr>
            <p:spPr>
              <a:xfrm>
                <a:off x="2370823" y="1635350"/>
                <a:ext cx="208094" cy="176799"/>
              </a:xfrm>
              <a:custGeom>
                <a:avLst/>
                <a:gdLst/>
                <a:ahLst/>
                <a:cxnLst/>
                <a:rect l="l" t="t" r="r" b="b"/>
                <a:pathLst>
                  <a:path w="4741" h="4028" extrusionOk="0">
                    <a:moveTo>
                      <a:pt x="2365" y="322"/>
                    </a:moveTo>
                    <a:lnTo>
                      <a:pt x="4334" y="1400"/>
                    </a:lnTo>
                    <a:cubicBezTo>
                      <a:pt x="4169" y="1488"/>
                      <a:pt x="3399" y="1906"/>
                      <a:pt x="3234" y="2005"/>
                    </a:cubicBezTo>
                    <a:lnTo>
                      <a:pt x="2475" y="1290"/>
                    </a:lnTo>
                    <a:cubicBezTo>
                      <a:pt x="2444" y="1258"/>
                      <a:pt x="2407" y="1244"/>
                      <a:pt x="2372" y="1244"/>
                    </a:cubicBezTo>
                    <a:cubicBezTo>
                      <a:pt x="2333" y="1244"/>
                      <a:pt x="2295" y="1261"/>
                      <a:pt x="2266" y="1290"/>
                    </a:cubicBezTo>
                    <a:cubicBezTo>
                      <a:pt x="2200" y="1356"/>
                      <a:pt x="2211" y="1444"/>
                      <a:pt x="2266" y="1510"/>
                    </a:cubicBezTo>
                    <a:lnTo>
                      <a:pt x="2948" y="2147"/>
                    </a:lnTo>
                    <a:lnTo>
                      <a:pt x="2365" y="2477"/>
                    </a:lnTo>
                    <a:cubicBezTo>
                      <a:pt x="2167" y="2356"/>
                      <a:pt x="639" y="1521"/>
                      <a:pt x="408" y="1400"/>
                    </a:cubicBezTo>
                    <a:lnTo>
                      <a:pt x="2365" y="322"/>
                    </a:lnTo>
                    <a:close/>
                    <a:moveTo>
                      <a:pt x="3630" y="2125"/>
                    </a:moveTo>
                    <a:lnTo>
                      <a:pt x="3630" y="3401"/>
                    </a:lnTo>
                    <a:cubicBezTo>
                      <a:pt x="3630" y="3434"/>
                      <a:pt x="3619" y="3456"/>
                      <a:pt x="3586" y="3467"/>
                    </a:cubicBezTo>
                    <a:cubicBezTo>
                      <a:pt x="3184" y="3638"/>
                      <a:pt x="2778" y="3723"/>
                      <a:pt x="2369" y="3723"/>
                    </a:cubicBezTo>
                    <a:cubicBezTo>
                      <a:pt x="1961" y="3723"/>
                      <a:pt x="1551" y="3638"/>
                      <a:pt x="1144" y="3467"/>
                    </a:cubicBezTo>
                    <a:cubicBezTo>
                      <a:pt x="1122" y="3456"/>
                      <a:pt x="1100" y="3434"/>
                      <a:pt x="1100" y="3401"/>
                    </a:cubicBezTo>
                    <a:lnTo>
                      <a:pt x="1100" y="2125"/>
                    </a:lnTo>
                    <a:lnTo>
                      <a:pt x="2277" y="2763"/>
                    </a:lnTo>
                    <a:cubicBezTo>
                      <a:pt x="2299" y="2785"/>
                      <a:pt x="2332" y="2785"/>
                      <a:pt x="2365" y="2785"/>
                    </a:cubicBezTo>
                    <a:cubicBezTo>
                      <a:pt x="2398" y="2785"/>
                      <a:pt x="2431" y="2785"/>
                      <a:pt x="2464" y="2763"/>
                    </a:cubicBezTo>
                    <a:lnTo>
                      <a:pt x="3058" y="2444"/>
                    </a:lnTo>
                    <a:lnTo>
                      <a:pt x="3058" y="3247"/>
                    </a:lnTo>
                    <a:cubicBezTo>
                      <a:pt x="3058" y="3324"/>
                      <a:pt x="3124" y="3390"/>
                      <a:pt x="3201" y="3390"/>
                    </a:cubicBezTo>
                    <a:cubicBezTo>
                      <a:pt x="3289" y="3390"/>
                      <a:pt x="3355" y="3324"/>
                      <a:pt x="3355" y="3247"/>
                    </a:cubicBezTo>
                    <a:lnTo>
                      <a:pt x="3355" y="2268"/>
                    </a:lnTo>
                    <a:lnTo>
                      <a:pt x="3630" y="2125"/>
                    </a:lnTo>
                    <a:close/>
                    <a:moveTo>
                      <a:pt x="2371" y="0"/>
                    </a:moveTo>
                    <a:cubicBezTo>
                      <a:pt x="2338" y="0"/>
                      <a:pt x="2305" y="9"/>
                      <a:pt x="2277" y="25"/>
                    </a:cubicBezTo>
                    <a:lnTo>
                      <a:pt x="111" y="1224"/>
                    </a:lnTo>
                    <a:cubicBezTo>
                      <a:pt x="45" y="1257"/>
                      <a:pt x="1" y="1323"/>
                      <a:pt x="1" y="1400"/>
                    </a:cubicBezTo>
                    <a:cubicBezTo>
                      <a:pt x="1" y="1466"/>
                      <a:pt x="45" y="1532"/>
                      <a:pt x="111" y="1576"/>
                    </a:cubicBezTo>
                    <a:lnTo>
                      <a:pt x="804" y="1961"/>
                    </a:lnTo>
                    <a:lnTo>
                      <a:pt x="804" y="3401"/>
                    </a:lnTo>
                    <a:cubicBezTo>
                      <a:pt x="804" y="3555"/>
                      <a:pt x="891" y="3687"/>
                      <a:pt x="1034" y="3742"/>
                    </a:cubicBezTo>
                    <a:cubicBezTo>
                      <a:pt x="1474" y="3929"/>
                      <a:pt x="1925" y="4028"/>
                      <a:pt x="2376" y="4028"/>
                    </a:cubicBezTo>
                    <a:cubicBezTo>
                      <a:pt x="2816" y="4028"/>
                      <a:pt x="3267" y="3929"/>
                      <a:pt x="3707" y="3742"/>
                    </a:cubicBezTo>
                    <a:cubicBezTo>
                      <a:pt x="3850" y="3687"/>
                      <a:pt x="3938" y="3555"/>
                      <a:pt x="3938" y="3401"/>
                    </a:cubicBezTo>
                    <a:lnTo>
                      <a:pt x="3938" y="1961"/>
                    </a:lnTo>
                    <a:lnTo>
                      <a:pt x="4642" y="1576"/>
                    </a:lnTo>
                    <a:cubicBezTo>
                      <a:pt x="4697" y="1532"/>
                      <a:pt x="4740" y="1466"/>
                      <a:pt x="4740" y="1400"/>
                    </a:cubicBezTo>
                    <a:cubicBezTo>
                      <a:pt x="4740" y="1323"/>
                      <a:pt x="4697" y="1257"/>
                      <a:pt x="4642" y="1224"/>
                    </a:cubicBezTo>
                    <a:lnTo>
                      <a:pt x="2464" y="25"/>
                    </a:lnTo>
                    <a:cubicBezTo>
                      <a:pt x="2437" y="9"/>
                      <a:pt x="2404" y="0"/>
                      <a:pt x="2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2383859" y="1633068"/>
                <a:ext cx="40118" cy="13519"/>
              </a:xfrm>
              <a:custGeom>
                <a:avLst/>
                <a:gdLst/>
                <a:ahLst/>
                <a:cxnLst/>
                <a:rect l="l" t="t" r="r" b="b"/>
                <a:pathLst>
                  <a:path w="914" h="308" extrusionOk="0">
                    <a:moveTo>
                      <a:pt x="155" y="0"/>
                    </a:moveTo>
                    <a:cubicBezTo>
                      <a:pt x="67" y="0"/>
                      <a:pt x="1" y="66"/>
                      <a:pt x="1" y="154"/>
                    </a:cubicBezTo>
                    <a:cubicBezTo>
                      <a:pt x="1" y="242"/>
                      <a:pt x="67" y="308"/>
                      <a:pt x="155" y="308"/>
                    </a:cubicBezTo>
                    <a:lnTo>
                      <a:pt x="759" y="308"/>
                    </a:lnTo>
                    <a:cubicBezTo>
                      <a:pt x="847" y="308"/>
                      <a:pt x="913" y="242"/>
                      <a:pt x="913" y="154"/>
                    </a:cubicBezTo>
                    <a:cubicBezTo>
                      <a:pt x="913" y="66"/>
                      <a:pt x="847" y="0"/>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2298927" y="1578510"/>
                <a:ext cx="451829" cy="314270"/>
              </a:xfrm>
              <a:custGeom>
                <a:avLst/>
                <a:gdLst/>
                <a:ahLst/>
                <a:cxnLst/>
                <a:rect l="l" t="t" r="r" b="b"/>
                <a:pathLst>
                  <a:path w="10294" h="7160" extrusionOk="0">
                    <a:moveTo>
                      <a:pt x="6005" y="6016"/>
                    </a:moveTo>
                    <a:lnTo>
                      <a:pt x="5884" y="6280"/>
                    </a:lnTo>
                    <a:lnTo>
                      <a:pt x="4421" y="6280"/>
                    </a:lnTo>
                    <a:lnTo>
                      <a:pt x="4289" y="6016"/>
                    </a:lnTo>
                    <a:close/>
                    <a:moveTo>
                      <a:pt x="924" y="0"/>
                    </a:moveTo>
                    <a:cubicBezTo>
                      <a:pt x="715" y="0"/>
                      <a:pt x="550" y="176"/>
                      <a:pt x="550" y="374"/>
                    </a:cubicBezTo>
                    <a:lnTo>
                      <a:pt x="550" y="5708"/>
                    </a:lnTo>
                    <a:lnTo>
                      <a:pt x="429" y="5708"/>
                    </a:lnTo>
                    <a:cubicBezTo>
                      <a:pt x="198" y="5708"/>
                      <a:pt x="0" y="5895"/>
                      <a:pt x="0" y="6126"/>
                    </a:cubicBezTo>
                    <a:lnTo>
                      <a:pt x="0" y="6731"/>
                    </a:lnTo>
                    <a:cubicBezTo>
                      <a:pt x="0" y="6962"/>
                      <a:pt x="198" y="7159"/>
                      <a:pt x="429" y="7159"/>
                    </a:cubicBezTo>
                    <a:lnTo>
                      <a:pt x="3431" y="7159"/>
                    </a:lnTo>
                    <a:cubicBezTo>
                      <a:pt x="3519" y="7159"/>
                      <a:pt x="3585" y="7094"/>
                      <a:pt x="3585" y="7006"/>
                    </a:cubicBezTo>
                    <a:cubicBezTo>
                      <a:pt x="3585" y="6918"/>
                      <a:pt x="3519" y="6852"/>
                      <a:pt x="3431" y="6852"/>
                    </a:cubicBezTo>
                    <a:lnTo>
                      <a:pt x="429" y="6852"/>
                    </a:lnTo>
                    <a:cubicBezTo>
                      <a:pt x="363" y="6852"/>
                      <a:pt x="308" y="6797"/>
                      <a:pt x="308" y="6731"/>
                    </a:cubicBezTo>
                    <a:lnTo>
                      <a:pt x="308" y="6126"/>
                    </a:lnTo>
                    <a:cubicBezTo>
                      <a:pt x="308" y="6060"/>
                      <a:pt x="363" y="6005"/>
                      <a:pt x="429" y="6005"/>
                    </a:cubicBezTo>
                    <a:lnTo>
                      <a:pt x="3959" y="6005"/>
                    </a:lnTo>
                    <a:lnTo>
                      <a:pt x="4146" y="6412"/>
                    </a:lnTo>
                    <a:cubicBezTo>
                      <a:pt x="4201" y="6511"/>
                      <a:pt x="4300" y="6588"/>
                      <a:pt x="4421" y="6588"/>
                    </a:cubicBezTo>
                    <a:lnTo>
                      <a:pt x="5873" y="6588"/>
                    </a:lnTo>
                    <a:cubicBezTo>
                      <a:pt x="5994" y="6588"/>
                      <a:pt x="6104" y="6511"/>
                      <a:pt x="6148" y="6412"/>
                    </a:cubicBezTo>
                    <a:lnTo>
                      <a:pt x="6346" y="6005"/>
                    </a:lnTo>
                    <a:lnTo>
                      <a:pt x="9876" y="6005"/>
                    </a:lnTo>
                    <a:cubicBezTo>
                      <a:pt x="9942" y="6005"/>
                      <a:pt x="9986" y="6060"/>
                      <a:pt x="9986" y="6126"/>
                    </a:cubicBezTo>
                    <a:lnTo>
                      <a:pt x="9986" y="6731"/>
                    </a:lnTo>
                    <a:cubicBezTo>
                      <a:pt x="9986" y="6797"/>
                      <a:pt x="9942" y="6852"/>
                      <a:pt x="9876" y="6852"/>
                    </a:cubicBezTo>
                    <a:lnTo>
                      <a:pt x="4036" y="6852"/>
                    </a:lnTo>
                    <a:cubicBezTo>
                      <a:pt x="3948" y="6852"/>
                      <a:pt x="3882" y="6918"/>
                      <a:pt x="3882" y="7006"/>
                    </a:cubicBezTo>
                    <a:cubicBezTo>
                      <a:pt x="3882" y="7094"/>
                      <a:pt x="3948" y="7159"/>
                      <a:pt x="4036" y="7159"/>
                    </a:cubicBezTo>
                    <a:lnTo>
                      <a:pt x="9876" y="7159"/>
                    </a:lnTo>
                    <a:cubicBezTo>
                      <a:pt x="10107" y="7159"/>
                      <a:pt x="10293" y="6962"/>
                      <a:pt x="10293" y="6731"/>
                    </a:cubicBezTo>
                    <a:lnTo>
                      <a:pt x="10293" y="6126"/>
                    </a:lnTo>
                    <a:cubicBezTo>
                      <a:pt x="10293" y="5895"/>
                      <a:pt x="10107" y="5708"/>
                      <a:pt x="9876" y="5708"/>
                    </a:cubicBezTo>
                    <a:lnTo>
                      <a:pt x="9755" y="5708"/>
                    </a:lnTo>
                    <a:lnTo>
                      <a:pt x="9755" y="374"/>
                    </a:lnTo>
                    <a:cubicBezTo>
                      <a:pt x="9755" y="176"/>
                      <a:pt x="9590" y="0"/>
                      <a:pt x="9381" y="0"/>
                    </a:cubicBezTo>
                    <a:lnTo>
                      <a:pt x="2387" y="0"/>
                    </a:lnTo>
                    <a:cubicBezTo>
                      <a:pt x="2299" y="0"/>
                      <a:pt x="2233" y="66"/>
                      <a:pt x="2233" y="154"/>
                    </a:cubicBezTo>
                    <a:cubicBezTo>
                      <a:pt x="2233" y="242"/>
                      <a:pt x="2299" y="308"/>
                      <a:pt x="2387" y="308"/>
                    </a:cubicBezTo>
                    <a:lnTo>
                      <a:pt x="9381" y="308"/>
                    </a:lnTo>
                    <a:cubicBezTo>
                      <a:pt x="9425" y="308"/>
                      <a:pt x="9458" y="341"/>
                      <a:pt x="9458" y="374"/>
                    </a:cubicBezTo>
                    <a:lnTo>
                      <a:pt x="9458" y="5708"/>
                    </a:lnTo>
                    <a:lnTo>
                      <a:pt x="9150" y="5708"/>
                    </a:lnTo>
                    <a:lnTo>
                      <a:pt x="9150" y="4212"/>
                    </a:lnTo>
                    <a:cubicBezTo>
                      <a:pt x="9150" y="4124"/>
                      <a:pt x="9084" y="4058"/>
                      <a:pt x="8996" y="4058"/>
                    </a:cubicBezTo>
                    <a:cubicBezTo>
                      <a:pt x="8919" y="4058"/>
                      <a:pt x="8853" y="4124"/>
                      <a:pt x="8853" y="4212"/>
                    </a:cubicBezTo>
                    <a:lnTo>
                      <a:pt x="8853" y="5708"/>
                    </a:lnTo>
                    <a:lnTo>
                      <a:pt x="1452" y="5708"/>
                    </a:lnTo>
                    <a:lnTo>
                      <a:pt x="1452" y="913"/>
                    </a:lnTo>
                    <a:lnTo>
                      <a:pt x="8853" y="913"/>
                    </a:lnTo>
                    <a:lnTo>
                      <a:pt x="8853" y="3607"/>
                    </a:lnTo>
                    <a:cubicBezTo>
                      <a:pt x="8853" y="3695"/>
                      <a:pt x="8919" y="3761"/>
                      <a:pt x="8996" y="3761"/>
                    </a:cubicBezTo>
                    <a:cubicBezTo>
                      <a:pt x="9084" y="3761"/>
                      <a:pt x="9150" y="3695"/>
                      <a:pt x="9150" y="3607"/>
                    </a:cubicBezTo>
                    <a:lnTo>
                      <a:pt x="9150" y="759"/>
                    </a:lnTo>
                    <a:cubicBezTo>
                      <a:pt x="9150" y="671"/>
                      <a:pt x="9084" y="605"/>
                      <a:pt x="8996" y="605"/>
                    </a:cubicBezTo>
                    <a:lnTo>
                      <a:pt x="1298" y="605"/>
                    </a:lnTo>
                    <a:cubicBezTo>
                      <a:pt x="1221" y="605"/>
                      <a:pt x="1144" y="671"/>
                      <a:pt x="1144" y="759"/>
                    </a:cubicBezTo>
                    <a:lnTo>
                      <a:pt x="1144" y="5708"/>
                    </a:lnTo>
                    <a:lnTo>
                      <a:pt x="847" y="5708"/>
                    </a:lnTo>
                    <a:lnTo>
                      <a:pt x="847" y="374"/>
                    </a:lnTo>
                    <a:cubicBezTo>
                      <a:pt x="847" y="341"/>
                      <a:pt x="880" y="308"/>
                      <a:pt x="924" y="308"/>
                    </a:cubicBezTo>
                    <a:lnTo>
                      <a:pt x="1782" y="308"/>
                    </a:lnTo>
                    <a:cubicBezTo>
                      <a:pt x="1870" y="308"/>
                      <a:pt x="1936" y="242"/>
                      <a:pt x="1936" y="154"/>
                    </a:cubicBezTo>
                    <a:cubicBezTo>
                      <a:pt x="1936" y="66"/>
                      <a:pt x="1870" y="0"/>
                      <a:pt x="1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2567285" y="1737795"/>
                <a:ext cx="105737" cy="51223"/>
              </a:xfrm>
              <a:custGeom>
                <a:avLst/>
                <a:gdLst/>
                <a:ahLst/>
                <a:cxnLst/>
                <a:rect l="l" t="t" r="r" b="b"/>
                <a:pathLst>
                  <a:path w="2409" h="1167" extrusionOk="0">
                    <a:moveTo>
                      <a:pt x="2112" y="308"/>
                    </a:moveTo>
                    <a:lnTo>
                      <a:pt x="2112" y="869"/>
                    </a:lnTo>
                    <a:lnTo>
                      <a:pt x="297" y="869"/>
                    </a:lnTo>
                    <a:lnTo>
                      <a:pt x="297" y="308"/>
                    </a:lnTo>
                    <a:close/>
                    <a:moveTo>
                      <a:pt x="232" y="0"/>
                    </a:moveTo>
                    <a:cubicBezTo>
                      <a:pt x="100" y="0"/>
                      <a:pt x="1" y="110"/>
                      <a:pt x="1" y="231"/>
                    </a:cubicBezTo>
                    <a:lnTo>
                      <a:pt x="1" y="935"/>
                    </a:lnTo>
                    <a:cubicBezTo>
                      <a:pt x="1" y="1067"/>
                      <a:pt x="111" y="1166"/>
                      <a:pt x="232" y="1166"/>
                    </a:cubicBezTo>
                    <a:lnTo>
                      <a:pt x="2178" y="1166"/>
                    </a:lnTo>
                    <a:cubicBezTo>
                      <a:pt x="2310" y="1166"/>
                      <a:pt x="2409" y="1067"/>
                      <a:pt x="2409" y="935"/>
                    </a:cubicBezTo>
                    <a:lnTo>
                      <a:pt x="2409" y="231"/>
                    </a:lnTo>
                    <a:cubicBezTo>
                      <a:pt x="2409" y="110"/>
                      <a:pt x="2310" y="0"/>
                      <a:pt x="2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76"/>
            <p:cNvGrpSpPr/>
            <p:nvPr/>
          </p:nvGrpSpPr>
          <p:grpSpPr>
            <a:xfrm>
              <a:off x="2255311" y="2153245"/>
              <a:ext cx="452312" cy="451347"/>
              <a:chOff x="2152195" y="2132168"/>
              <a:chExt cx="452312" cy="451347"/>
            </a:xfrm>
          </p:grpSpPr>
          <p:sp>
            <p:nvSpPr>
              <p:cNvPr id="4880" name="Google Shape;4880;p76"/>
              <p:cNvSpPr/>
              <p:nvPr/>
            </p:nvSpPr>
            <p:spPr>
              <a:xfrm>
                <a:off x="2181120" y="2160610"/>
                <a:ext cx="18874" cy="13563"/>
              </a:xfrm>
              <a:custGeom>
                <a:avLst/>
                <a:gdLst/>
                <a:ahLst/>
                <a:cxnLst/>
                <a:rect l="l" t="t" r="r" b="b"/>
                <a:pathLst>
                  <a:path w="430" h="309" extrusionOk="0">
                    <a:moveTo>
                      <a:pt x="144" y="1"/>
                    </a:moveTo>
                    <a:cubicBezTo>
                      <a:pt x="67" y="1"/>
                      <a:pt x="1" y="67"/>
                      <a:pt x="1" y="155"/>
                    </a:cubicBezTo>
                    <a:cubicBezTo>
                      <a:pt x="1" y="243"/>
                      <a:pt x="67" y="309"/>
                      <a:pt x="144" y="309"/>
                    </a:cubicBezTo>
                    <a:lnTo>
                      <a:pt x="276" y="309"/>
                    </a:lnTo>
                    <a:cubicBezTo>
                      <a:pt x="364" y="309"/>
                      <a:pt x="430" y="243"/>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2210089" y="2160610"/>
                <a:ext cx="18874" cy="13563"/>
              </a:xfrm>
              <a:custGeom>
                <a:avLst/>
                <a:gdLst/>
                <a:ahLst/>
                <a:cxnLst/>
                <a:rect l="l" t="t" r="r" b="b"/>
                <a:pathLst>
                  <a:path w="430" h="309" extrusionOk="0">
                    <a:moveTo>
                      <a:pt x="144" y="1"/>
                    </a:moveTo>
                    <a:cubicBezTo>
                      <a:pt x="67" y="1"/>
                      <a:pt x="1" y="67"/>
                      <a:pt x="1" y="155"/>
                    </a:cubicBezTo>
                    <a:cubicBezTo>
                      <a:pt x="1" y="232"/>
                      <a:pt x="67" y="309"/>
                      <a:pt x="144" y="309"/>
                    </a:cubicBezTo>
                    <a:lnTo>
                      <a:pt x="276" y="309"/>
                    </a:lnTo>
                    <a:cubicBezTo>
                      <a:pt x="364" y="309"/>
                      <a:pt x="430" y="232"/>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2238575" y="2160610"/>
                <a:ext cx="18874" cy="13563"/>
              </a:xfrm>
              <a:custGeom>
                <a:avLst/>
                <a:gdLst/>
                <a:ahLst/>
                <a:cxnLst/>
                <a:rect l="l" t="t" r="r" b="b"/>
                <a:pathLst>
                  <a:path w="430" h="309" extrusionOk="0">
                    <a:moveTo>
                      <a:pt x="154" y="1"/>
                    </a:moveTo>
                    <a:cubicBezTo>
                      <a:pt x="66" y="1"/>
                      <a:pt x="1" y="67"/>
                      <a:pt x="1" y="155"/>
                    </a:cubicBezTo>
                    <a:cubicBezTo>
                      <a:pt x="1" y="232"/>
                      <a:pt x="66" y="309"/>
                      <a:pt x="154" y="309"/>
                    </a:cubicBezTo>
                    <a:lnTo>
                      <a:pt x="286" y="309"/>
                    </a:lnTo>
                    <a:cubicBezTo>
                      <a:pt x="363" y="309"/>
                      <a:pt x="429" y="232"/>
                      <a:pt x="429" y="155"/>
                    </a:cubicBezTo>
                    <a:cubicBezTo>
                      <a:pt x="429" y="67"/>
                      <a:pt x="363"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2318723" y="2218548"/>
                <a:ext cx="60835" cy="71501"/>
              </a:xfrm>
              <a:custGeom>
                <a:avLst/>
                <a:gdLst/>
                <a:ahLst/>
                <a:cxnLst/>
                <a:rect l="l" t="t" r="r" b="b"/>
                <a:pathLst>
                  <a:path w="1386" h="1629" extrusionOk="0">
                    <a:moveTo>
                      <a:pt x="693" y="517"/>
                    </a:moveTo>
                    <a:lnTo>
                      <a:pt x="880" y="1001"/>
                    </a:lnTo>
                    <a:lnTo>
                      <a:pt x="506" y="1001"/>
                    </a:lnTo>
                    <a:lnTo>
                      <a:pt x="693" y="517"/>
                    </a:lnTo>
                    <a:close/>
                    <a:moveTo>
                      <a:pt x="693" y="1"/>
                    </a:moveTo>
                    <a:cubicBezTo>
                      <a:pt x="616" y="1"/>
                      <a:pt x="550" y="45"/>
                      <a:pt x="528" y="111"/>
                    </a:cubicBezTo>
                    <a:lnTo>
                      <a:pt x="22" y="1430"/>
                    </a:lnTo>
                    <a:cubicBezTo>
                      <a:pt x="0" y="1507"/>
                      <a:pt x="33" y="1584"/>
                      <a:pt x="110" y="1617"/>
                    </a:cubicBezTo>
                    <a:cubicBezTo>
                      <a:pt x="128" y="1625"/>
                      <a:pt x="146" y="1628"/>
                      <a:pt x="164" y="1628"/>
                    </a:cubicBezTo>
                    <a:cubicBezTo>
                      <a:pt x="224" y="1628"/>
                      <a:pt x="283" y="1588"/>
                      <a:pt x="308" y="1529"/>
                    </a:cubicBezTo>
                    <a:lnTo>
                      <a:pt x="396" y="1298"/>
                    </a:lnTo>
                    <a:lnTo>
                      <a:pt x="990" y="1298"/>
                    </a:lnTo>
                    <a:lnTo>
                      <a:pt x="1078" y="1529"/>
                    </a:lnTo>
                    <a:cubicBezTo>
                      <a:pt x="1095" y="1588"/>
                      <a:pt x="1157" y="1628"/>
                      <a:pt x="1220" y="1628"/>
                    </a:cubicBezTo>
                    <a:cubicBezTo>
                      <a:pt x="1239" y="1628"/>
                      <a:pt x="1258" y="1625"/>
                      <a:pt x="1276" y="1617"/>
                    </a:cubicBezTo>
                    <a:cubicBezTo>
                      <a:pt x="1353" y="1595"/>
                      <a:pt x="1386" y="1507"/>
                      <a:pt x="1364" y="1430"/>
                    </a:cubicBezTo>
                    <a:lnTo>
                      <a:pt x="869" y="111"/>
                    </a:lnTo>
                    <a:lnTo>
                      <a:pt x="858" y="111"/>
                    </a:lnTo>
                    <a:cubicBezTo>
                      <a:pt x="836" y="45"/>
                      <a:pt x="770"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2185465" y="2286625"/>
                <a:ext cx="73432" cy="79445"/>
              </a:xfrm>
              <a:custGeom>
                <a:avLst/>
                <a:gdLst/>
                <a:ahLst/>
                <a:cxnLst/>
                <a:rect l="l" t="t" r="r" b="b"/>
                <a:pathLst>
                  <a:path w="1673" h="1810" extrusionOk="0">
                    <a:moveTo>
                      <a:pt x="837" y="0"/>
                    </a:moveTo>
                    <a:cubicBezTo>
                      <a:pt x="749" y="0"/>
                      <a:pt x="683" y="66"/>
                      <a:pt x="683" y="154"/>
                    </a:cubicBezTo>
                    <a:lnTo>
                      <a:pt x="683" y="275"/>
                    </a:lnTo>
                    <a:lnTo>
                      <a:pt x="155" y="275"/>
                    </a:lnTo>
                    <a:cubicBezTo>
                      <a:pt x="67" y="275"/>
                      <a:pt x="1" y="341"/>
                      <a:pt x="1" y="418"/>
                    </a:cubicBezTo>
                    <a:cubicBezTo>
                      <a:pt x="1" y="506"/>
                      <a:pt x="67" y="572"/>
                      <a:pt x="155" y="572"/>
                    </a:cubicBezTo>
                    <a:lnTo>
                      <a:pt x="1167" y="572"/>
                    </a:lnTo>
                    <a:cubicBezTo>
                      <a:pt x="1167" y="726"/>
                      <a:pt x="1145" y="990"/>
                      <a:pt x="936" y="1210"/>
                    </a:cubicBezTo>
                    <a:lnTo>
                      <a:pt x="661" y="968"/>
                    </a:lnTo>
                    <a:cubicBezTo>
                      <a:pt x="632" y="944"/>
                      <a:pt x="597" y="933"/>
                      <a:pt x="563" y="933"/>
                    </a:cubicBezTo>
                    <a:cubicBezTo>
                      <a:pt x="517" y="933"/>
                      <a:pt x="472" y="952"/>
                      <a:pt x="441" y="990"/>
                    </a:cubicBezTo>
                    <a:cubicBezTo>
                      <a:pt x="397" y="1056"/>
                      <a:pt x="397" y="1144"/>
                      <a:pt x="463" y="1199"/>
                    </a:cubicBezTo>
                    <a:lnTo>
                      <a:pt x="694" y="1397"/>
                    </a:lnTo>
                    <a:cubicBezTo>
                      <a:pt x="617" y="1441"/>
                      <a:pt x="529" y="1474"/>
                      <a:pt x="419" y="1507"/>
                    </a:cubicBezTo>
                    <a:cubicBezTo>
                      <a:pt x="342" y="1529"/>
                      <a:pt x="298" y="1617"/>
                      <a:pt x="320" y="1694"/>
                    </a:cubicBezTo>
                    <a:cubicBezTo>
                      <a:pt x="338" y="1767"/>
                      <a:pt x="401" y="1809"/>
                      <a:pt x="466" y="1809"/>
                    </a:cubicBezTo>
                    <a:cubicBezTo>
                      <a:pt x="480" y="1809"/>
                      <a:pt x="493" y="1807"/>
                      <a:pt x="507" y="1804"/>
                    </a:cubicBezTo>
                    <a:cubicBezTo>
                      <a:pt x="683" y="1749"/>
                      <a:pt x="826" y="1683"/>
                      <a:pt x="936" y="1606"/>
                    </a:cubicBezTo>
                    <a:lnTo>
                      <a:pt x="1057" y="1705"/>
                    </a:lnTo>
                    <a:cubicBezTo>
                      <a:pt x="1086" y="1729"/>
                      <a:pt x="1120" y="1741"/>
                      <a:pt x="1154" y="1741"/>
                    </a:cubicBezTo>
                    <a:cubicBezTo>
                      <a:pt x="1195" y="1741"/>
                      <a:pt x="1235" y="1724"/>
                      <a:pt x="1265" y="1694"/>
                    </a:cubicBezTo>
                    <a:cubicBezTo>
                      <a:pt x="1320" y="1628"/>
                      <a:pt x="1320" y="1529"/>
                      <a:pt x="1254" y="1474"/>
                    </a:cubicBezTo>
                    <a:lnTo>
                      <a:pt x="1167" y="1408"/>
                    </a:lnTo>
                    <a:cubicBezTo>
                      <a:pt x="1298" y="1265"/>
                      <a:pt x="1375" y="1100"/>
                      <a:pt x="1419" y="968"/>
                    </a:cubicBezTo>
                    <a:cubicBezTo>
                      <a:pt x="1463" y="814"/>
                      <a:pt x="1474" y="682"/>
                      <a:pt x="1474" y="572"/>
                    </a:cubicBezTo>
                    <a:lnTo>
                      <a:pt x="1518" y="572"/>
                    </a:lnTo>
                    <a:cubicBezTo>
                      <a:pt x="1606" y="572"/>
                      <a:pt x="1672" y="506"/>
                      <a:pt x="1672" y="418"/>
                    </a:cubicBezTo>
                    <a:cubicBezTo>
                      <a:pt x="1672" y="341"/>
                      <a:pt x="1606" y="275"/>
                      <a:pt x="1518" y="275"/>
                    </a:cubicBezTo>
                    <a:lnTo>
                      <a:pt x="991" y="275"/>
                    </a:lnTo>
                    <a:lnTo>
                      <a:pt x="991" y="154"/>
                    </a:lnTo>
                    <a:cubicBezTo>
                      <a:pt x="991" y="66"/>
                      <a:pt x="925" y="0"/>
                      <a:pt x="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2231816" y="2217714"/>
                <a:ext cx="71018" cy="61011"/>
              </a:xfrm>
              <a:custGeom>
                <a:avLst/>
                <a:gdLst/>
                <a:ahLst/>
                <a:cxnLst/>
                <a:rect l="l" t="t" r="r" b="b"/>
                <a:pathLst>
                  <a:path w="1618" h="1390" extrusionOk="0">
                    <a:moveTo>
                      <a:pt x="1221" y="0"/>
                    </a:moveTo>
                    <a:cubicBezTo>
                      <a:pt x="1183" y="0"/>
                      <a:pt x="1144" y="14"/>
                      <a:pt x="1111" y="42"/>
                    </a:cubicBezTo>
                    <a:cubicBezTo>
                      <a:pt x="1056" y="108"/>
                      <a:pt x="1056" y="195"/>
                      <a:pt x="1111" y="250"/>
                    </a:cubicBezTo>
                    <a:cubicBezTo>
                      <a:pt x="770" y="316"/>
                      <a:pt x="473" y="514"/>
                      <a:pt x="275" y="800"/>
                    </a:cubicBezTo>
                    <a:cubicBezTo>
                      <a:pt x="248" y="764"/>
                      <a:pt x="213" y="743"/>
                      <a:pt x="171" y="743"/>
                    </a:cubicBezTo>
                    <a:cubicBezTo>
                      <a:pt x="162" y="743"/>
                      <a:pt x="153" y="743"/>
                      <a:pt x="144" y="745"/>
                    </a:cubicBezTo>
                    <a:cubicBezTo>
                      <a:pt x="67" y="745"/>
                      <a:pt x="1" y="822"/>
                      <a:pt x="12" y="899"/>
                    </a:cubicBezTo>
                    <a:lnTo>
                      <a:pt x="34" y="1251"/>
                    </a:lnTo>
                    <a:cubicBezTo>
                      <a:pt x="34" y="1295"/>
                      <a:pt x="56" y="1339"/>
                      <a:pt x="100" y="1361"/>
                    </a:cubicBezTo>
                    <a:cubicBezTo>
                      <a:pt x="120" y="1382"/>
                      <a:pt x="146" y="1390"/>
                      <a:pt x="173" y="1390"/>
                    </a:cubicBezTo>
                    <a:cubicBezTo>
                      <a:pt x="188" y="1390"/>
                      <a:pt x="204" y="1387"/>
                      <a:pt x="220" y="1383"/>
                    </a:cubicBezTo>
                    <a:lnTo>
                      <a:pt x="561" y="1295"/>
                    </a:lnTo>
                    <a:cubicBezTo>
                      <a:pt x="638" y="1273"/>
                      <a:pt x="693" y="1185"/>
                      <a:pt x="671" y="1108"/>
                    </a:cubicBezTo>
                    <a:cubicBezTo>
                      <a:pt x="652" y="1039"/>
                      <a:pt x="588" y="997"/>
                      <a:pt x="519" y="997"/>
                    </a:cubicBezTo>
                    <a:cubicBezTo>
                      <a:pt x="511" y="997"/>
                      <a:pt x="503" y="997"/>
                      <a:pt x="495" y="998"/>
                    </a:cubicBezTo>
                    <a:cubicBezTo>
                      <a:pt x="638" y="789"/>
                      <a:pt x="858" y="624"/>
                      <a:pt x="1100" y="558"/>
                    </a:cubicBezTo>
                    <a:lnTo>
                      <a:pt x="1100" y="558"/>
                    </a:lnTo>
                    <a:cubicBezTo>
                      <a:pt x="1089" y="613"/>
                      <a:pt x="1100" y="679"/>
                      <a:pt x="1144" y="723"/>
                    </a:cubicBezTo>
                    <a:cubicBezTo>
                      <a:pt x="1173" y="747"/>
                      <a:pt x="1207" y="759"/>
                      <a:pt x="1242" y="759"/>
                    </a:cubicBezTo>
                    <a:cubicBezTo>
                      <a:pt x="1288" y="759"/>
                      <a:pt x="1333" y="739"/>
                      <a:pt x="1364" y="701"/>
                    </a:cubicBezTo>
                    <a:lnTo>
                      <a:pt x="1573" y="470"/>
                    </a:lnTo>
                    <a:cubicBezTo>
                      <a:pt x="1617" y="404"/>
                      <a:pt x="1617" y="316"/>
                      <a:pt x="1562" y="261"/>
                    </a:cubicBezTo>
                    <a:lnTo>
                      <a:pt x="1331" y="42"/>
                    </a:lnTo>
                    <a:cubicBezTo>
                      <a:pt x="1298" y="14"/>
                      <a:pt x="1260" y="0"/>
                      <a:pt x="1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2268993" y="2303963"/>
                <a:ext cx="71325" cy="61230"/>
              </a:xfrm>
              <a:custGeom>
                <a:avLst/>
                <a:gdLst/>
                <a:ahLst/>
                <a:cxnLst/>
                <a:rect l="l" t="t" r="r" b="b"/>
                <a:pathLst>
                  <a:path w="1625" h="1395" extrusionOk="0">
                    <a:moveTo>
                      <a:pt x="1444" y="1"/>
                    </a:moveTo>
                    <a:cubicBezTo>
                      <a:pt x="1428" y="1"/>
                      <a:pt x="1413" y="4"/>
                      <a:pt x="1397" y="12"/>
                    </a:cubicBezTo>
                    <a:lnTo>
                      <a:pt x="1056" y="100"/>
                    </a:lnTo>
                    <a:cubicBezTo>
                      <a:pt x="979" y="122"/>
                      <a:pt x="935" y="199"/>
                      <a:pt x="957" y="287"/>
                    </a:cubicBezTo>
                    <a:cubicBezTo>
                      <a:pt x="977" y="356"/>
                      <a:pt x="1032" y="399"/>
                      <a:pt x="1099" y="399"/>
                    </a:cubicBezTo>
                    <a:cubicBezTo>
                      <a:pt x="1106" y="399"/>
                      <a:pt x="1114" y="398"/>
                      <a:pt x="1122" y="397"/>
                    </a:cubicBezTo>
                    <a:lnTo>
                      <a:pt x="1122" y="397"/>
                    </a:lnTo>
                    <a:cubicBezTo>
                      <a:pt x="979" y="606"/>
                      <a:pt x="770" y="760"/>
                      <a:pt x="517" y="837"/>
                    </a:cubicBezTo>
                    <a:cubicBezTo>
                      <a:pt x="539" y="782"/>
                      <a:pt x="517" y="716"/>
                      <a:pt x="473" y="672"/>
                    </a:cubicBezTo>
                    <a:cubicBezTo>
                      <a:pt x="445" y="648"/>
                      <a:pt x="412" y="637"/>
                      <a:pt x="380" y="637"/>
                    </a:cubicBezTo>
                    <a:cubicBezTo>
                      <a:pt x="337" y="637"/>
                      <a:pt x="295" y="656"/>
                      <a:pt x="264" y="694"/>
                    </a:cubicBezTo>
                    <a:lnTo>
                      <a:pt x="55" y="925"/>
                    </a:lnTo>
                    <a:cubicBezTo>
                      <a:pt x="0" y="991"/>
                      <a:pt x="0" y="1079"/>
                      <a:pt x="66" y="1134"/>
                    </a:cubicBezTo>
                    <a:lnTo>
                      <a:pt x="297" y="1354"/>
                    </a:lnTo>
                    <a:cubicBezTo>
                      <a:pt x="325" y="1381"/>
                      <a:pt x="363" y="1395"/>
                      <a:pt x="402" y="1395"/>
                    </a:cubicBezTo>
                    <a:cubicBezTo>
                      <a:pt x="440" y="1395"/>
                      <a:pt x="479" y="1381"/>
                      <a:pt x="506" y="1354"/>
                    </a:cubicBezTo>
                    <a:cubicBezTo>
                      <a:pt x="561" y="1288"/>
                      <a:pt x="561" y="1200"/>
                      <a:pt x="506" y="1145"/>
                    </a:cubicBezTo>
                    <a:cubicBezTo>
                      <a:pt x="847" y="1079"/>
                      <a:pt x="1155" y="881"/>
                      <a:pt x="1353" y="595"/>
                    </a:cubicBezTo>
                    <a:cubicBezTo>
                      <a:pt x="1383" y="637"/>
                      <a:pt x="1426" y="655"/>
                      <a:pt x="1467" y="655"/>
                    </a:cubicBezTo>
                    <a:cubicBezTo>
                      <a:pt x="1546" y="655"/>
                      <a:pt x="1624" y="589"/>
                      <a:pt x="1617" y="496"/>
                    </a:cubicBezTo>
                    <a:lnTo>
                      <a:pt x="1584" y="144"/>
                    </a:lnTo>
                    <a:cubicBezTo>
                      <a:pt x="1584" y="100"/>
                      <a:pt x="1562" y="56"/>
                      <a:pt x="1529" y="34"/>
                    </a:cubicBezTo>
                    <a:cubicBezTo>
                      <a:pt x="1501" y="13"/>
                      <a:pt x="1472"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6"/>
              <p:cNvSpPr/>
              <p:nvPr/>
            </p:nvSpPr>
            <p:spPr>
              <a:xfrm>
                <a:off x="2568250" y="2505253"/>
                <a:ext cx="26599" cy="78260"/>
              </a:xfrm>
              <a:custGeom>
                <a:avLst/>
                <a:gdLst/>
                <a:ahLst/>
                <a:cxnLst/>
                <a:rect l="l" t="t" r="r" b="b"/>
                <a:pathLst>
                  <a:path w="606" h="1783" extrusionOk="0">
                    <a:moveTo>
                      <a:pt x="430" y="0"/>
                    </a:moveTo>
                    <a:cubicBezTo>
                      <a:pt x="379" y="0"/>
                      <a:pt x="326" y="27"/>
                      <a:pt x="297" y="78"/>
                    </a:cubicBezTo>
                    <a:lnTo>
                      <a:pt x="122" y="353"/>
                    </a:lnTo>
                    <a:cubicBezTo>
                      <a:pt x="45" y="485"/>
                      <a:pt x="1" y="628"/>
                      <a:pt x="1" y="782"/>
                    </a:cubicBezTo>
                    <a:lnTo>
                      <a:pt x="1" y="1639"/>
                    </a:lnTo>
                    <a:cubicBezTo>
                      <a:pt x="1" y="1716"/>
                      <a:pt x="67" y="1782"/>
                      <a:pt x="155" y="1782"/>
                    </a:cubicBezTo>
                    <a:cubicBezTo>
                      <a:pt x="242" y="1782"/>
                      <a:pt x="308" y="1716"/>
                      <a:pt x="308" y="1639"/>
                    </a:cubicBezTo>
                    <a:lnTo>
                      <a:pt x="308" y="782"/>
                    </a:lnTo>
                    <a:cubicBezTo>
                      <a:pt x="308" y="694"/>
                      <a:pt x="330" y="595"/>
                      <a:pt x="385" y="518"/>
                    </a:cubicBezTo>
                    <a:lnTo>
                      <a:pt x="561" y="232"/>
                    </a:lnTo>
                    <a:cubicBezTo>
                      <a:pt x="605" y="166"/>
                      <a:pt x="583" y="78"/>
                      <a:pt x="506" y="34"/>
                    </a:cubicBezTo>
                    <a:lnTo>
                      <a:pt x="506" y="23"/>
                    </a:lnTo>
                    <a:cubicBezTo>
                      <a:pt x="484" y="8"/>
                      <a:pt x="457"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6"/>
              <p:cNvSpPr/>
              <p:nvPr/>
            </p:nvSpPr>
            <p:spPr>
              <a:xfrm>
                <a:off x="2152195" y="2132168"/>
                <a:ext cx="452312" cy="451347"/>
              </a:xfrm>
              <a:custGeom>
                <a:avLst/>
                <a:gdLst/>
                <a:ahLst/>
                <a:cxnLst/>
                <a:rect l="l" t="t" r="r" b="b"/>
                <a:pathLst>
                  <a:path w="10305" h="10283" extrusionOk="0">
                    <a:moveTo>
                      <a:pt x="8534" y="3992"/>
                    </a:moveTo>
                    <a:cubicBezTo>
                      <a:pt x="8611" y="3992"/>
                      <a:pt x="8666" y="4058"/>
                      <a:pt x="8666" y="4135"/>
                    </a:cubicBezTo>
                    <a:lnTo>
                      <a:pt x="8666" y="4850"/>
                    </a:lnTo>
                    <a:cubicBezTo>
                      <a:pt x="8666" y="4927"/>
                      <a:pt x="8611" y="4993"/>
                      <a:pt x="8534" y="4993"/>
                    </a:cubicBezTo>
                    <a:lnTo>
                      <a:pt x="8149" y="4993"/>
                    </a:lnTo>
                    <a:lnTo>
                      <a:pt x="8149" y="4927"/>
                    </a:lnTo>
                    <a:cubicBezTo>
                      <a:pt x="8149" y="4652"/>
                      <a:pt x="7929" y="4421"/>
                      <a:pt x="7665" y="4421"/>
                    </a:cubicBezTo>
                    <a:cubicBezTo>
                      <a:pt x="7401" y="4421"/>
                      <a:pt x="7192" y="4652"/>
                      <a:pt x="7192" y="4927"/>
                    </a:cubicBezTo>
                    <a:lnTo>
                      <a:pt x="7192" y="4993"/>
                    </a:lnTo>
                    <a:lnTo>
                      <a:pt x="6279" y="4993"/>
                    </a:lnTo>
                    <a:cubicBezTo>
                      <a:pt x="6202" y="4993"/>
                      <a:pt x="6136" y="4927"/>
                      <a:pt x="6136" y="4850"/>
                    </a:cubicBezTo>
                    <a:lnTo>
                      <a:pt x="6136" y="4135"/>
                    </a:lnTo>
                    <a:cubicBezTo>
                      <a:pt x="6136" y="4058"/>
                      <a:pt x="6202" y="3992"/>
                      <a:pt x="6279" y="3992"/>
                    </a:cubicBezTo>
                    <a:close/>
                    <a:moveTo>
                      <a:pt x="429" y="0"/>
                    </a:moveTo>
                    <a:cubicBezTo>
                      <a:pt x="198" y="0"/>
                      <a:pt x="0" y="187"/>
                      <a:pt x="0" y="429"/>
                    </a:cubicBezTo>
                    <a:lnTo>
                      <a:pt x="0" y="7379"/>
                    </a:lnTo>
                    <a:cubicBezTo>
                      <a:pt x="0" y="7610"/>
                      <a:pt x="198" y="7808"/>
                      <a:pt x="429" y="7808"/>
                    </a:cubicBezTo>
                    <a:lnTo>
                      <a:pt x="1309" y="7808"/>
                    </a:lnTo>
                    <a:cubicBezTo>
                      <a:pt x="1397" y="7808"/>
                      <a:pt x="1463" y="7742"/>
                      <a:pt x="1463" y="7654"/>
                    </a:cubicBezTo>
                    <a:cubicBezTo>
                      <a:pt x="1463" y="7577"/>
                      <a:pt x="1397" y="7511"/>
                      <a:pt x="1309" y="7511"/>
                    </a:cubicBezTo>
                    <a:lnTo>
                      <a:pt x="429" y="7511"/>
                    </a:lnTo>
                    <a:cubicBezTo>
                      <a:pt x="363" y="7511"/>
                      <a:pt x="308" y="7445"/>
                      <a:pt x="308" y="7379"/>
                    </a:cubicBezTo>
                    <a:lnTo>
                      <a:pt x="308" y="1606"/>
                    </a:lnTo>
                    <a:lnTo>
                      <a:pt x="9293" y="1606"/>
                    </a:lnTo>
                    <a:lnTo>
                      <a:pt x="9293" y="6026"/>
                    </a:lnTo>
                    <a:cubicBezTo>
                      <a:pt x="9227" y="5971"/>
                      <a:pt x="9150" y="5949"/>
                      <a:pt x="9062" y="5949"/>
                    </a:cubicBezTo>
                    <a:lnTo>
                      <a:pt x="8897" y="5949"/>
                    </a:lnTo>
                    <a:cubicBezTo>
                      <a:pt x="8809" y="5949"/>
                      <a:pt x="8721" y="5982"/>
                      <a:pt x="8655" y="6026"/>
                    </a:cubicBezTo>
                    <a:cubicBezTo>
                      <a:pt x="8578" y="5982"/>
                      <a:pt x="8501" y="5949"/>
                      <a:pt x="8402" y="5949"/>
                    </a:cubicBezTo>
                    <a:lnTo>
                      <a:pt x="8237" y="5949"/>
                    </a:lnTo>
                    <a:cubicBezTo>
                      <a:pt x="8204" y="5949"/>
                      <a:pt x="8171" y="5949"/>
                      <a:pt x="8149" y="5960"/>
                    </a:cubicBezTo>
                    <a:lnTo>
                      <a:pt x="8149" y="5290"/>
                    </a:lnTo>
                    <a:lnTo>
                      <a:pt x="8534" y="5290"/>
                    </a:lnTo>
                    <a:cubicBezTo>
                      <a:pt x="8776" y="5290"/>
                      <a:pt x="8963" y="5103"/>
                      <a:pt x="8963" y="4861"/>
                    </a:cubicBezTo>
                    <a:lnTo>
                      <a:pt x="8963" y="4135"/>
                    </a:lnTo>
                    <a:cubicBezTo>
                      <a:pt x="8963" y="3893"/>
                      <a:pt x="8776" y="3695"/>
                      <a:pt x="8534" y="3695"/>
                    </a:cubicBezTo>
                    <a:lnTo>
                      <a:pt x="6279" y="3695"/>
                    </a:lnTo>
                    <a:cubicBezTo>
                      <a:pt x="6037" y="3695"/>
                      <a:pt x="5840" y="3893"/>
                      <a:pt x="5840" y="4135"/>
                    </a:cubicBezTo>
                    <a:lnTo>
                      <a:pt x="5840" y="4861"/>
                    </a:lnTo>
                    <a:cubicBezTo>
                      <a:pt x="5840" y="5103"/>
                      <a:pt x="6037" y="5290"/>
                      <a:pt x="6279" y="5290"/>
                    </a:cubicBezTo>
                    <a:lnTo>
                      <a:pt x="7192" y="5290"/>
                    </a:lnTo>
                    <a:lnTo>
                      <a:pt x="7192" y="7137"/>
                    </a:lnTo>
                    <a:lnTo>
                      <a:pt x="6741" y="6917"/>
                    </a:lnTo>
                    <a:cubicBezTo>
                      <a:pt x="6681" y="6887"/>
                      <a:pt x="6617" y="6872"/>
                      <a:pt x="6552" y="6872"/>
                    </a:cubicBezTo>
                    <a:cubicBezTo>
                      <a:pt x="6430" y="6872"/>
                      <a:pt x="6307" y="6926"/>
                      <a:pt x="6213" y="7027"/>
                    </a:cubicBezTo>
                    <a:cubicBezTo>
                      <a:pt x="6092" y="7159"/>
                      <a:pt x="6059" y="7346"/>
                      <a:pt x="6103" y="7511"/>
                    </a:cubicBezTo>
                    <a:lnTo>
                      <a:pt x="1914" y="7511"/>
                    </a:lnTo>
                    <a:cubicBezTo>
                      <a:pt x="1826" y="7511"/>
                      <a:pt x="1760" y="7577"/>
                      <a:pt x="1760" y="7654"/>
                    </a:cubicBezTo>
                    <a:cubicBezTo>
                      <a:pt x="1760" y="7742"/>
                      <a:pt x="1826" y="7808"/>
                      <a:pt x="1914" y="7808"/>
                    </a:cubicBezTo>
                    <a:lnTo>
                      <a:pt x="6301" y="7808"/>
                    </a:lnTo>
                    <a:lnTo>
                      <a:pt x="7071" y="8644"/>
                    </a:lnTo>
                    <a:cubicBezTo>
                      <a:pt x="7148" y="8721"/>
                      <a:pt x="7181" y="8831"/>
                      <a:pt x="7181" y="8941"/>
                    </a:cubicBezTo>
                    <a:lnTo>
                      <a:pt x="7181" y="10139"/>
                    </a:lnTo>
                    <a:cubicBezTo>
                      <a:pt x="7181" y="10216"/>
                      <a:pt x="7258" y="10282"/>
                      <a:pt x="7335" y="10282"/>
                    </a:cubicBezTo>
                    <a:cubicBezTo>
                      <a:pt x="7423" y="10282"/>
                      <a:pt x="7489" y="10216"/>
                      <a:pt x="7489" y="10139"/>
                    </a:cubicBezTo>
                    <a:lnTo>
                      <a:pt x="7489" y="8941"/>
                    </a:lnTo>
                    <a:cubicBezTo>
                      <a:pt x="7489" y="8754"/>
                      <a:pt x="7423" y="8578"/>
                      <a:pt x="7302" y="8446"/>
                    </a:cubicBezTo>
                    <a:lnTo>
                      <a:pt x="6444" y="7511"/>
                    </a:lnTo>
                    <a:cubicBezTo>
                      <a:pt x="6367" y="7434"/>
                      <a:pt x="6367" y="7302"/>
                      <a:pt x="6444" y="7225"/>
                    </a:cubicBezTo>
                    <a:cubicBezTo>
                      <a:pt x="6472" y="7191"/>
                      <a:pt x="6508" y="7174"/>
                      <a:pt x="6545" y="7174"/>
                    </a:cubicBezTo>
                    <a:cubicBezTo>
                      <a:pt x="6567" y="7174"/>
                      <a:pt x="6589" y="7180"/>
                      <a:pt x="6609" y="7192"/>
                    </a:cubicBezTo>
                    <a:lnTo>
                      <a:pt x="7269" y="7511"/>
                    </a:lnTo>
                    <a:cubicBezTo>
                      <a:pt x="7290" y="7520"/>
                      <a:pt x="7312" y="7525"/>
                      <a:pt x="7334" y="7525"/>
                    </a:cubicBezTo>
                    <a:cubicBezTo>
                      <a:pt x="7414" y="7525"/>
                      <a:pt x="7489" y="7466"/>
                      <a:pt x="7489" y="7379"/>
                    </a:cubicBezTo>
                    <a:lnTo>
                      <a:pt x="7489" y="4927"/>
                    </a:lnTo>
                    <a:cubicBezTo>
                      <a:pt x="7489" y="4817"/>
                      <a:pt x="7566" y="4718"/>
                      <a:pt x="7665" y="4718"/>
                    </a:cubicBezTo>
                    <a:cubicBezTo>
                      <a:pt x="7764" y="4718"/>
                      <a:pt x="7841" y="4817"/>
                      <a:pt x="7841" y="4927"/>
                    </a:cubicBezTo>
                    <a:lnTo>
                      <a:pt x="7841" y="7379"/>
                    </a:lnTo>
                    <a:cubicBezTo>
                      <a:pt x="7841" y="7456"/>
                      <a:pt x="7907" y="7522"/>
                      <a:pt x="7995" y="7522"/>
                    </a:cubicBezTo>
                    <a:cubicBezTo>
                      <a:pt x="8083" y="7522"/>
                      <a:pt x="8149" y="7456"/>
                      <a:pt x="8149" y="7379"/>
                    </a:cubicBezTo>
                    <a:lnTo>
                      <a:pt x="8149" y="6323"/>
                    </a:lnTo>
                    <a:cubicBezTo>
                      <a:pt x="8149" y="6279"/>
                      <a:pt x="8193" y="6246"/>
                      <a:pt x="8237" y="6246"/>
                    </a:cubicBezTo>
                    <a:lnTo>
                      <a:pt x="8402" y="6246"/>
                    </a:lnTo>
                    <a:cubicBezTo>
                      <a:pt x="8457" y="6246"/>
                      <a:pt x="8501" y="6279"/>
                      <a:pt x="8501" y="6323"/>
                    </a:cubicBezTo>
                    <a:lnTo>
                      <a:pt x="8501" y="7379"/>
                    </a:lnTo>
                    <a:cubicBezTo>
                      <a:pt x="8501" y="7456"/>
                      <a:pt x="8567" y="7522"/>
                      <a:pt x="8655" y="7522"/>
                    </a:cubicBezTo>
                    <a:cubicBezTo>
                      <a:pt x="8732" y="7522"/>
                      <a:pt x="8798" y="7456"/>
                      <a:pt x="8798" y="7379"/>
                    </a:cubicBezTo>
                    <a:lnTo>
                      <a:pt x="8798" y="6323"/>
                    </a:lnTo>
                    <a:cubicBezTo>
                      <a:pt x="8798" y="6279"/>
                      <a:pt x="8842" y="6246"/>
                      <a:pt x="8897" y="6246"/>
                    </a:cubicBezTo>
                    <a:lnTo>
                      <a:pt x="9062" y="6246"/>
                    </a:lnTo>
                    <a:cubicBezTo>
                      <a:pt x="9117" y="6246"/>
                      <a:pt x="9161" y="6279"/>
                      <a:pt x="9161" y="6323"/>
                    </a:cubicBezTo>
                    <a:lnTo>
                      <a:pt x="9161" y="7379"/>
                    </a:lnTo>
                    <a:cubicBezTo>
                      <a:pt x="9161" y="7456"/>
                      <a:pt x="9227" y="7522"/>
                      <a:pt x="9304" y="7522"/>
                    </a:cubicBezTo>
                    <a:cubicBezTo>
                      <a:pt x="9392" y="7522"/>
                      <a:pt x="9458" y="7456"/>
                      <a:pt x="9458" y="7379"/>
                    </a:cubicBezTo>
                    <a:lnTo>
                      <a:pt x="9458" y="6323"/>
                    </a:lnTo>
                    <a:cubicBezTo>
                      <a:pt x="9458" y="6279"/>
                      <a:pt x="9502" y="6246"/>
                      <a:pt x="9557" y="6246"/>
                    </a:cubicBezTo>
                    <a:lnTo>
                      <a:pt x="9721" y="6246"/>
                    </a:lnTo>
                    <a:cubicBezTo>
                      <a:pt x="9765" y="6246"/>
                      <a:pt x="9809" y="6279"/>
                      <a:pt x="9809" y="6323"/>
                    </a:cubicBezTo>
                    <a:lnTo>
                      <a:pt x="9809" y="7379"/>
                    </a:lnTo>
                    <a:cubicBezTo>
                      <a:pt x="9809" y="7390"/>
                      <a:pt x="9820" y="7412"/>
                      <a:pt x="9820" y="7423"/>
                    </a:cubicBezTo>
                    <a:lnTo>
                      <a:pt x="9952" y="7819"/>
                    </a:lnTo>
                    <a:cubicBezTo>
                      <a:pt x="9985" y="7907"/>
                      <a:pt x="9996" y="8006"/>
                      <a:pt x="9985" y="8094"/>
                    </a:cubicBezTo>
                    <a:cubicBezTo>
                      <a:pt x="9985" y="8182"/>
                      <a:pt x="10040" y="8259"/>
                      <a:pt x="10128" y="8259"/>
                    </a:cubicBezTo>
                    <a:lnTo>
                      <a:pt x="10139" y="8259"/>
                    </a:lnTo>
                    <a:cubicBezTo>
                      <a:pt x="10216" y="8259"/>
                      <a:pt x="10282" y="8204"/>
                      <a:pt x="10293" y="8127"/>
                    </a:cubicBezTo>
                    <a:cubicBezTo>
                      <a:pt x="10304" y="7984"/>
                      <a:pt x="10282" y="7841"/>
                      <a:pt x="10238" y="7720"/>
                    </a:cubicBezTo>
                    <a:lnTo>
                      <a:pt x="10106" y="7346"/>
                    </a:lnTo>
                    <a:lnTo>
                      <a:pt x="10106" y="6323"/>
                    </a:lnTo>
                    <a:cubicBezTo>
                      <a:pt x="10106" y="6114"/>
                      <a:pt x="9930" y="5949"/>
                      <a:pt x="9711" y="5949"/>
                    </a:cubicBezTo>
                    <a:lnTo>
                      <a:pt x="9601" y="5949"/>
                    </a:lnTo>
                    <a:lnTo>
                      <a:pt x="9601" y="429"/>
                    </a:lnTo>
                    <a:cubicBezTo>
                      <a:pt x="9601" y="187"/>
                      <a:pt x="9403" y="0"/>
                      <a:pt x="9161" y="0"/>
                    </a:cubicBezTo>
                    <a:lnTo>
                      <a:pt x="1529" y="0"/>
                    </a:lnTo>
                    <a:cubicBezTo>
                      <a:pt x="1441" y="0"/>
                      <a:pt x="1375" y="66"/>
                      <a:pt x="1375" y="143"/>
                    </a:cubicBezTo>
                    <a:cubicBezTo>
                      <a:pt x="1375" y="231"/>
                      <a:pt x="1441" y="297"/>
                      <a:pt x="1529" y="297"/>
                    </a:cubicBezTo>
                    <a:lnTo>
                      <a:pt x="9161" y="297"/>
                    </a:lnTo>
                    <a:cubicBezTo>
                      <a:pt x="9238" y="297"/>
                      <a:pt x="9293" y="352"/>
                      <a:pt x="9293" y="429"/>
                    </a:cubicBezTo>
                    <a:lnTo>
                      <a:pt x="9293" y="1309"/>
                    </a:lnTo>
                    <a:lnTo>
                      <a:pt x="308" y="1309"/>
                    </a:lnTo>
                    <a:lnTo>
                      <a:pt x="308" y="429"/>
                    </a:lnTo>
                    <a:cubicBezTo>
                      <a:pt x="308" y="352"/>
                      <a:pt x="363" y="297"/>
                      <a:pt x="429" y="297"/>
                    </a:cubicBezTo>
                    <a:lnTo>
                      <a:pt x="924" y="297"/>
                    </a:lnTo>
                    <a:cubicBezTo>
                      <a:pt x="1012" y="297"/>
                      <a:pt x="1078" y="231"/>
                      <a:pt x="1078" y="143"/>
                    </a:cubicBezTo>
                    <a:cubicBezTo>
                      <a:pt x="1078" y="66"/>
                      <a:pt x="1012" y="0"/>
                      <a:pt x="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2210089" y="2395215"/>
                <a:ext cx="121670" cy="13080"/>
              </a:xfrm>
              <a:custGeom>
                <a:avLst/>
                <a:gdLst/>
                <a:ahLst/>
                <a:cxnLst/>
                <a:rect l="l" t="t" r="r" b="b"/>
                <a:pathLst>
                  <a:path w="2772" h="298" extrusionOk="0">
                    <a:moveTo>
                      <a:pt x="144" y="0"/>
                    </a:moveTo>
                    <a:cubicBezTo>
                      <a:pt x="67" y="0"/>
                      <a:pt x="1" y="66"/>
                      <a:pt x="1" y="154"/>
                    </a:cubicBezTo>
                    <a:cubicBezTo>
                      <a:pt x="1" y="231"/>
                      <a:pt x="67" y="297"/>
                      <a:pt x="144" y="297"/>
                    </a:cubicBezTo>
                    <a:lnTo>
                      <a:pt x="2629" y="297"/>
                    </a:lnTo>
                    <a:cubicBezTo>
                      <a:pt x="2706" y="297"/>
                      <a:pt x="2772" y="231"/>
                      <a:pt x="2772" y="154"/>
                    </a:cubicBezTo>
                    <a:cubicBezTo>
                      <a:pt x="2772" y="66"/>
                      <a:pt x="2706"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2210089" y="2426598"/>
                <a:ext cx="77778" cy="13563"/>
              </a:xfrm>
              <a:custGeom>
                <a:avLst/>
                <a:gdLst/>
                <a:ahLst/>
                <a:cxnLst/>
                <a:rect l="l" t="t" r="r" b="b"/>
                <a:pathLst>
                  <a:path w="1772" h="309" extrusionOk="0">
                    <a:moveTo>
                      <a:pt x="144" y="0"/>
                    </a:moveTo>
                    <a:cubicBezTo>
                      <a:pt x="67" y="0"/>
                      <a:pt x="1" y="66"/>
                      <a:pt x="1" y="154"/>
                    </a:cubicBezTo>
                    <a:cubicBezTo>
                      <a:pt x="1" y="242"/>
                      <a:pt x="67" y="308"/>
                      <a:pt x="144" y="308"/>
                    </a:cubicBezTo>
                    <a:lnTo>
                      <a:pt x="1617" y="308"/>
                    </a:lnTo>
                    <a:cubicBezTo>
                      <a:pt x="1705" y="308"/>
                      <a:pt x="1771" y="242"/>
                      <a:pt x="1771" y="154"/>
                    </a:cubicBezTo>
                    <a:cubicBezTo>
                      <a:pt x="1771" y="66"/>
                      <a:pt x="1705"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76"/>
            <p:cNvGrpSpPr/>
            <p:nvPr/>
          </p:nvGrpSpPr>
          <p:grpSpPr>
            <a:xfrm>
              <a:off x="2247586" y="2865608"/>
              <a:ext cx="467762" cy="358119"/>
              <a:chOff x="2283477" y="2855075"/>
              <a:chExt cx="467762" cy="358119"/>
            </a:xfrm>
          </p:grpSpPr>
          <p:sp>
            <p:nvSpPr>
              <p:cNvPr id="4892" name="Google Shape;4892;p76"/>
              <p:cNvSpPr/>
              <p:nvPr/>
            </p:nvSpPr>
            <p:spPr>
              <a:xfrm>
                <a:off x="2593840" y="3069401"/>
                <a:ext cx="126015" cy="114823"/>
              </a:xfrm>
              <a:custGeom>
                <a:avLst/>
                <a:gdLst/>
                <a:ahLst/>
                <a:cxnLst/>
                <a:rect l="l" t="t" r="r" b="b"/>
                <a:pathLst>
                  <a:path w="2871" h="2616" extrusionOk="0">
                    <a:moveTo>
                      <a:pt x="1431" y="300"/>
                    </a:moveTo>
                    <a:cubicBezTo>
                      <a:pt x="1688" y="300"/>
                      <a:pt x="1947" y="399"/>
                      <a:pt x="2145" y="597"/>
                    </a:cubicBezTo>
                    <a:cubicBezTo>
                      <a:pt x="2541" y="993"/>
                      <a:pt x="2541" y="1631"/>
                      <a:pt x="2145" y="2016"/>
                    </a:cubicBezTo>
                    <a:cubicBezTo>
                      <a:pt x="1947" y="2214"/>
                      <a:pt x="1688" y="2313"/>
                      <a:pt x="1431" y="2313"/>
                    </a:cubicBezTo>
                    <a:cubicBezTo>
                      <a:pt x="1174" y="2313"/>
                      <a:pt x="919" y="2214"/>
                      <a:pt x="726" y="2016"/>
                    </a:cubicBezTo>
                    <a:cubicBezTo>
                      <a:pt x="330" y="1620"/>
                      <a:pt x="330" y="993"/>
                      <a:pt x="726" y="597"/>
                    </a:cubicBezTo>
                    <a:cubicBezTo>
                      <a:pt x="919" y="399"/>
                      <a:pt x="1174" y="300"/>
                      <a:pt x="1431" y="300"/>
                    </a:cubicBezTo>
                    <a:close/>
                    <a:moveTo>
                      <a:pt x="1434" y="1"/>
                    </a:moveTo>
                    <a:cubicBezTo>
                      <a:pt x="1100" y="1"/>
                      <a:pt x="765" y="130"/>
                      <a:pt x="506" y="388"/>
                    </a:cubicBezTo>
                    <a:cubicBezTo>
                      <a:pt x="0" y="894"/>
                      <a:pt x="0" y="1719"/>
                      <a:pt x="506" y="2236"/>
                    </a:cubicBezTo>
                    <a:cubicBezTo>
                      <a:pt x="765" y="2489"/>
                      <a:pt x="1100" y="2615"/>
                      <a:pt x="1434" y="2615"/>
                    </a:cubicBezTo>
                    <a:cubicBezTo>
                      <a:pt x="1768" y="2615"/>
                      <a:pt x="2101" y="2489"/>
                      <a:pt x="2354" y="2236"/>
                    </a:cubicBezTo>
                    <a:cubicBezTo>
                      <a:pt x="2871" y="1719"/>
                      <a:pt x="2871" y="894"/>
                      <a:pt x="2354" y="388"/>
                    </a:cubicBezTo>
                    <a:cubicBezTo>
                      <a:pt x="2101" y="130"/>
                      <a:pt x="1768" y="1"/>
                      <a:pt x="1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6"/>
              <p:cNvSpPr/>
              <p:nvPr/>
            </p:nvSpPr>
            <p:spPr>
              <a:xfrm>
                <a:off x="2499208" y="3085466"/>
                <a:ext cx="36738" cy="13080"/>
              </a:xfrm>
              <a:custGeom>
                <a:avLst/>
                <a:gdLst/>
                <a:ahLst/>
                <a:cxnLst/>
                <a:rect l="l" t="t" r="r" b="b"/>
                <a:pathLst>
                  <a:path w="837" h="298" extrusionOk="0">
                    <a:moveTo>
                      <a:pt x="155" y="0"/>
                    </a:moveTo>
                    <a:cubicBezTo>
                      <a:pt x="67" y="0"/>
                      <a:pt x="1" y="66"/>
                      <a:pt x="1" y="143"/>
                    </a:cubicBezTo>
                    <a:cubicBezTo>
                      <a:pt x="1" y="231"/>
                      <a:pt x="67" y="297"/>
                      <a:pt x="155" y="297"/>
                    </a:cubicBezTo>
                    <a:lnTo>
                      <a:pt x="683" y="297"/>
                    </a:lnTo>
                    <a:cubicBezTo>
                      <a:pt x="771" y="297"/>
                      <a:pt x="837" y="231"/>
                      <a:pt x="837" y="143"/>
                    </a:cubicBezTo>
                    <a:cubicBezTo>
                      <a:pt x="837" y="66"/>
                      <a:pt x="77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6"/>
              <p:cNvSpPr/>
              <p:nvPr/>
            </p:nvSpPr>
            <p:spPr>
              <a:xfrm>
                <a:off x="2318240" y="3069445"/>
                <a:ext cx="123118" cy="114779"/>
              </a:xfrm>
              <a:custGeom>
                <a:avLst/>
                <a:gdLst/>
                <a:ahLst/>
                <a:cxnLst/>
                <a:rect l="l" t="t" r="r" b="b"/>
                <a:pathLst>
                  <a:path w="2805" h="2615" extrusionOk="0">
                    <a:moveTo>
                      <a:pt x="1370" y="1"/>
                    </a:moveTo>
                    <a:cubicBezTo>
                      <a:pt x="1018" y="1"/>
                      <a:pt x="666" y="144"/>
                      <a:pt x="407" y="431"/>
                    </a:cubicBezTo>
                    <a:cubicBezTo>
                      <a:pt x="352" y="486"/>
                      <a:pt x="352" y="585"/>
                      <a:pt x="418" y="640"/>
                    </a:cubicBezTo>
                    <a:cubicBezTo>
                      <a:pt x="444" y="667"/>
                      <a:pt x="480" y="680"/>
                      <a:pt x="517" y="680"/>
                    </a:cubicBezTo>
                    <a:cubicBezTo>
                      <a:pt x="557" y="680"/>
                      <a:pt x="598" y="664"/>
                      <a:pt x="627" y="629"/>
                    </a:cubicBezTo>
                    <a:cubicBezTo>
                      <a:pt x="826" y="413"/>
                      <a:pt x="1101" y="303"/>
                      <a:pt x="1375" y="303"/>
                    </a:cubicBezTo>
                    <a:cubicBezTo>
                      <a:pt x="1632" y="303"/>
                      <a:pt x="1887" y="400"/>
                      <a:pt x="2078" y="596"/>
                    </a:cubicBezTo>
                    <a:cubicBezTo>
                      <a:pt x="2474" y="992"/>
                      <a:pt x="2474" y="1630"/>
                      <a:pt x="2078" y="2015"/>
                    </a:cubicBezTo>
                    <a:cubicBezTo>
                      <a:pt x="1886" y="2213"/>
                      <a:pt x="1630" y="2312"/>
                      <a:pt x="1373" y="2312"/>
                    </a:cubicBezTo>
                    <a:cubicBezTo>
                      <a:pt x="1116" y="2312"/>
                      <a:pt x="858" y="2213"/>
                      <a:pt x="660" y="2015"/>
                    </a:cubicBezTo>
                    <a:cubicBezTo>
                      <a:pt x="418" y="1773"/>
                      <a:pt x="319" y="1432"/>
                      <a:pt x="385" y="1102"/>
                    </a:cubicBezTo>
                    <a:cubicBezTo>
                      <a:pt x="407" y="1014"/>
                      <a:pt x="352" y="937"/>
                      <a:pt x="275" y="915"/>
                    </a:cubicBezTo>
                    <a:cubicBezTo>
                      <a:pt x="266" y="914"/>
                      <a:pt x="257" y="914"/>
                      <a:pt x="249" y="914"/>
                    </a:cubicBezTo>
                    <a:cubicBezTo>
                      <a:pt x="172" y="914"/>
                      <a:pt x="109" y="957"/>
                      <a:pt x="99" y="1036"/>
                    </a:cubicBezTo>
                    <a:cubicBezTo>
                      <a:pt x="0" y="1465"/>
                      <a:pt x="132" y="1916"/>
                      <a:pt x="451" y="2235"/>
                    </a:cubicBezTo>
                    <a:cubicBezTo>
                      <a:pt x="704" y="2488"/>
                      <a:pt x="1037" y="2614"/>
                      <a:pt x="1371" y="2614"/>
                    </a:cubicBezTo>
                    <a:cubicBezTo>
                      <a:pt x="1705" y="2614"/>
                      <a:pt x="2040" y="2488"/>
                      <a:pt x="2298" y="2235"/>
                    </a:cubicBezTo>
                    <a:cubicBezTo>
                      <a:pt x="2804" y="1718"/>
                      <a:pt x="2804" y="893"/>
                      <a:pt x="2298" y="387"/>
                    </a:cubicBezTo>
                    <a:cubicBezTo>
                      <a:pt x="2041" y="130"/>
                      <a:pt x="1706"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2283477" y="2855075"/>
                <a:ext cx="467762" cy="358119"/>
              </a:xfrm>
              <a:custGeom>
                <a:avLst/>
                <a:gdLst/>
                <a:ahLst/>
                <a:cxnLst/>
                <a:rect l="l" t="t" r="r" b="b"/>
                <a:pathLst>
                  <a:path w="10657" h="8159" extrusionOk="0">
                    <a:moveTo>
                      <a:pt x="6895" y="2478"/>
                    </a:moveTo>
                    <a:lnTo>
                      <a:pt x="6895" y="4073"/>
                    </a:lnTo>
                    <a:cubicBezTo>
                      <a:pt x="6895" y="4117"/>
                      <a:pt x="6862" y="4161"/>
                      <a:pt x="6818" y="4183"/>
                    </a:cubicBezTo>
                    <a:cubicBezTo>
                      <a:pt x="6329" y="4386"/>
                      <a:pt x="5834" y="4488"/>
                      <a:pt x="5338" y="4488"/>
                    </a:cubicBezTo>
                    <a:cubicBezTo>
                      <a:pt x="4842" y="4488"/>
                      <a:pt x="4344" y="4386"/>
                      <a:pt x="3849" y="4183"/>
                    </a:cubicBezTo>
                    <a:cubicBezTo>
                      <a:pt x="3805" y="4161"/>
                      <a:pt x="3783" y="4117"/>
                      <a:pt x="3783" y="4073"/>
                    </a:cubicBezTo>
                    <a:lnTo>
                      <a:pt x="3783" y="2478"/>
                    </a:lnTo>
                    <a:lnTo>
                      <a:pt x="5235" y="3270"/>
                    </a:lnTo>
                    <a:cubicBezTo>
                      <a:pt x="5268" y="3292"/>
                      <a:pt x="5301" y="3303"/>
                      <a:pt x="5334" y="3303"/>
                    </a:cubicBezTo>
                    <a:cubicBezTo>
                      <a:pt x="5367" y="3303"/>
                      <a:pt x="5400" y="3292"/>
                      <a:pt x="5433" y="3270"/>
                    </a:cubicBezTo>
                    <a:lnTo>
                      <a:pt x="6192" y="2863"/>
                    </a:lnTo>
                    <a:lnTo>
                      <a:pt x="6192" y="3655"/>
                    </a:lnTo>
                    <a:cubicBezTo>
                      <a:pt x="6192" y="3743"/>
                      <a:pt x="6258" y="3809"/>
                      <a:pt x="6346" y="3809"/>
                    </a:cubicBezTo>
                    <a:cubicBezTo>
                      <a:pt x="6423" y="3809"/>
                      <a:pt x="6500" y="3743"/>
                      <a:pt x="6500" y="3655"/>
                    </a:cubicBezTo>
                    <a:lnTo>
                      <a:pt x="6500" y="2687"/>
                    </a:lnTo>
                    <a:lnTo>
                      <a:pt x="6895" y="2478"/>
                    </a:lnTo>
                    <a:close/>
                    <a:moveTo>
                      <a:pt x="8061" y="4150"/>
                    </a:moveTo>
                    <a:cubicBezTo>
                      <a:pt x="8193" y="4150"/>
                      <a:pt x="8325" y="4172"/>
                      <a:pt x="8446" y="4216"/>
                    </a:cubicBezTo>
                    <a:cubicBezTo>
                      <a:pt x="7940" y="4238"/>
                      <a:pt x="7467" y="4436"/>
                      <a:pt x="7104" y="4798"/>
                    </a:cubicBezTo>
                    <a:cubicBezTo>
                      <a:pt x="6522" y="5381"/>
                      <a:pt x="6390" y="6217"/>
                      <a:pt x="6665" y="6921"/>
                    </a:cubicBezTo>
                    <a:cubicBezTo>
                      <a:pt x="6533" y="6921"/>
                      <a:pt x="6412" y="6833"/>
                      <a:pt x="6357" y="6712"/>
                    </a:cubicBezTo>
                    <a:cubicBezTo>
                      <a:pt x="6181" y="6305"/>
                      <a:pt x="5774" y="6041"/>
                      <a:pt x="5334" y="6041"/>
                    </a:cubicBezTo>
                    <a:cubicBezTo>
                      <a:pt x="4894" y="6041"/>
                      <a:pt x="4487" y="6305"/>
                      <a:pt x="4311" y="6712"/>
                    </a:cubicBezTo>
                    <a:cubicBezTo>
                      <a:pt x="4256" y="6833"/>
                      <a:pt x="4135" y="6921"/>
                      <a:pt x="4003" y="6921"/>
                    </a:cubicBezTo>
                    <a:cubicBezTo>
                      <a:pt x="4278" y="6206"/>
                      <a:pt x="4135" y="5370"/>
                      <a:pt x="3563" y="4798"/>
                    </a:cubicBezTo>
                    <a:cubicBezTo>
                      <a:pt x="3189" y="4425"/>
                      <a:pt x="2706" y="4238"/>
                      <a:pt x="2222" y="4216"/>
                    </a:cubicBezTo>
                    <a:cubicBezTo>
                      <a:pt x="2343" y="4172"/>
                      <a:pt x="2475" y="4150"/>
                      <a:pt x="2607" y="4150"/>
                    </a:cubicBezTo>
                    <a:lnTo>
                      <a:pt x="3486" y="4150"/>
                    </a:lnTo>
                    <a:cubicBezTo>
                      <a:pt x="3508" y="4282"/>
                      <a:pt x="3596" y="4403"/>
                      <a:pt x="3728" y="4458"/>
                    </a:cubicBezTo>
                    <a:cubicBezTo>
                      <a:pt x="4267" y="4677"/>
                      <a:pt x="4795" y="4787"/>
                      <a:pt x="5334" y="4787"/>
                    </a:cubicBezTo>
                    <a:cubicBezTo>
                      <a:pt x="5873" y="4787"/>
                      <a:pt x="6401" y="4677"/>
                      <a:pt x="6928" y="4458"/>
                    </a:cubicBezTo>
                    <a:cubicBezTo>
                      <a:pt x="7071" y="4403"/>
                      <a:pt x="7159" y="4282"/>
                      <a:pt x="7181" y="4150"/>
                    </a:cubicBezTo>
                    <a:close/>
                    <a:moveTo>
                      <a:pt x="2165" y="4521"/>
                    </a:moveTo>
                    <a:cubicBezTo>
                      <a:pt x="2593" y="4521"/>
                      <a:pt x="3019" y="4683"/>
                      <a:pt x="3343" y="5007"/>
                    </a:cubicBezTo>
                    <a:cubicBezTo>
                      <a:pt x="4003" y="5656"/>
                      <a:pt x="4003" y="6723"/>
                      <a:pt x="3343" y="7372"/>
                    </a:cubicBezTo>
                    <a:cubicBezTo>
                      <a:pt x="3019" y="7702"/>
                      <a:pt x="2590" y="7867"/>
                      <a:pt x="2161" y="7867"/>
                    </a:cubicBezTo>
                    <a:cubicBezTo>
                      <a:pt x="1732" y="7867"/>
                      <a:pt x="1303" y="7702"/>
                      <a:pt x="979" y="7372"/>
                    </a:cubicBezTo>
                    <a:cubicBezTo>
                      <a:pt x="330" y="6723"/>
                      <a:pt x="330" y="5656"/>
                      <a:pt x="979" y="5007"/>
                    </a:cubicBezTo>
                    <a:cubicBezTo>
                      <a:pt x="1309" y="4683"/>
                      <a:pt x="1738" y="4521"/>
                      <a:pt x="2165" y="4521"/>
                    </a:cubicBezTo>
                    <a:close/>
                    <a:moveTo>
                      <a:pt x="5338" y="1"/>
                    </a:moveTo>
                    <a:cubicBezTo>
                      <a:pt x="5304" y="1"/>
                      <a:pt x="5268" y="9"/>
                      <a:pt x="5235" y="26"/>
                    </a:cubicBezTo>
                    <a:lnTo>
                      <a:pt x="4245" y="576"/>
                    </a:lnTo>
                    <a:cubicBezTo>
                      <a:pt x="4168" y="609"/>
                      <a:pt x="4146" y="708"/>
                      <a:pt x="4190" y="774"/>
                    </a:cubicBezTo>
                    <a:cubicBezTo>
                      <a:pt x="4213" y="827"/>
                      <a:pt x="4263" y="854"/>
                      <a:pt x="4318" y="854"/>
                    </a:cubicBezTo>
                    <a:cubicBezTo>
                      <a:pt x="4341" y="854"/>
                      <a:pt x="4365" y="849"/>
                      <a:pt x="4388" y="839"/>
                    </a:cubicBezTo>
                    <a:lnTo>
                      <a:pt x="5334" y="312"/>
                    </a:lnTo>
                    <a:lnTo>
                      <a:pt x="7764" y="1653"/>
                    </a:lnTo>
                    <a:cubicBezTo>
                      <a:pt x="7489" y="1796"/>
                      <a:pt x="6632" y="2269"/>
                      <a:pt x="6368" y="2412"/>
                    </a:cubicBezTo>
                    <a:lnTo>
                      <a:pt x="5444" y="1543"/>
                    </a:lnTo>
                    <a:cubicBezTo>
                      <a:pt x="5412" y="1512"/>
                      <a:pt x="5373" y="1498"/>
                      <a:pt x="5335" y="1498"/>
                    </a:cubicBezTo>
                    <a:cubicBezTo>
                      <a:pt x="5293" y="1498"/>
                      <a:pt x="5253" y="1515"/>
                      <a:pt x="5224" y="1543"/>
                    </a:cubicBezTo>
                    <a:cubicBezTo>
                      <a:pt x="5169" y="1609"/>
                      <a:pt x="5169" y="1697"/>
                      <a:pt x="5235" y="1763"/>
                    </a:cubicBezTo>
                    <a:lnTo>
                      <a:pt x="6093" y="2566"/>
                    </a:lnTo>
                    <a:lnTo>
                      <a:pt x="5334" y="2984"/>
                    </a:lnTo>
                    <a:cubicBezTo>
                      <a:pt x="5191" y="2907"/>
                      <a:pt x="3046" y="1730"/>
                      <a:pt x="2914" y="1653"/>
                    </a:cubicBezTo>
                    <a:lnTo>
                      <a:pt x="3860" y="1125"/>
                    </a:lnTo>
                    <a:cubicBezTo>
                      <a:pt x="3926" y="1092"/>
                      <a:pt x="3959" y="993"/>
                      <a:pt x="3915" y="927"/>
                    </a:cubicBezTo>
                    <a:cubicBezTo>
                      <a:pt x="3884" y="874"/>
                      <a:pt x="3832" y="847"/>
                      <a:pt x="3777" y="847"/>
                    </a:cubicBezTo>
                    <a:cubicBezTo>
                      <a:pt x="3753" y="847"/>
                      <a:pt x="3729" y="852"/>
                      <a:pt x="3706" y="861"/>
                    </a:cubicBezTo>
                    <a:lnTo>
                      <a:pt x="2618" y="1466"/>
                    </a:lnTo>
                    <a:cubicBezTo>
                      <a:pt x="2552" y="1499"/>
                      <a:pt x="2508" y="1576"/>
                      <a:pt x="2508" y="1653"/>
                    </a:cubicBezTo>
                    <a:cubicBezTo>
                      <a:pt x="2508" y="1730"/>
                      <a:pt x="2552" y="1796"/>
                      <a:pt x="2618" y="1829"/>
                    </a:cubicBezTo>
                    <a:lnTo>
                      <a:pt x="3475" y="2302"/>
                    </a:lnTo>
                    <a:lnTo>
                      <a:pt x="3475" y="3842"/>
                    </a:lnTo>
                    <a:lnTo>
                      <a:pt x="2607" y="3842"/>
                    </a:lnTo>
                    <a:cubicBezTo>
                      <a:pt x="2211" y="3842"/>
                      <a:pt x="1837" y="4007"/>
                      <a:pt x="1573" y="4304"/>
                    </a:cubicBezTo>
                    <a:cubicBezTo>
                      <a:pt x="1276" y="4403"/>
                      <a:pt x="1001" y="4557"/>
                      <a:pt x="770" y="4787"/>
                    </a:cubicBezTo>
                    <a:cubicBezTo>
                      <a:pt x="0" y="5557"/>
                      <a:pt x="0" y="6811"/>
                      <a:pt x="770" y="7581"/>
                    </a:cubicBezTo>
                    <a:cubicBezTo>
                      <a:pt x="1155" y="7966"/>
                      <a:pt x="1661" y="8158"/>
                      <a:pt x="2167" y="8158"/>
                    </a:cubicBezTo>
                    <a:cubicBezTo>
                      <a:pt x="2673" y="8158"/>
                      <a:pt x="3178" y="7966"/>
                      <a:pt x="3563" y="7581"/>
                    </a:cubicBezTo>
                    <a:cubicBezTo>
                      <a:pt x="3673" y="7471"/>
                      <a:pt x="3772" y="7350"/>
                      <a:pt x="3849" y="7218"/>
                    </a:cubicBezTo>
                    <a:lnTo>
                      <a:pt x="3992" y="7218"/>
                    </a:lnTo>
                    <a:cubicBezTo>
                      <a:pt x="4256" y="7218"/>
                      <a:pt x="4487" y="7064"/>
                      <a:pt x="4586" y="6833"/>
                    </a:cubicBezTo>
                    <a:cubicBezTo>
                      <a:pt x="4718" y="6536"/>
                      <a:pt x="5015" y="6338"/>
                      <a:pt x="5334" y="6338"/>
                    </a:cubicBezTo>
                    <a:cubicBezTo>
                      <a:pt x="5653" y="6338"/>
                      <a:pt x="5950" y="6536"/>
                      <a:pt x="6082" y="6833"/>
                    </a:cubicBezTo>
                    <a:cubicBezTo>
                      <a:pt x="6181" y="7064"/>
                      <a:pt x="6412" y="7218"/>
                      <a:pt x="6676" y="7218"/>
                    </a:cubicBezTo>
                    <a:lnTo>
                      <a:pt x="6818" y="7218"/>
                    </a:lnTo>
                    <a:cubicBezTo>
                      <a:pt x="6895" y="7350"/>
                      <a:pt x="6994" y="7471"/>
                      <a:pt x="7104" y="7581"/>
                    </a:cubicBezTo>
                    <a:cubicBezTo>
                      <a:pt x="7489" y="7965"/>
                      <a:pt x="7994" y="8159"/>
                      <a:pt x="8500" y="8159"/>
                    </a:cubicBezTo>
                    <a:cubicBezTo>
                      <a:pt x="8949" y="8159"/>
                      <a:pt x="9399" y="8007"/>
                      <a:pt x="9766" y="7702"/>
                    </a:cubicBezTo>
                    <a:cubicBezTo>
                      <a:pt x="9832" y="7647"/>
                      <a:pt x="9843" y="7559"/>
                      <a:pt x="9788" y="7493"/>
                    </a:cubicBezTo>
                    <a:cubicBezTo>
                      <a:pt x="9756" y="7455"/>
                      <a:pt x="9711" y="7436"/>
                      <a:pt x="9666" y="7436"/>
                    </a:cubicBezTo>
                    <a:cubicBezTo>
                      <a:pt x="9631" y="7436"/>
                      <a:pt x="9596" y="7447"/>
                      <a:pt x="9568" y="7471"/>
                    </a:cubicBezTo>
                    <a:cubicBezTo>
                      <a:pt x="9257" y="7730"/>
                      <a:pt x="8874" y="7860"/>
                      <a:pt x="8494" y="7860"/>
                    </a:cubicBezTo>
                    <a:cubicBezTo>
                      <a:pt x="8068" y="7860"/>
                      <a:pt x="7644" y="7697"/>
                      <a:pt x="7324" y="7372"/>
                    </a:cubicBezTo>
                    <a:cubicBezTo>
                      <a:pt x="6665" y="6712"/>
                      <a:pt x="6665" y="5656"/>
                      <a:pt x="7324" y="5007"/>
                    </a:cubicBezTo>
                    <a:cubicBezTo>
                      <a:pt x="7649" y="4677"/>
                      <a:pt x="8075" y="4513"/>
                      <a:pt x="8502" y="4513"/>
                    </a:cubicBezTo>
                    <a:cubicBezTo>
                      <a:pt x="8930" y="4513"/>
                      <a:pt x="9359" y="4677"/>
                      <a:pt x="9689" y="5007"/>
                    </a:cubicBezTo>
                    <a:cubicBezTo>
                      <a:pt x="10228" y="5546"/>
                      <a:pt x="10327" y="6382"/>
                      <a:pt x="9942" y="7042"/>
                    </a:cubicBezTo>
                    <a:cubicBezTo>
                      <a:pt x="9898" y="7108"/>
                      <a:pt x="9920" y="7207"/>
                      <a:pt x="9997" y="7251"/>
                    </a:cubicBezTo>
                    <a:cubicBezTo>
                      <a:pt x="10017" y="7265"/>
                      <a:pt x="10041" y="7271"/>
                      <a:pt x="10065" y="7271"/>
                    </a:cubicBezTo>
                    <a:cubicBezTo>
                      <a:pt x="10118" y="7271"/>
                      <a:pt x="10172" y="7241"/>
                      <a:pt x="10195" y="7196"/>
                    </a:cubicBezTo>
                    <a:cubicBezTo>
                      <a:pt x="10656" y="6426"/>
                      <a:pt x="10536" y="5436"/>
                      <a:pt x="9898" y="4798"/>
                    </a:cubicBezTo>
                    <a:cubicBezTo>
                      <a:pt x="9667" y="4568"/>
                      <a:pt x="9392" y="4403"/>
                      <a:pt x="9095" y="4304"/>
                    </a:cubicBezTo>
                    <a:cubicBezTo>
                      <a:pt x="8831" y="4018"/>
                      <a:pt x="8457" y="3853"/>
                      <a:pt x="8061" y="3853"/>
                    </a:cubicBezTo>
                    <a:lnTo>
                      <a:pt x="7192" y="3853"/>
                    </a:lnTo>
                    <a:lnTo>
                      <a:pt x="7192" y="2313"/>
                    </a:lnTo>
                    <a:lnTo>
                      <a:pt x="8050" y="1840"/>
                    </a:lnTo>
                    <a:cubicBezTo>
                      <a:pt x="8116" y="1796"/>
                      <a:pt x="8160" y="1730"/>
                      <a:pt x="8160" y="1653"/>
                    </a:cubicBezTo>
                    <a:cubicBezTo>
                      <a:pt x="8160" y="1576"/>
                      <a:pt x="8116" y="1510"/>
                      <a:pt x="8050" y="1466"/>
                    </a:cubicBezTo>
                    <a:lnTo>
                      <a:pt x="5433" y="26"/>
                    </a:lnTo>
                    <a:cubicBezTo>
                      <a:pt x="5405" y="9"/>
                      <a:pt x="5372" y="1"/>
                      <a:pt x="5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76"/>
            <p:cNvGrpSpPr/>
            <p:nvPr/>
          </p:nvGrpSpPr>
          <p:grpSpPr>
            <a:xfrm>
              <a:off x="2297053" y="3484765"/>
              <a:ext cx="368829" cy="451390"/>
              <a:chOff x="2238575" y="3500073"/>
              <a:chExt cx="368829" cy="451390"/>
            </a:xfrm>
          </p:grpSpPr>
          <p:sp>
            <p:nvSpPr>
              <p:cNvPr id="4897" name="Google Shape;4897;p76"/>
              <p:cNvSpPr/>
              <p:nvPr/>
            </p:nvSpPr>
            <p:spPr>
              <a:xfrm>
                <a:off x="2349579" y="3675379"/>
                <a:ext cx="46877" cy="17338"/>
              </a:xfrm>
              <a:custGeom>
                <a:avLst/>
                <a:gdLst/>
                <a:ahLst/>
                <a:cxnLst/>
                <a:rect l="l" t="t" r="r" b="b"/>
                <a:pathLst>
                  <a:path w="1068" h="395" extrusionOk="0">
                    <a:moveTo>
                      <a:pt x="169" y="1"/>
                    </a:moveTo>
                    <a:cubicBezTo>
                      <a:pt x="115" y="1"/>
                      <a:pt x="64" y="31"/>
                      <a:pt x="34" y="76"/>
                    </a:cubicBezTo>
                    <a:cubicBezTo>
                      <a:pt x="1" y="153"/>
                      <a:pt x="23" y="241"/>
                      <a:pt x="100" y="285"/>
                    </a:cubicBezTo>
                    <a:cubicBezTo>
                      <a:pt x="243" y="362"/>
                      <a:pt x="386" y="395"/>
                      <a:pt x="529" y="395"/>
                    </a:cubicBezTo>
                    <a:cubicBezTo>
                      <a:pt x="672" y="395"/>
                      <a:pt x="826" y="362"/>
                      <a:pt x="969" y="285"/>
                    </a:cubicBezTo>
                    <a:cubicBezTo>
                      <a:pt x="1035" y="241"/>
                      <a:pt x="1068" y="153"/>
                      <a:pt x="1024" y="76"/>
                    </a:cubicBezTo>
                    <a:cubicBezTo>
                      <a:pt x="1001" y="31"/>
                      <a:pt x="947" y="1"/>
                      <a:pt x="894" y="1"/>
                    </a:cubicBezTo>
                    <a:cubicBezTo>
                      <a:pt x="870" y="1"/>
                      <a:pt x="846" y="7"/>
                      <a:pt x="826" y="21"/>
                    </a:cubicBezTo>
                    <a:cubicBezTo>
                      <a:pt x="727" y="70"/>
                      <a:pt x="630" y="95"/>
                      <a:pt x="534" y="95"/>
                    </a:cubicBezTo>
                    <a:cubicBezTo>
                      <a:pt x="438" y="95"/>
                      <a:pt x="342" y="70"/>
                      <a:pt x="243" y="21"/>
                    </a:cubicBezTo>
                    <a:cubicBezTo>
                      <a:pt x="219" y="7"/>
                      <a:pt x="193"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6"/>
              <p:cNvSpPr/>
              <p:nvPr/>
            </p:nvSpPr>
            <p:spPr>
              <a:xfrm>
                <a:off x="2263199" y="3849544"/>
                <a:ext cx="82562" cy="41083"/>
              </a:xfrm>
              <a:custGeom>
                <a:avLst/>
                <a:gdLst/>
                <a:ahLst/>
                <a:cxnLst/>
                <a:rect l="l" t="t" r="r" b="b"/>
                <a:pathLst>
                  <a:path w="1881" h="936" extrusionOk="0">
                    <a:moveTo>
                      <a:pt x="1584" y="298"/>
                    </a:moveTo>
                    <a:lnTo>
                      <a:pt x="1584" y="639"/>
                    </a:lnTo>
                    <a:lnTo>
                      <a:pt x="308" y="639"/>
                    </a:lnTo>
                    <a:lnTo>
                      <a:pt x="308" y="298"/>
                    </a:lnTo>
                    <a:close/>
                    <a:moveTo>
                      <a:pt x="286" y="1"/>
                    </a:moveTo>
                    <a:cubicBezTo>
                      <a:pt x="132" y="1"/>
                      <a:pt x="0" y="133"/>
                      <a:pt x="0" y="287"/>
                    </a:cubicBezTo>
                    <a:lnTo>
                      <a:pt x="0" y="650"/>
                    </a:lnTo>
                    <a:cubicBezTo>
                      <a:pt x="0" y="804"/>
                      <a:pt x="132" y="936"/>
                      <a:pt x="286" y="936"/>
                    </a:cubicBezTo>
                    <a:lnTo>
                      <a:pt x="1595" y="936"/>
                    </a:lnTo>
                    <a:cubicBezTo>
                      <a:pt x="1760" y="936"/>
                      <a:pt x="1881" y="804"/>
                      <a:pt x="1881" y="650"/>
                    </a:cubicBezTo>
                    <a:lnTo>
                      <a:pt x="1881" y="287"/>
                    </a:lnTo>
                    <a:cubicBezTo>
                      <a:pt x="1881" y="133"/>
                      <a:pt x="1760"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2238575" y="3500073"/>
                <a:ext cx="368829" cy="451390"/>
              </a:xfrm>
              <a:custGeom>
                <a:avLst/>
                <a:gdLst/>
                <a:ahLst/>
                <a:cxnLst/>
                <a:rect l="l" t="t" r="r" b="b"/>
                <a:pathLst>
                  <a:path w="8403" h="10284" extrusionOk="0">
                    <a:moveTo>
                      <a:pt x="4658" y="1846"/>
                    </a:moveTo>
                    <a:cubicBezTo>
                      <a:pt x="4685" y="1846"/>
                      <a:pt x="4707" y="1867"/>
                      <a:pt x="4707" y="1903"/>
                    </a:cubicBezTo>
                    <a:lnTo>
                      <a:pt x="4707" y="2860"/>
                    </a:lnTo>
                    <a:lnTo>
                      <a:pt x="4509" y="2860"/>
                    </a:lnTo>
                    <a:cubicBezTo>
                      <a:pt x="4443" y="2552"/>
                      <a:pt x="4168" y="2321"/>
                      <a:pt x="3839" y="2321"/>
                    </a:cubicBezTo>
                    <a:cubicBezTo>
                      <a:pt x="3520" y="2321"/>
                      <a:pt x="3245" y="2552"/>
                      <a:pt x="3168" y="2860"/>
                    </a:cubicBezTo>
                    <a:lnTo>
                      <a:pt x="2948" y="2860"/>
                    </a:lnTo>
                    <a:cubicBezTo>
                      <a:pt x="2882" y="2552"/>
                      <a:pt x="2607" y="2321"/>
                      <a:pt x="2277" y="2321"/>
                    </a:cubicBezTo>
                    <a:cubicBezTo>
                      <a:pt x="1947" y="2321"/>
                      <a:pt x="1672" y="2552"/>
                      <a:pt x="1606" y="2860"/>
                    </a:cubicBezTo>
                    <a:lnTo>
                      <a:pt x="1419" y="2860"/>
                    </a:lnTo>
                    <a:lnTo>
                      <a:pt x="1419" y="1903"/>
                    </a:lnTo>
                    <a:cubicBezTo>
                      <a:pt x="1419" y="1867"/>
                      <a:pt x="1442" y="1846"/>
                      <a:pt x="1468" y="1846"/>
                    </a:cubicBezTo>
                    <a:cubicBezTo>
                      <a:pt x="1474" y="1846"/>
                      <a:pt x="1479" y="1846"/>
                      <a:pt x="1485" y="1848"/>
                    </a:cubicBezTo>
                    <a:cubicBezTo>
                      <a:pt x="2007" y="1986"/>
                      <a:pt x="2535" y="2055"/>
                      <a:pt x="3063" y="2055"/>
                    </a:cubicBezTo>
                    <a:cubicBezTo>
                      <a:pt x="3591" y="2055"/>
                      <a:pt x="4119" y="1986"/>
                      <a:pt x="4641" y="1848"/>
                    </a:cubicBezTo>
                    <a:cubicBezTo>
                      <a:pt x="4647" y="1846"/>
                      <a:pt x="4653" y="1846"/>
                      <a:pt x="4658" y="1846"/>
                    </a:cubicBezTo>
                    <a:close/>
                    <a:moveTo>
                      <a:pt x="2277" y="2618"/>
                    </a:moveTo>
                    <a:cubicBezTo>
                      <a:pt x="2497" y="2618"/>
                      <a:pt x="2662" y="2794"/>
                      <a:pt x="2662" y="3003"/>
                    </a:cubicBezTo>
                    <a:cubicBezTo>
                      <a:pt x="2662" y="3223"/>
                      <a:pt x="2497" y="3388"/>
                      <a:pt x="2277" y="3388"/>
                    </a:cubicBezTo>
                    <a:cubicBezTo>
                      <a:pt x="2068" y="3388"/>
                      <a:pt x="1892" y="3223"/>
                      <a:pt x="1892" y="3003"/>
                    </a:cubicBezTo>
                    <a:cubicBezTo>
                      <a:pt x="1892" y="2794"/>
                      <a:pt x="2068" y="2618"/>
                      <a:pt x="2277" y="2618"/>
                    </a:cubicBezTo>
                    <a:close/>
                    <a:moveTo>
                      <a:pt x="3839" y="2618"/>
                    </a:moveTo>
                    <a:cubicBezTo>
                      <a:pt x="4058" y="2618"/>
                      <a:pt x="4223" y="2794"/>
                      <a:pt x="4223" y="3003"/>
                    </a:cubicBezTo>
                    <a:cubicBezTo>
                      <a:pt x="4223" y="3223"/>
                      <a:pt x="4058" y="3388"/>
                      <a:pt x="3839" y="3388"/>
                    </a:cubicBezTo>
                    <a:cubicBezTo>
                      <a:pt x="3630" y="3388"/>
                      <a:pt x="3454" y="3223"/>
                      <a:pt x="3454" y="3003"/>
                    </a:cubicBezTo>
                    <a:cubicBezTo>
                      <a:pt x="3454" y="2794"/>
                      <a:pt x="3630" y="2618"/>
                      <a:pt x="3839" y="2618"/>
                    </a:cubicBezTo>
                    <a:close/>
                    <a:moveTo>
                      <a:pt x="4707" y="3157"/>
                    </a:moveTo>
                    <a:lnTo>
                      <a:pt x="4707" y="3333"/>
                    </a:lnTo>
                    <a:cubicBezTo>
                      <a:pt x="4707" y="4246"/>
                      <a:pt x="3970" y="4983"/>
                      <a:pt x="3058" y="4983"/>
                    </a:cubicBezTo>
                    <a:cubicBezTo>
                      <a:pt x="2156" y="4983"/>
                      <a:pt x="1419" y="4246"/>
                      <a:pt x="1419" y="3333"/>
                    </a:cubicBezTo>
                    <a:lnTo>
                      <a:pt x="1408" y="3333"/>
                    </a:lnTo>
                    <a:lnTo>
                      <a:pt x="1408" y="3157"/>
                    </a:lnTo>
                    <a:lnTo>
                      <a:pt x="1606" y="3157"/>
                    </a:lnTo>
                    <a:cubicBezTo>
                      <a:pt x="1672" y="3465"/>
                      <a:pt x="1947" y="3696"/>
                      <a:pt x="2277" y="3696"/>
                    </a:cubicBezTo>
                    <a:cubicBezTo>
                      <a:pt x="2607" y="3696"/>
                      <a:pt x="2882" y="3465"/>
                      <a:pt x="2948" y="3157"/>
                    </a:cubicBezTo>
                    <a:lnTo>
                      <a:pt x="3168" y="3157"/>
                    </a:lnTo>
                    <a:cubicBezTo>
                      <a:pt x="3245" y="3465"/>
                      <a:pt x="3520" y="3696"/>
                      <a:pt x="3839" y="3696"/>
                    </a:cubicBezTo>
                    <a:cubicBezTo>
                      <a:pt x="4168" y="3696"/>
                      <a:pt x="4443" y="3465"/>
                      <a:pt x="4509" y="3157"/>
                    </a:cubicBezTo>
                    <a:close/>
                    <a:moveTo>
                      <a:pt x="3795" y="5136"/>
                    </a:moveTo>
                    <a:lnTo>
                      <a:pt x="3575" y="5818"/>
                    </a:lnTo>
                    <a:cubicBezTo>
                      <a:pt x="3399" y="5983"/>
                      <a:pt x="3228" y="6066"/>
                      <a:pt x="3058" y="6066"/>
                    </a:cubicBezTo>
                    <a:cubicBezTo>
                      <a:pt x="2887" y="6066"/>
                      <a:pt x="2717" y="5983"/>
                      <a:pt x="2541" y="5818"/>
                    </a:cubicBezTo>
                    <a:lnTo>
                      <a:pt x="2332" y="5136"/>
                    </a:lnTo>
                    <a:lnTo>
                      <a:pt x="2332" y="5136"/>
                    </a:lnTo>
                    <a:cubicBezTo>
                      <a:pt x="2552" y="5235"/>
                      <a:pt x="2805" y="5279"/>
                      <a:pt x="3058" y="5279"/>
                    </a:cubicBezTo>
                    <a:cubicBezTo>
                      <a:pt x="3322" y="5279"/>
                      <a:pt x="3564" y="5235"/>
                      <a:pt x="3795" y="5136"/>
                    </a:cubicBezTo>
                    <a:close/>
                    <a:moveTo>
                      <a:pt x="3443" y="6280"/>
                    </a:moveTo>
                    <a:lnTo>
                      <a:pt x="3058" y="7501"/>
                    </a:lnTo>
                    <a:lnTo>
                      <a:pt x="2684" y="6280"/>
                    </a:lnTo>
                    <a:lnTo>
                      <a:pt x="2684" y="6280"/>
                    </a:lnTo>
                    <a:cubicBezTo>
                      <a:pt x="2805" y="6346"/>
                      <a:pt x="2937" y="6368"/>
                      <a:pt x="3058" y="6368"/>
                    </a:cubicBezTo>
                    <a:cubicBezTo>
                      <a:pt x="3190" y="6368"/>
                      <a:pt x="3311" y="6346"/>
                      <a:pt x="3443" y="6280"/>
                    </a:cubicBezTo>
                    <a:close/>
                    <a:moveTo>
                      <a:pt x="1540" y="4543"/>
                    </a:moveTo>
                    <a:cubicBezTo>
                      <a:pt x="1650" y="4697"/>
                      <a:pt x="1793" y="4829"/>
                      <a:pt x="1947" y="4939"/>
                    </a:cubicBezTo>
                    <a:cubicBezTo>
                      <a:pt x="2046" y="5246"/>
                      <a:pt x="2739" y="7479"/>
                      <a:pt x="2794" y="7644"/>
                    </a:cubicBezTo>
                    <a:lnTo>
                      <a:pt x="2002" y="7116"/>
                    </a:lnTo>
                    <a:lnTo>
                      <a:pt x="2145" y="6742"/>
                    </a:lnTo>
                    <a:cubicBezTo>
                      <a:pt x="2167" y="6665"/>
                      <a:pt x="2134" y="6588"/>
                      <a:pt x="2068" y="6555"/>
                    </a:cubicBezTo>
                    <a:lnTo>
                      <a:pt x="1650" y="6357"/>
                    </a:lnTo>
                    <a:lnTo>
                      <a:pt x="1496" y="4554"/>
                    </a:lnTo>
                    <a:cubicBezTo>
                      <a:pt x="1507" y="4554"/>
                      <a:pt x="1518" y="4554"/>
                      <a:pt x="1540" y="4543"/>
                    </a:cubicBezTo>
                    <a:close/>
                    <a:moveTo>
                      <a:pt x="4586" y="4543"/>
                    </a:moveTo>
                    <a:cubicBezTo>
                      <a:pt x="4597" y="4554"/>
                      <a:pt x="4608" y="4554"/>
                      <a:pt x="4630" y="4554"/>
                    </a:cubicBezTo>
                    <a:lnTo>
                      <a:pt x="4476" y="6357"/>
                    </a:lnTo>
                    <a:lnTo>
                      <a:pt x="4058" y="6555"/>
                    </a:lnTo>
                    <a:cubicBezTo>
                      <a:pt x="3981" y="6588"/>
                      <a:pt x="3948" y="6676"/>
                      <a:pt x="3981" y="6742"/>
                    </a:cubicBezTo>
                    <a:lnTo>
                      <a:pt x="4124" y="7116"/>
                    </a:lnTo>
                    <a:lnTo>
                      <a:pt x="3333" y="7644"/>
                    </a:lnTo>
                    <a:cubicBezTo>
                      <a:pt x="3388" y="7479"/>
                      <a:pt x="4069" y="5246"/>
                      <a:pt x="4168" y="4939"/>
                    </a:cubicBezTo>
                    <a:cubicBezTo>
                      <a:pt x="4322" y="4829"/>
                      <a:pt x="4465" y="4697"/>
                      <a:pt x="4586" y="4543"/>
                    </a:cubicBezTo>
                    <a:close/>
                    <a:moveTo>
                      <a:pt x="8039" y="8590"/>
                    </a:moveTo>
                    <a:cubicBezTo>
                      <a:pt x="8072" y="8590"/>
                      <a:pt x="8105" y="8612"/>
                      <a:pt x="8105" y="8656"/>
                    </a:cubicBezTo>
                    <a:lnTo>
                      <a:pt x="8105" y="9282"/>
                    </a:lnTo>
                    <a:cubicBezTo>
                      <a:pt x="8105" y="9315"/>
                      <a:pt x="8072" y="9348"/>
                      <a:pt x="8039" y="9348"/>
                    </a:cubicBezTo>
                    <a:lnTo>
                      <a:pt x="4861" y="9348"/>
                    </a:lnTo>
                    <a:cubicBezTo>
                      <a:pt x="4828" y="9348"/>
                      <a:pt x="4795" y="9315"/>
                      <a:pt x="4795" y="9282"/>
                    </a:cubicBezTo>
                    <a:lnTo>
                      <a:pt x="4795" y="8656"/>
                    </a:lnTo>
                    <a:cubicBezTo>
                      <a:pt x="4795" y="8612"/>
                      <a:pt x="4828" y="8590"/>
                      <a:pt x="4861" y="8590"/>
                    </a:cubicBezTo>
                    <a:close/>
                    <a:moveTo>
                      <a:pt x="4927" y="4675"/>
                    </a:moveTo>
                    <a:cubicBezTo>
                      <a:pt x="5455" y="4939"/>
                      <a:pt x="5818" y="5488"/>
                      <a:pt x="5818" y="6115"/>
                    </a:cubicBezTo>
                    <a:lnTo>
                      <a:pt x="5818" y="7226"/>
                    </a:lnTo>
                    <a:lnTo>
                      <a:pt x="4861" y="7226"/>
                    </a:lnTo>
                    <a:cubicBezTo>
                      <a:pt x="4663" y="7226"/>
                      <a:pt x="4498" y="7391"/>
                      <a:pt x="4498" y="7589"/>
                    </a:cubicBezTo>
                    <a:lnTo>
                      <a:pt x="4498" y="8227"/>
                    </a:lnTo>
                    <a:cubicBezTo>
                      <a:pt x="4498" y="8304"/>
                      <a:pt x="4520" y="8381"/>
                      <a:pt x="4564" y="8436"/>
                    </a:cubicBezTo>
                    <a:cubicBezTo>
                      <a:pt x="4520" y="8502"/>
                      <a:pt x="4498" y="8568"/>
                      <a:pt x="4498" y="8656"/>
                    </a:cubicBezTo>
                    <a:lnTo>
                      <a:pt x="4498" y="9282"/>
                    </a:lnTo>
                    <a:cubicBezTo>
                      <a:pt x="4498" y="9491"/>
                      <a:pt x="4663" y="9645"/>
                      <a:pt x="4861" y="9645"/>
                    </a:cubicBezTo>
                    <a:lnTo>
                      <a:pt x="5818" y="9645"/>
                    </a:lnTo>
                    <a:lnTo>
                      <a:pt x="5818" y="9953"/>
                    </a:lnTo>
                    <a:cubicBezTo>
                      <a:pt x="5818" y="9975"/>
                      <a:pt x="5807" y="9986"/>
                      <a:pt x="5785" y="9986"/>
                    </a:cubicBezTo>
                    <a:lnTo>
                      <a:pt x="3212" y="9986"/>
                    </a:lnTo>
                    <a:lnTo>
                      <a:pt x="3212" y="8095"/>
                    </a:lnTo>
                    <a:lnTo>
                      <a:pt x="4388" y="7303"/>
                    </a:lnTo>
                    <a:cubicBezTo>
                      <a:pt x="4443" y="7259"/>
                      <a:pt x="4476" y="7182"/>
                      <a:pt x="4443" y="7116"/>
                    </a:cubicBezTo>
                    <a:lnTo>
                      <a:pt x="4311" y="6764"/>
                    </a:lnTo>
                    <a:lnTo>
                      <a:pt x="4685" y="6588"/>
                    </a:lnTo>
                    <a:cubicBezTo>
                      <a:pt x="4729" y="6566"/>
                      <a:pt x="4762" y="6522"/>
                      <a:pt x="4773" y="6467"/>
                    </a:cubicBezTo>
                    <a:lnTo>
                      <a:pt x="4927" y="4675"/>
                    </a:lnTo>
                    <a:close/>
                    <a:moveTo>
                      <a:pt x="2365" y="1"/>
                    </a:moveTo>
                    <a:cubicBezTo>
                      <a:pt x="1705" y="1"/>
                      <a:pt x="1100" y="331"/>
                      <a:pt x="737" y="881"/>
                    </a:cubicBezTo>
                    <a:cubicBezTo>
                      <a:pt x="693" y="947"/>
                      <a:pt x="715" y="1046"/>
                      <a:pt x="781" y="1090"/>
                    </a:cubicBezTo>
                    <a:cubicBezTo>
                      <a:pt x="805" y="1105"/>
                      <a:pt x="832" y="1112"/>
                      <a:pt x="860" y="1112"/>
                    </a:cubicBezTo>
                    <a:cubicBezTo>
                      <a:pt x="911" y="1112"/>
                      <a:pt x="962" y="1088"/>
                      <a:pt x="990" y="1046"/>
                    </a:cubicBezTo>
                    <a:cubicBezTo>
                      <a:pt x="1298" y="584"/>
                      <a:pt x="1815" y="298"/>
                      <a:pt x="2365" y="298"/>
                    </a:cubicBezTo>
                    <a:lnTo>
                      <a:pt x="3762" y="298"/>
                    </a:lnTo>
                    <a:cubicBezTo>
                      <a:pt x="4663" y="298"/>
                      <a:pt x="5400" y="1035"/>
                      <a:pt x="5400" y="1936"/>
                    </a:cubicBezTo>
                    <a:lnTo>
                      <a:pt x="5400" y="4620"/>
                    </a:lnTo>
                    <a:cubicBezTo>
                      <a:pt x="5213" y="4466"/>
                      <a:pt x="5004" y="4356"/>
                      <a:pt x="4762" y="4279"/>
                    </a:cubicBezTo>
                    <a:cubicBezTo>
                      <a:pt x="4916" y="4004"/>
                      <a:pt x="5004" y="3674"/>
                      <a:pt x="5004" y="3333"/>
                    </a:cubicBezTo>
                    <a:lnTo>
                      <a:pt x="5004" y="1903"/>
                    </a:lnTo>
                    <a:cubicBezTo>
                      <a:pt x="5004" y="1693"/>
                      <a:pt x="4838" y="1541"/>
                      <a:pt x="4650" y="1541"/>
                    </a:cubicBezTo>
                    <a:cubicBezTo>
                      <a:pt x="4622" y="1541"/>
                      <a:pt x="4593" y="1544"/>
                      <a:pt x="4564" y="1551"/>
                    </a:cubicBezTo>
                    <a:cubicBezTo>
                      <a:pt x="4064" y="1683"/>
                      <a:pt x="3561" y="1749"/>
                      <a:pt x="3059" y="1749"/>
                    </a:cubicBezTo>
                    <a:cubicBezTo>
                      <a:pt x="2557" y="1749"/>
                      <a:pt x="2057" y="1683"/>
                      <a:pt x="1562" y="1551"/>
                    </a:cubicBezTo>
                    <a:cubicBezTo>
                      <a:pt x="1535" y="1546"/>
                      <a:pt x="1507" y="1543"/>
                      <a:pt x="1480" y="1543"/>
                    </a:cubicBezTo>
                    <a:cubicBezTo>
                      <a:pt x="1399" y="1543"/>
                      <a:pt x="1320" y="1568"/>
                      <a:pt x="1254" y="1617"/>
                    </a:cubicBezTo>
                    <a:cubicBezTo>
                      <a:pt x="1166" y="1683"/>
                      <a:pt x="1111" y="1782"/>
                      <a:pt x="1111" y="1903"/>
                    </a:cubicBezTo>
                    <a:lnTo>
                      <a:pt x="1111" y="3333"/>
                    </a:lnTo>
                    <a:cubicBezTo>
                      <a:pt x="1111" y="3674"/>
                      <a:pt x="1199" y="4004"/>
                      <a:pt x="1364" y="4279"/>
                    </a:cubicBezTo>
                    <a:cubicBezTo>
                      <a:pt x="1111" y="4356"/>
                      <a:pt x="902" y="4477"/>
                      <a:pt x="726" y="4620"/>
                    </a:cubicBezTo>
                    <a:lnTo>
                      <a:pt x="726" y="1936"/>
                    </a:lnTo>
                    <a:cubicBezTo>
                      <a:pt x="726" y="1815"/>
                      <a:pt x="737" y="1694"/>
                      <a:pt x="770" y="1562"/>
                    </a:cubicBezTo>
                    <a:cubicBezTo>
                      <a:pt x="781" y="1485"/>
                      <a:pt x="737" y="1408"/>
                      <a:pt x="649" y="1386"/>
                    </a:cubicBezTo>
                    <a:cubicBezTo>
                      <a:pt x="638" y="1383"/>
                      <a:pt x="626" y="1382"/>
                      <a:pt x="615" y="1382"/>
                    </a:cubicBezTo>
                    <a:cubicBezTo>
                      <a:pt x="550" y="1382"/>
                      <a:pt x="492" y="1431"/>
                      <a:pt x="473" y="1496"/>
                    </a:cubicBezTo>
                    <a:cubicBezTo>
                      <a:pt x="440" y="1639"/>
                      <a:pt x="418" y="1793"/>
                      <a:pt x="418" y="1936"/>
                    </a:cubicBezTo>
                    <a:lnTo>
                      <a:pt x="418" y="4917"/>
                    </a:lnTo>
                    <a:cubicBezTo>
                      <a:pt x="154" y="5246"/>
                      <a:pt x="1" y="5664"/>
                      <a:pt x="1" y="6115"/>
                    </a:cubicBezTo>
                    <a:lnTo>
                      <a:pt x="1" y="9953"/>
                    </a:lnTo>
                    <a:cubicBezTo>
                      <a:pt x="1" y="10140"/>
                      <a:pt x="154" y="10283"/>
                      <a:pt x="330" y="10283"/>
                    </a:cubicBezTo>
                    <a:lnTo>
                      <a:pt x="1100" y="10283"/>
                    </a:lnTo>
                    <a:cubicBezTo>
                      <a:pt x="1188" y="10283"/>
                      <a:pt x="1254" y="10217"/>
                      <a:pt x="1254" y="10140"/>
                    </a:cubicBezTo>
                    <a:cubicBezTo>
                      <a:pt x="1254" y="10052"/>
                      <a:pt x="1188" y="9986"/>
                      <a:pt x="1100" y="9986"/>
                    </a:cubicBezTo>
                    <a:lnTo>
                      <a:pt x="330" y="9986"/>
                    </a:lnTo>
                    <a:cubicBezTo>
                      <a:pt x="319" y="9986"/>
                      <a:pt x="297" y="9975"/>
                      <a:pt x="297" y="9953"/>
                    </a:cubicBezTo>
                    <a:lnTo>
                      <a:pt x="297" y="6115"/>
                    </a:lnTo>
                    <a:cubicBezTo>
                      <a:pt x="297" y="5488"/>
                      <a:pt x="660" y="4928"/>
                      <a:pt x="1199" y="4664"/>
                    </a:cubicBezTo>
                    <a:lnTo>
                      <a:pt x="1353" y="6456"/>
                    </a:lnTo>
                    <a:cubicBezTo>
                      <a:pt x="1353" y="6511"/>
                      <a:pt x="1386" y="6566"/>
                      <a:pt x="1441" y="6588"/>
                    </a:cubicBezTo>
                    <a:lnTo>
                      <a:pt x="1804" y="6764"/>
                    </a:lnTo>
                    <a:lnTo>
                      <a:pt x="1672" y="7116"/>
                    </a:lnTo>
                    <a:cubicBezTo>
                      <a:pt x="1650" y="7182"/>
                      <a:pt x="1672" y="7259"/>
                      <a:pt x="1727" y="7292"/>
                    </a:cubicBezTo>
                    <a:lnTo>
                      <a:pt x="2915" y="8084"/>
                    </a:lnTo>
                    <a:lnTo>
                      <a:pt x="2915" y="9986"/>
                    </a:lnTo>
                    <a:lnTo>
                      <a:pt x="1705" y="9986"/>
                    </a:lnTo>
                    <a:cubicBezTo>
                      <a:pt x="1617" y="9986"/>
                      <a:pt x="1551" y="10052"/>
                      <a:pt x="1551" y="10140"/>
                    </a:cubicBezTo>
                    <a:cubicBezTo>
                      <a:pt x="1551" y="10217"/>
                      <a:pt x="1617" y="10283"/>
                      <a:pt x="1705" y="10283"/>
                    </a:cubicBezTo>
                    <a:lnTo>
                      <a:pt x="5785" y="10283"/>
                    </a:lnTo>
                    <a:cubicBezTo>
                      <a:pt x="5972" y="10283"/>
                      <a:pt x="6115" y="10140"/>
                      <a:pt x="6115" y="9953"/>
                    </a:cubicBezTo>
                    <a:lnTo>
                      <a:pt x="6115" y="9645"/>
                    </a:lnTo>
                    <a:lnTo>
                      <a:pt x="8039" y="9645"/>
                    </a:lnTo>
                    <a:cubicBezTo>
                      <a:pt x="8237" y="9645"/>
                      <a:pt x="8402" y="9480"/>
                      <a:pt x="8402" y="9282"/>
                    </a:cubicBezTo>
                    <a:lnTo>
                      <a:pt x="8402" y="8645"/>
                    </a:lnTo>
                    <a:cubicBezTo>
                      <a:pt x="8402" y="8568"/>
                      <a:pt x="8380" y="8491"/>
                      <a:pt x="8336" y="8436"/>
                    </a:cubicBezTo>
                    <a:cubicBezTo>
                      <a:pt x="8380" y="8370"/>
                      <a:pt x="8402" y="8304"/>
                      <a:pt x="8402" y="8216"/>
                    </a:cubicBezTo>
                    <a:lnTo>
                      <a:pt x="8402" y="7589"/>
                    </a:lnTo>
                    <a:cubicBezTo>
                      <a:pt x="8402" y="7391"/>
                      <a:pt x="8237" y="7226"/>
                      <a:pt x="8039" y="7226"/>
                    </a:cubicBezTo>
                    <a:lnTo>
                      <a:pt x="7479" y="7226"/>
                    </a:lnTo>
                    <a:cubicBezTo>
                      <a:pt x="7402" y="7226"/>
                      <a:pt x="7336" y="7292"/>
                      <a:pt x="7336" y="7380"/>
                    </a:cubicBezTo>
                    <a:cubicBezTo>
                      <a:pt x="7336" y="7457"/>
                      <a:pt x="7402" y="7523"/>
                      <a:pt x="7479" y="7523"/>
                    </a:cubicBezTo>
                    <a:lnTo>
                      <a:pt x="8039" y="7523"/>
                    </a:lnTo>
                    <a:cubicBezTo>
                      <a:pt x="8072" y="7523"/>
                      <a:pt x="8105" y="7556"/>
                      <a:pt x="8105" y="7589"/>
                    </a:cubicBezTo>
                    <a:lnTo>
                      <a:pt x="8105" y="8227"/>
                    </a:lnTo>
                    <a:cubicBezTo>
                      <a:pt x="8105" y="8260"/>
                      <a:pt x="8072" y="8282"/>
                      <a:pt x="8039" y="8282"/>
                    </a:cubicBezTo>
                    <a:lnTo>
                      <a:pt x="4861" y="8282"/>
                    </a:lnTo>
                    <a:cubicBezTo>
                      <a:pt x="4828" y="8282"/>
                      <a:pt x="4795" y="8260"/>
                      <a:pt x="4795" y="8227"/>
                    </a:cubicBezTo>
                    <a:lnTo>
                      <a:pt x="4795" y="7589"/>
                    </a:lnTo>
                    <a:cubicBezTo>
                      <a:pt x="4795" y="7556"/>
                      <a:pt x="4828" y="7523"/>
                      <a:pt x="4861" y="7523"/>
                    </a:cubicBezTo>
                    <a:lnTo>
                      <a:pt x="6885" y="7523"/>
                    </a:lnTo>
                    <a:cubicBezTo>
                      <a:pt x="6962" y="7523"/>
                      <a:pt x="7028" y="7457"/>
                      <a:pt x="7028" y="7380"/>
                    </a:cubicBezTo>
                    <a:cubicBezTo>
                      <a:pt x="7028" y="7292"/>
                      <a:pt x="6962" y="7226"/>
                      <a:pt x="6885" y="7226"/>
                    </a:cubicBezTo>
                    <a:lnTo>
                      <a:pt x="6115" y="7226"/>
                    </a:lnTo>
                    <a:lnTo>
                      <a:pt x="6115" y="6115"/>
                    </a:lnTo>
                    <a:cubicBezTo>
                      <a:pt x="6115" y="5664"/>
                      <a:pt x="5961" y="5246"/>
                      <a:pt x="5697" y="4917"/>
                    </a:cubicBezTo>
                    <a:lnTo>
                      <a:pt x="5697" y="1947"/>
                    </a:lnTo>
                    <a:cubicBezTo>
                      <a:pt x="5697" y="870"/>
                      <a:pt x="4828" y="1"/>
                      <a:pt x="3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76"/>
            <p:cNvGrpSpPr/>
            <p:nvPr/>
          </p:nvGrpSpPr>
          <p:grpSpPr>
            <a:xfrm>
              <a:off x="2255553" y="4181963"/>
              <a:ext cx="451829" cy="388141"/>
              <a:chOff x="2216366" y="4169081"/>
              <a:chExt cx="451829" cy="388141"/>
            </a:xfrm>
          </p:grpSpPr>
          <p:sp>
            <p:nvSpPr>
              <p:cNvPr id="4901" name="Google Shape;4901;p76"/>
              <p:cNvSpPr/>
              <p:nvPr/>
            </p:nvSpPr>
            <p:spPr>
              <a:xfrm>
                <a:off x="2216366" y="4169081"/>
                <a:ext cx="451829" cy="388141"/>
              </a:xfrm>
              <a:custGeom>
                <a:avLst/>
                <a:gdLst/>
                <a:ahLst/>
                <a:cxnLst/>
                <a:rect l="l" t="t" r="r" b="b"/>
                <a:pathLst>
                  <a:path w="10294" h="8843" extrusionOk="0">
                    <a:moveTo>
                      <a:pt x="7600" y="298"/>
                    </a:moveTo>
                    <a:cubicBezTo>
                      <a:pt x="7644" y="298"/>
                      <a:pt x="7666" y="331"/>
                      <a:pt x="7666" y="364"/>
                    </a:cubicBezTo>
                    <a:lnTo>
                      <a:pt x="7666" y="3410"/>
                    </a:lnTo>
                    <a:lnTo>
                      <a:pt x="6764" y="3410"/>
                    </a:lnTo>
                    <a:lnTo>
                      <a:pt x="6764" y="364"/>
                    </a:lnTo>
                    <a:cubicBezTo>
                      <a:pt x="6764" y="331"/>
                      <a:pt x="6786" y="298"/>
                      <a:pt x="6830" y="298"/>
                    </a:cubicBezTo>
                    <a:close/>
                    <a:moveTo>
                      <a:pt x="4927" y="804"/>
                    </a:moveTo>
                    <a:cubicBezTo>
                      <a:pt x="4971" y="804"/>
                      <a:pt x="4993" y="837"/>
                      <a:pt x="4993" y="870"/>
                    </a:cubicBezTo>
                    <a:lnTo>
                      <a:pt x="4993" y="4004"/>
                    </a:lnTo>
                    <a:lnTo>
                      <a:pt x="4806" y="4004"/>
                    </a:lnTo>
                    <a:cubicBezTo>
                      <a:pt x="4685" y="4004"/>
                      <a:pt x="4597" y="3916"/>
                      <a:pt x="4575" y="3806"/>
                    </a:cubicBezTo>
                    <a:lnTo>
                      <a:pt x="4542" y="3652"/>
                    </a:lnTo>
                    <a:cubicBezTo>
                      <a:pt x="4520" y="3509"/>
                      <a:pt x="4399" y="3410"/>
                      <a:pt x="4257" y="3410"/>
                    </a:cubicBezTo>
                    <a:lnTo>
                      <a:pt x="4092" y="3410"/>
                    </a:lnTo>
                    <a:lnTo>
                      <a:pt x="4092" y="870"/>
                    </a:lnTo>
                    <a:cubicBezTo>
                      <a:pt x="4092" y="837"/>
                      <a:pt x="4114" y="804"/>
                      <a:pt x="4158" y="804"/>
                    </a:cubicBezTo>
                    <a:close/>
                    <a:moveTo>
                      <a:pt x="6390" y="298"/>
                    </a:moveTo>
                    <a:cubicBezTo>
                      <a:pt x="6423" y="298"/>
                      <a:pt x="6456" y="331"/>
                      <a:pt x="6456" y="364"/>
                    </a:cubicBezTo>
                    <a:lnTo>
                      <a:pt x="6456" y="3410"/>
                    </a:lnTo>
                    <a:lnTo>
                      <a:pt x="6038" y="3410"/>
                    </a:lnTo>
                    <a:cubicBezTo>
                      <a:pt x="5895" y="3410"/>
                      <a:pt x="5774" y="3509"/>
                      <a:pt x="5752" y="3652"/>
                    </a:cubicBezTo>
                    <a:lnTo>
                      <a:pt x="5719" y="3806"/>
                    </a:lnTo>
                    <a:cubicBezTo>
                      <a:pt x="5708" y="3916"/>
                      <a:pt x="5609" y="4004"/>
                      <a:pt x="5488" y="4004"/>
                    </a:cubicBezTo>
                    <a:lnTo>
                      <a:pt x="5301" y="4004"/>
                    </a:lnTo>
                    <a:lnTo>
                      <a:pt x="5301" y="364"/>
                    </a:lnTo>
                    <a:cubicBezTo>
                      <a:pt x="5301" y="331"/>
                      <a:pt x="5323" y="298"/>
                      <a:pt x="5367" y="298"/>
                    </a:cubicBezTo>
                    <a:close/>
                    <a:moveTo>
                      <a:pt x="8106" y="3707"/>
                    </a:moveTo>
                    <a:lnTo>
                      <a:pt x="8106" y="4917"/>
                    </a:lnTo>
                    <a:cubicBezTo>
                      <a:pt x="8106" y="5060"/>
                      <a:pt x="7985" y="5169"/>
                      <a:pt x="7842" y="5169"/>
                    </a:cubicBezTo>
                    <a:lnTo>
                      <a:pt x="2442" y="5169"/>
                    </a:lnTo>
                    <a:cubicBezTo>
                      <a:pt x="2299" y="5169"/>
                      <a:pt x="2189" y="5060"/>
                      <a:pt x="2189" y="4917"/>
                    </a:cubicBezTo>
                    <a:lnTo>
                      <a:pt x="2189" y="3707"/>
                    </a:lnTo>
                    <a:lnTo>
                      <a:pt x="4246" y="3707"/>
                    </a:lnTo>
                    <a:lnTo>
                      <a:pt x="4279" y="3861"/>
                    </a:lnTo>
                    <a:cubicBezTo>
                      <a:pt x="4323" y="4114"/>
                      <a:pt x="4542" y="4301"/>
                      <a:pt x="4795" y="4301"/>
                    </a:cubicBezTo>
                    <a:lnTo>
                      <a:pt x="5488" y="4301"/>
                    </a:lnTo>
                    <a:cubicBezTo>
                      <a:pt x="5752" y="4301"/>
                      <a:pt x="5972" y="4114"/>
                      <a:pt x="6016" y="3861"/>
                    </a:cubicBezTo>
                    <a:lnTo>
                      <a:pt x="6049" y="3707"/>
                    </a:lnTo>
                    <a:close/>
                    <a:moveTo>
                      <a:pt x="9370" y="1991"/>
                    </a:moveTo>
                    <a:cubicBezTo>
                      <a:pt x="9414" y="1991"/>
                      <a:pt x="9447" y="2024"/>
                      <a:pt x="9447" y="2068"/>
                    </a:cubicBezTo>
                    <a:lnTo>
                      <a:pt x="9447" y="7391"/>
                    </a:lnTo>
                    <a:lnTo>
                      <a:pt x="9150" y="7391"/>
                    </a:lnTo>
                    <a:lnTo>
                      <a:pt x="9150" y="5895"/>
                    </a:lnTo>
                    <a:cubicBezTo>
                      <a:pt x="9150" y="5818"/>
                      <a:pt x="9084" y="5741"/>
                      <a:pt x="8996" y="5741"/>
                    </a:cubicBezTo>
                    <a:cubicBezTo>
                      <a:pt x="8908" y="5741"/>
                      <a:pt x="8842" y="5818"/>
                      <a:pt x="8842" y="5895"/>
                    </a:cubicBezTo>
                    <a:lnTo>
                      <a:pt x="8842" y="7391"/>
                    </a:lnTo>
                    <a:lnTo>
                      <a:pt x="1441" y="7391"/>
                    </a:lnTo>
                    <a:lnTo>
                      <a:pt x="1441" y="2596"/>
                    </a:lnTo>
                    <a:lnTo>
                      <a:pt x="2321" y="2596"/>
                    </a:lnTo>
                    <a:lnTo>
                      <a:pt x="2321" y="3410"/>
                    </a:lnTo>
                    <a:lnTo>
                      <a:pt x="2134" y="3410"/>
                    </a:lnTo>
                    <a:cubicBezTo>
                      <a:pt x="2002" y="3410"/>
                      <a:pt x="1892" y="3520"/>
                      <a:pt x="1892" y="3652"/>
                    </a:cubicBezTo>
                    <a:lnTo>
                      <a:pt x="1892" y="4917"/>
                    </a:lnTo>
                    <a:cubicBezTo>
                      <a:pt x="1892" y="5224"/>
                      <a:pt x="2134" y="5477"/>
                      <a:pt x="2442" y="5477"/>
                    </a:cubicBezTo>
                    <a:lnTo>
                      <a:pt x="7842" y="5477"/>
                    </a:lnTo>
                    <a:cubicBezTo>
                      <a:pt x="8150" y="5477"/>
                      <a:pt x="8402" y="5224"/>
                      <a:pt x="8402" y="4917"/>
                    </a:cubicBezTo>
                    <a:lnTo>
                      <a:pt x="8402" y="3652"/>
                    </a:lnTo>
                    <a:cubicBezTo>
                      <a:pt x="8402" y="3520"/>
                      <a:pt x="8292" y="3410"/>
                      <a:pt x="8161" y="3410"/>
                    </a:cubicBezTo>
                    <a:lnTo>
                      <a:pt x="7974" y="3410"/>
                    </a:lnTo>
                    <a:lnTo>
                      <a:pt x="7974" y="2596"/>
                    </a:lnTo>
                    <a:lnTo>
                      <a:pt x="8842" y="2596"/>
                    </a:lnTo>
                    <a:lnTo>
                      <a:pt x="8842" y="5290"/>
                    </a:lnTo>
                    <a:cubicBezTo>
                      <a:pt x="8842" y="5378"/>
                      <a:pt x="8908" y="5444"/>
                      <a:pt x="8996" y="5444"/>
                    </a:cubicBezTo>
                    <a:cubicBezTo>
                      <a:pt x="9084" y="5444"/>
                      <a:pt x="9150" y="5378"/>
                      <a:pt x="9150" y="5290"/>
                    </a:cubicBezTo>
                    <a:lnTo>
                      <a:pt x="9150" y="2442"/>
                    </a:lnTo>
                    <a:cubicBezTo>
                      <a:pt x="9150" y="2365"/>
                      <a:pt x="9084" y="2288"/>
                      <a:pt x="8996" y="2288"/>
                    </a:cubicBezTo>
                    <a:lnTo>
                      <a:pt x="7974" y="2288"/>
                    </a:lnTo>
                    <a:lnTo>
                      <a:pt x="7974" y="1991"/>
                    </a:lnTo>
                    <a:close/>
                    <a:moveTo>
                      <a:pt x="2321" y="1991"/>
                    </a:moveTo>
                    <a:lnTo>
                      <a:pt x="2321" y="2299"/>
                    </a:lnTo>
                    <a:lnTo>
                      <a:pt x="1298" y="2299"/>
                    </a:lnTo>
                    <a:cubicBezTo>
                      <a:pt x="1210" y="2299"/>
                      <a:pt x="1144" y="2365"/>
                      <a:pt x="1144" y="2442"/>
                    </a:cubicBezTo>
                    <a:lnTo>
                      <a:pt x="1144" y="7402"/>
                    </a:lnTo>
                    <a:lnTo>
                      <a:pt x="847" y="7402"/>
                    </a:lnTo>
                    <a:lnTo>
                      <a:pt x="847" y="2068"/>
                    </a:lnTo>
                    <a:cubicBezTo>
                      <a:pt x="847" y="2024"/>
                      <a:pt x="880" y="1991"/>
                      <a:pt x="913" y="1991"/>
                    </a:cubicBezTo>
                    <a:close/>
                    <a:moveTo>
                      <a:pt x="6005" y="7699"/>
                    </a:moveTo>
                    <a:lnTo>
                      <a:pt x="5873" y="7963"/>
                    </a:lnTo>
                    <a:lnTo>
                      <a:pt x="4421" y="7963"/>
                    </a:lnTo>
                    <a:lnTo>
                      <a:pt x="4290" y="7699"/>
                    </a:lnTo>
                    <a:close/>
                    <a:moveTo>
                      <a:pt x="2695" y="1"/>
                    </a:moveTo>
                    <a:cubicBezTo>
                      <a:pt x="2486" y="1"/>
                      <a:pt x="2321" y="166"/>
                      <a:pt x="2321" y="364"/>
                    </a:cubicBezTo>
                    <a:lnTo>
                      <a:pt x="2321" y="639"/>
                    </a:lnTo>
                    <a:cubicBezTo>
                      <a:pt x="2321" y="716"/>
                      <a:pt x="2387" y="782"/>
                      <a:pt x="2475" y="782"/>
                    </a:cubicBezTo>
                    <a:cubicBezTo>
                      <a:pt x="2563" y="782"/>
                      <a:pt x="2629" y="716"/>
                      <a:pt x="2629" y="639"/>
                    </a:cubicBezTo>
                    <a:lnTo>
                      <a:pt x="2629" y="364"/>
                    </a:lnTo>
                    <a:cubicBezTo>
                      <a:pt x="2629" y="331"/>
                      <a:pt x="2651" y="298"/>
                      <a:pt x="2695" y="298"/>
                    </a:cubicBezTo>
                    <a:lnTo>
                      <a:pt x="3718" y="298"/>
                    </a:lnTo>
                    <a:cubicBezTo>
                      <a:pt x="3751" y="298"/>
                      <a:pt x="3784" y="331"/>
                      <a:pt x="3784" y="364"/>
                    </a:cubicBezTo>
                    <a:lnTo>
                      <a:pt x="3784" y="3410"/>
                    </a:lnTo>
                    <a:lnTo>
                      <a:pt x="2629" y="3410"/>
                    </a:lnTo>
                    <a:lnTo>
                      <a:pt x="2629" y="1244"/>
                    </a:lnTo>
                    <a:cubicBezTo>
                      <a:pt x="2629" y="1156"/>
                      <a:pt x="2563" y="1090"/>
                      <a:pt x="2475" y="1090"/>
                    </a:cubicBezTo>
                    <a:cubicBezTo>
                      <a:pt x="2387" y="1090"/>
                      <a:pt x="2321" y="1156"/>
                      <a:pt x="2321" y="1244"/>
                    </a:cubicBezTo>
                    <a:lnTo>
                      <a:pt x="2321" y="1694"/>
                    </a:lnTo>
                    <a:lnTo>
                      <a:pt x="913" y="1694"/>
                    </a:lnTo>
                    <a:cubicBezTo>
                      <a:pt x="715" y="1694"/>
                      <a:pt x="539" y="1859"/>
                      <a:pt x="539" y="2068"/>
                    </a:cubicBezTo>
                    <a:lnTo>
                      <a:pt x="539" y="7391"/>
                    </a:lnTo>
                    <a:lnTo>
                      <a:pt x="430" y="7391"/>
                    </a:lnTo>
                    <a:cubicBezTo>
                      <a:pt x="199" y="7391"/>
                      <a:pt x="1" y="7589"/>
                      <a:pt x="1" y="7820"/>
                    </a:cubicBezTo>
                    <a:lnTo>
                      <a:pt x="1" y="8425"/>
                    </a:lnTo>
                    <a:cubicBezTo>
                      <a:pt x="1" y="8656"/>
                      <a:pt x="188" y="8843"/>
                      <a:pt x="430" y="8843"/>
                    </a:cubicBezTo>
                    <a:lnTo>
                      <a:pt x="3432" y="8843"/>
                    </a:lnTo>
                    <a:cubicBezTo>
                      <a:pt x="3520" y="8843"/>
                      <a:pt x="3586" y="8777"/>
                      <a:pt x="3586" y="8689"/>
                    </a:cubicBezTo>
                    <a:cubicBezTo>
                      <a:pt x="3586" y="8612"/>
                      <a:pt x="3520" y="8546"/>
                      <a:pt x="3432" y="8546"/>
                    </a:cubicBezTo>
                    <a:lnTo>
                      <a:pt x="430" y="8546"/>
                    </a:lnTo>
                    <a:cubicBezTo>
                      <a:pt x="364" y="8546"/>
                      <a:pt x="309" y="8491"/>
                      <a:pt x="309" y="8425"/>
                    </a:cubicBezTo>
                    <a:lnTo>
                      <a:pt x="309" y="7820"/>
                    </a:lnTo>
                    <a:cubicBezTo>
                      <a:pt x="309" y="7754"/>
                      <a:pt x="364" y="7699"/>
                      <a:pt x="430" y="7699"/>
                    </a:cubicBezTo>
                    <a:lnTo>
                      <a:pt x="3960" y="7699"/>
                    </a:lnTo>
                    <a:lnTo>
                      <a:pt x="4147" y="8095"/>
                    </a:lnTo>
                    <a:cubicBezTo>
                      <a:pt x="4202" y="8205"/>
                      <a:pt x="4301" y="8271"/>
                      <a:pt x="4421" y="8271"/>
                    </a:cubicBezTo>
                    <a:lnTo>
                      <a:pt x="5873" y="8271"/>
                    </a:lnTo>
                    <a:cubicBezTo>
                      <a:pt x="5994" y="8271"/>
                      <a:pt x="6104" y="8205"/>
                      <a:pt x="6148" y="8095"/>
                    </a:cubicBezTo>
                    <a:lnTo>
                      <a:pt x="6335" y="7699"/>
                    </a:lnTo>
                    <a:lnTo>
                      <a:pt x="9865" y="7699"/>
                    </a:lnTo>
                    <a:cubicBezTo>
                      <a:pt x="9931" y="7699"/>
                      <a:pt x="9986" y="7754"/>
                      <a:pt x="9986" y="7820"/>
                    </a:cubicBezTo>
                    <a:lnTo>
                      <a:pt x="9986" y="8425"/>
                    </a:lnTo>
                    <a:cubicBezTo>
                      <a:pt x="9986" y="8491"/>
                      <a:pt x="9931" y="8546"/>
                      <a:pt x="9865" y="8546"/>
                    </a:cubicBezTo>
                    <a:lnTo>
                      <a:pt x="4037" y="8546"/>
                    </a:lnTo>
                    <a:cubicBezTo>
                      <a:pt x="3949" y="8546"/>
                      <a:pt x="3883" y="8612"/>
                      <a:pt x="3883" y="8689"/>
                    </a:cubicBezTo>
                    <a:cubicBezTo>
                      <a:pt x="3883" y="8777"/>
                      <a:pt x="3949" y="8843"/>
                      <a:pt x="4037" y="8843"/>
                    </a:cubicBezTo>
                    <a:lnTo>
                      <a:pt x="9865" y="8843"/>
                    </a:lnTo>
                    <a:cubicBezTo>
                      <a:pt x="10107" y="8843"/>
                      <a:pt x="10294" y="8656"/>
                      <a:pt x="10294" y="8425"/>
                    </a:cubicBezTo>
                    <a:lnTo>
                      <a:pt x="10294" y="7820"/>
                    </a:lnTo>
                    <a:cubicBezTo>
                      <a:pt x="10294" y="7589"/>
                      <a:pt x="10107" y="7391"/>
                      <a:pt x="9865" y="7391"/>
                    </a:cubicBezTo>
                    <a:lnTo>
                      <a:pt x="9755" y="7391"/>
                    </a:lnTo>
                    <a:lnTo>
                      <a:pt x="9755" y="2068"/>
                    </a:lnTo>
                    <a:cubicBezTo>
                      <a:pt x="9755" y="1859"/>
                      <a:pt x="9579" y="1694"/>
                      <a:pt x="9381" y="1694"/>
                    </a:cubicBezTo>
                    <a:lnTo>
                      <a:pt x="7974" y="1694"/>
                    </a:lnTo>
                    <a:lnTo>
                      <a:pt x="7974" y="364"/>
                    </a:lnTo>
                    <a:cubicBezTo>
                      <a:pt x="7974" y="166"/>
                      <a:pt x="7809" y="1"/>
                      <a:pt x="7600" y="1"/>
                    </a:cubicBezTo>
                    <a:lnTo>
                      <a:pt x="6830" y="1"/>
                    </a:lnTo>
                    <a:cubicBezTo>
                      <a:pt x="6742" y="1"/>
                      <a:pt x="6665" y="23"/>
                      <a:pt x="6610" y="67"/>
                    </a:cubicBezTo>
                    <a:cubicBezTo>
                      <a:pt x="6544" y="23"/>
                      <a:pt x="6467" y="1"/>
                      <a:pt x="6390" y="1"/>
                    </a:cubicBezTo>
                    <a:lnTo>
                      <a:pt x="5367" y="1"/>
                    </a:lnTo>
                    <a:cubicBezTo>
                      <a:pt x="5158" y="1"/>
                      <a:pt x="4993" y="166"/>
                      <a:pt x="4993" y="364"/>
                    </a:cubicBezTo>
                    <a:lnTo>
                      <a:pt x="4993" y="507"/>
                    </a:lnTo>
                    <a:cubicBezTo>
                      <a:pt x="4971" y="507"/>
                      <a:pt x="4949" y="496"/>
                      <a:pt x="4927" y="496"/>
                    </a:cubicBezTo>
                    <a:lnTo>
                      <a:pt x="4158" y="496"/>
                    </a:lnTo>
                    <a:cubicBezTo>
                      <a:pt x="4136" y="496"/>
                      <a:pt x="4114" y="507"/>
                      <a:pt x="4092" y="507"/>
                    </a:cubicBezTo>
                    <a:lnTo>
                      <a:pt x="4092" y="364"/>
                    </a:lnTo>
                    <a:cubicBezTo>
                      <a:pt x="4092" y="166"/>
                      <a:pt x="3927" y="1"/>
                      <a:pt x="3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6"/>
              <p:cNvSpPr/>
              <p:nvPr/>
            </p:nvSpPr>
            <p:spPr>
              <a:xfrm>
                <a:off x="2389652" y="4432654"/>
                <a:ext cx="105737" cy="51179"/>
              </a:xfrm>
              <a:custGeom>
                <a:avLst/>
                <a:gdLst/>
                <a:ahLst/>
                <a:cxnLst/>
                <a:rect l="l" t="t" r="r" b="b"/>
                <a:pathLst>
                  <a:path w="2409" h="1166" extrusionOk="0">
                    <a:moveTo>
                      <a:pt x="2101" y="297"/>
                    </a:moveTo>
                    <a:lnTo>
                      <a:pt x="2101" y="858"/>
                    </a:lnTo>
                    <a:lnTo>
                      <a:pt x="298" y="858"/>
                    </a:lnTo>
                    <a:lnTo>
                      <a:pt x="298" y="297"/>
                    </a:lnTo>
                    <a:close/>
                    <a:moveTo>
                      <a:pt x="232" y="0"/>
                    </a:moveTo>
                    <a:cubicBezTo>
                      <a:pt x="100" y="0"/>
                      <a:pt x="1" y="99"/>
                      <a:pt x="1" y="231"/>
                    </a:cubicBezTo>
                    <a:lnTo>
                      <a:pt x="1" y="935"/>
                    </a:lnTo>
                    <a:cubicBezTo>
                      <a:pt x="1" y="1056"/>
                      <a:pt x="100" y="1166"/>
                      <a:pt x="232" y="1166"/>
                    </a:cubicBezTo>
                    <a:lnTo>
                      <a:pt x="2178" y="1166"/>
                    </a:lnTo>
                    <a:cubicBezTo>
                      <a:pt x="2299" y="1166"/>
                      <a:pt x="2409" y="1056"/>
                      <a:pt x="2409" y="935"/>
                    </a:cubicBezTo>
                    <a:lnTo>
                      <a:pt x="2409" y="231"/>
                    </a:lnTo>
                    <a:cubicBezTo>
                      <a:pt x="2409" y="99"/>
                      <a:pt x="2299" y="0"/>
                      <a:pt x="2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6"/>
              <p:cNvSpPr/>
              <p:nvPr/>
            </p:nvSpPr>
            <p:spPr>
              <a:xfrm>
                <a:off x="2350062" y="4202395"/>
                <a:ext cx="13563" cy="105737"/>
              </a:xfrm>
              <a:custGeom>
                <a:avLst/>
                <a:gdLst/>
                <a:ahLst/>
                <a:cxnLst/>
                <a:rect l="l" t="t" r="r" b="b"/>
                <a:pathLst>
                  <a:path w="309" h="2409" extrusionOk="0">
                    <a:moveTo>
                      <a:pt x="155" y="1"/>
                    </a:moveTo>
                    <a:cubicBezTo>
                      <a:pt x="78" y="1"/>
                      <a:pt x="1" y="78"/>
                      <a:pt x="1" y="155"/>
                    </a:cubicBezTo>
                    <a:lnTo>
                      <a:pt x="1" y="2266"/>
                    </a:lnTo>
                    <a:cubicBezTo>
                      <a:pt x="1" y="2343"/>
                      <a:pt x="78" y="2409"/>
                      <a:pt x="155" y="2409"/>
                    </a:cubicBezTo>
                    <a:cubicBezTo>
                      <a:pt x="243" y="2409"/>
                      <a:pt x="309" y="2343"/>
                      <a:pt x="309" y="2266"/>
                    </a:cubicBezTo>
                    <a:lnTo>
                      <a:pt x="309" y="155"/>
                    </a:lnTo>
                    <a:cubicBezTo>
                      <a:pt x="309" y="78"/>
                      <a:pt x="243"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2415242" y="4370854"/>
                <a:ext cx="54119" cy="13563"/>
              </a:xfrm>
              <a:custGeom>
                <a:avLst/>
                <a:gdLst/>
                <a:ahLst/>
                <a:cxnLst/>
                <a:rect l="l" t="t" r="r" b="b"/>
                <a:pathLst>
                  <a:path w="1233" h="309" extrusionOk="0">
                    <a:moveTo>
                      <a:pt x="154" y="1"/>
                    </a:moveTo>
                    <a:cubicBezTo>
                      <a:pt x="66" y="1"/>
                      <a:pt x="0" y="67"/>
                      <a:pt x="0" y="155"/>
                    </a:cubicBezTo>
                    <a:cubicBezTo>
                      <a:pt x="0" y="232"/>
                      <a:pt x="66" y="309"/>
                      <a:pt x="154" y="309"/>
                    </a:cubicBezTo>
                    <a:lnTo>
                      <a:pt x="1078" y="309"/>
                    </a:lnTo>
                    <a:cubicBezTo>
                      <a:pt x="1166" y="309"/>
                      <a:pt x="1232" y="232"/>
                      <a:pt x="1232" y="155"/>
                    </a:cubicBezTo>
                    <a:cubicBezTo>
                      <a:pt x="1232" y="67"/>
                      <a:pt x="1166" y="1"/>
                      <a:pt x="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6"/>
              <p:cNvSpPr/>
              <p:nvPr/>
            </p:nvSpPr>
            <p:spPr>
              <a:xfrm>
                <a:off x="2468351" y="4202395"/>
                <a:ext cx="13563" cy="105737"/>
              </a:xfrm>
              <a:custGeom>
                <a:avLst/>
                <a:gdLst/>
                <a:ahLst/>
                <a:cxnLst/>
                <a:rect l="l" t="t" r="r" b="b"/>
                <a:pathLst>
                  <a:path w="309" h="2409" extrusionOk="0">
                    <a:moveTo>
                      <a:pt x="154" y="1"/>
                    </a:moveTo>
                    <a:cubicBezTo>
                      <a:pt x="66" y="1"/>
                      <a:pt x="0" y="78"/>
                      <a:pt x="0" y="155"/>
                    </a:cubicBezTo>
                    <a:lnTo>
                      <a:pt x="0" y="2266"/>
                    </a:lnTo>
                    <a:cubicBezTo>
                      <a:pt x="0" y="2343"/>
                      <a:pt x="66" y="2409"/>
                      <a:pt x="154" y="2409"/>
                    </a:cubicBezTo>
                    <a:cubicBezTo>
                      <a:pt x="242" y="2409"/>
                      <a:pt x="308" y="2343"/>
                      <a:pt x="308" y="2266"/>
                    </a:cubicBezTo>
                    <a:lnTo>
                      <a:pt x="308" y="155"/>
                    </a:lnTo>
                    <a:cubicBezTo>
                      <a:pt x="308" y="78"/>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6" name="Google Shape;4906;p76"/>
          <p:cNvGrpSpPr/>
          <p:nvPr/>
        </p:nvGrpSpPr>
        <p:grpSpPr>
          <a:xfrm>
            <a:off x="2678748" y="1350996"/>
            <a:ext cx="451829" cy="3114080"/>
            <a:chOff x="2874346" y="1487584"/>
            <a:chExt cx="451829" cy="3114080"/>
          </a:xfrm>
        </p:grpSpPr>
        <p:grpSp>
          <p:nvGrpSpPr>
            <p:cNvPr id="4907" name="Google Shape;4907;p76"/>
            <p:cNvGrpSpPr/>
            <p:nvPr/>
          </p:nvGrpSpPr>
          <p:grpSpPr>
            <a:xfrm>
              <a:off x="2915847" y="1487584"/>
              <a:ext cx="368829" cy="451347"/>
              <a:chOff x="2862680" y="1548575"/>
              <a:chExt cx="368829" cy="451347"/>
            </a:xfrm>
          </p:grpSpPr>
          <p:sp>
            <p:nvSpPr>
              <p:cNvPr id="4908" name="Google Shape;4908;p76"/>
              <p:cNvSpPr/>
              <p:nvPr/>
            </p:nvSpPr>
            <p:spPr>
              <a:xfrm>
                <a:off x="3012792" y="1844936"/>
                <a:ext cx="13080" cy="18874"/>
              </a:xfrm>
              <a:custGeom>
                <a:avLst/>
                <a:gdLst/>
                <a:ahLst/>
                <a:cxnLst/>
                <a:rect l="l" t="t" r="r" b="b"/>
                <a:pathLst>
                  <a:path w="298" h="430" extrusionOk="0">
                    <a:moveTo>
                      <a:pt x="144" y="1"/>
                    </a:moveTo>
                    <a:cubicBezTo>
                      <a:pt x="67" y="1"/>
                      <a:pt x="1" y="67"/>
                      <a:pt x="1" y="155"/>
                    </a:cubicBezTo>
                    <a:lnTo>
                      <a:pt x="1" y="276"/>
                    </a:lnTo>
                    <a:cubicBezTo>
                      <a:pt x="1" y="364"/>
                      <a:pt x="67" y="430"/>
                      <a:pt x="144" y="430"/>
                    </a:cubicBezTo>
                    <a:cubicBezTo>
                      <a:pt x="232" y="430"/>
                      <a:pt x="298" y="364"/>
                      <a:pt x="298" y="276"/>
                    </a:cubicBezTo>
                    <a:lnTo>
                      <a:pt x="298" y="155"/>
                    </a:lnTo>
                    <a:cubicBezTo>
                      <a:pt x="298" y="67"/>
                      <a:pt x="23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6"/>
              <p:cNvSpPr/>
              <p:nvPr/>
            </p:nvSpPr>
            <p:spPr>
              <a:xfrm>
                <a:off x="3012792" y="1900943"/>
                <a:ext cx="13080" cy="18874"/>
              </a:xfrm>
              <a:custGeom>
                <a:avLst/>
                <a:gdLst/>
                <a:ahLst/>
                <a:cxnLst/>
                <a:rect l="l" t="t" r="r" b="b"/>
                <a:pathLst>
                  <a:path w="298" h="430" extrusionOk="0">
                    <a:moveTo>
                      <a:pt x="144" y="0"/>
                    </a:moveTo>
                    <a:cubicBezTo>
                      <a:pt x="67" y="0"/>
                      <a:pt x="1" y="77"/>
                      <a:pt x="1" y="154"/>
                    </a:cubicBezTo>
                    <a:lnTo>
                      <a:pt x="1" y="275"/>
                    </a:lnTo>
                    <a:cubicBezTo>
                      <a:pt x="1" y="363"/>
                      <a:pt x="67" y="429"/>
                      <a:pt x="144" y="429"/>
                    </a:cubicBezTo>
                    <a:cubicBezTo>
                      <a:pt x="232" y="429"/>
                      <a:pt x="298" y="363"/>
                      <a:pt x="298" y="275"/>
                    </a:cubicBezTo>
                    <a:lnTo>
                      <a:pt x="298" y="154"/>
                    </a:lnTo>
                    <a:cubicBezTo>
                      <a:pt x="298" y="77"/>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3012792" y="1957432"/>
                <a:ext cx="13080" cy="18347"/>
              </a:xfrm>
              <a:custGeom>
                <a:avLst/>
                <a:gdLst/>
                <a:ahLst/>
                <a:cxnLst/>
                <a:rect l="l" t="t" r="r" b="b"/>
                <a:pathLst>
                  <a:path w="298" h="418" extrusionOk="0">
                    <a:moveTo>
                      <a:pt x="144" y="0"/>
                    </a:moveTo>
                    <a:cubicBezTo>
                      <a:pt x="67" y="0"/>
                      <a:pt x="1" y="66"/>
                      <a:pt x="1" y="143"/>
                    </a:cubicBezTo>
                    <a:lnTo>
                      <a:pt x="1" y="275"/>
                    </a:lnTo>
                    <a:cubicBezTo>
                      <a:pt x="1" y="352"/>
                      <a:pt x="67" y="418"/>
                      <a:pt x="144" y="418"/>
                    </a:cubicBezTo>
                    <a:cubicBezTo>
                      <a:pt x="232" y="418"/>
                      <a:pt x="298" y="352"/>
                      <a:pt x="298" y="275"/>
                    </a:cubicBezTo>
                    <a:lnTo>
                      <a:pt x="298" y="143"/>
                    </a:lnTo>
                    <a:cubicBezTo>
                      <a:pt x="298" y="66"/>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6"/>
              <p:cNvSpPr/>
              <p:nvPr/>
            </p:nvSpPr>
            <p:spPr>
              <a:xfrm>
                <a:off x="2973245" y="1706236"/>
                <a:ext cx="46833" cy="17601"/>
              </a:xfrm>
              <a:custGeom>
                <a:avLst/>
                <a:gdLst/>
                <a:ahLst/>
                <a:cxnLst/>
                <a:rect l="l" t="t" r="r" b="b"/>
                <a:pathLst>
                  <a:path w="1067" h="401" extrusionOk="0">
                    <a:moveTo>
                      <a:pt x="176" y="1"/>
                    </a:moveTo>
                    <a:cubicBezTo>
                      <a:pt x="123" y="1"/>
                      <a:pt x="67" y="28"/>
                      <a:pt x="44" y="82"/>
                    </a:cubicBezTo>
                    <a:cubicBezTo>
                      <a:pt x="0" y="148"/>
                      <a:pt x="33" y="247"/>
                      <a:pt x="99" y="280"/>
                    </a:cubicBezTo>
                    <a:cubicBezTo>
                      <a:pt x="242" y="357"/>
                      <a:pt x="396" y="401"/>
                      <a:pt x="539" y="401"/>
                    </a:cubicBezTo>
                    <a:cubicBezTo>
                      <a:pt x="682" y="401"/>
                      <a:pt x="825" y="357"/>
                      <a:pt x="968" y="280"/>
                    </a:cubicBezTo>
                    <a:cubicBezTo>
                      <a:pt x="1045" y="247"/>
                      <a:pt x="1067" y="148"/>
                      <a:pt x="1034" y="82"/>
                    </a:cubicBezTo>
                    <a:cubicBezTo>
                      <a:pt x="1003" y="28"/>
                      <a:pt x="951" y="1"/>
                      <a:pt x="896" y="1"/>
                    </a:cubicBezTo>
                    <a:cubicBezTo>
                      <a:pt x="872" y="1"/>
                      <a:pt x="848" y="6"/>
                      <a:pt x="825" y="16"/>
                    </a:cubicBezTo>
                    <a:cubicBezTo>
                      <a:pt x="726" y="71"/>
                      <a:pt x="630" y="98"/>
                      <a:pt x="534" y="98"/>
                    </a:cubicBezTo>
                    <a:cubicBezTo>
                      <a:pt x="437" y="98"/>
                      <a:pt x="341" y="71"/>
                      <a:pt x="242" y="16"/>
                    </a:cubicBezTo>
                    <a:cubicBezTo>
                      <a:pt x="222" y="6"/>
                      <a:pt x="200"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6"/>
              <p:cNvSpPr/>
              <p:nvPr/>
            </p:nvSpPr>
            <p:spPr>
              <a:xfrm>
                <a:off x="2891166" y="1847833"/>
                <a:ext cx="82606" cy="41083"/>
              </a:xfrm>
              <a:custGeom>
                <a:avLst/>
                <a:gdLst/>
                <a:ahLst/>
                <a:cxnLst/>
                <a:rect l="l" t="t" r="r" b="b"/>
                <a:pathLst>
                  <a:path w="1882" h="936" extrusionOk="0">
                    <a:moveTo>
                      <a:pt x="1573" y="298"/>
                    </a:moveTo>
                    <a:lnTo>
                      <a:pt x="1573" y="628"/>
                    </a:lnTo>
                    <a:lnTo>
                      <a:pt x="298" y="628"/>
                    </a:lnTo>
                    <a:lnTo>
                      <a:pt x="298" y="298"/>
                    </a:lnTo>
                    <a:close/>
                    <a:moveTo>
                      <a:pt x="276" y="1"/>
                    </a:moveTo>
                    <a:cubicBezTo>
                      <a:pt x="122" y="1"/>
                      <a:pt x="1" y="122"/>
                      <a:pt x="1" y="287"/>
                    </a:cubicBezTo>
                    <a:lnTo>
                      <a:pt x="1" y="650"/>
                    </a:lnTo>
                    <a:cubicBezTo>
                      <a:pt x="1" y="804"/>
                      <a:pt x="122" y="936"/>
                      <a:pt x="276" y="936"/>
                    </a:cubicBezTo>
                    <a:lnTo>
                      <a:pt x="1595" y="936"/>
                    </a:lnTo>
                    <a:cubicBezTo>
                      <a:pt x="1749" y="936"/>
                      <a:pt x="1881" y="804"/>
                      <a:pt x="1881" y="650"/>
                    </a:cubicBezTo>
                    <a:lnTo>
                      <a:pt x="1881" y="287"/>
                    </a:lnTo>
                    <a:cubicBezTo>
                      <a:pt x="1881" y="122"/>
                      <a:pt x="1749"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2862680" y="1548575"/>
                <a:ext cx="368829" cy="451347"/>
              </a:xfrm>
              <a:custGeom>
                <a:avLst/>
                <a:gdLst/>
                <a:ahLst/>
                <a:cxnLst/>
                <a:rect l="l" t="t" r="r" b="b"/>
                <a:pathLst>
                  <a:path w="8403" h="10283" extrusionOk="0">
                    <a:moveTo>
                      <a:pt x="2299" y="297"/>
                    </a:moveTo>
                    <a:cubicBezTo>
                      <a:pt x="2431" y="297"/>
                      <a:pt x="2541" y="407"/>
                      <a:pt x="2541" y="539"/>
                    </a:cubicBezTo>
                    <a:lnTo>
                      <a:pt x="2541" y="671"/>
                    </a:lnTo>
                    <a:lnTo>
                      <a:pt x="2244" y="671"/>
                    </a:lnTo>
                    <a:cubicBezTo>
                      <a:pt x="1617" y="671"/>
                      <a:pt x="1112" y="1177"/>
                      <a:pt x="1112" y="1804"/>
                    </a:cubicBezTo>
                    <a:lnTo>
                      <a:pt x="1112" y="2222"/>
                    </a:lnTo>
                    <a:lnTo>
                      <a:pt x="1046" y="2222"/>
                    </a:lnTo>
                    <a:cubicBezTo>
                      <a:pt x="914" y="2222"/>
                      <a:pt x="804" y="2112"/>
                      <a:pt x="804" y="1980"/>
                    </a:cubicBezTo>
                    <a:cubicBezTo>
                      <a:pt x="804" y="1848"/>
                      <a:pt x="782" y="1694"/>
                      <a:pt x="848" y="1452"/>
                    </a:cubicBezTo>
                    <a:cubicBezTo>
                      <a:pt x="870" y="1331"/>
                      <a:pt x="859" y="1210"/>
                      <a:pt x="804" y="1100"/>
                    </a:cubicBezTo>
                    <a:cubicBezTo>
                      <a:pt x="771" y="1034"/>
                      <a:pt x="760" y="946"/>
                      <a:pt x="760" y="858"/>
                    </a:cubicBezTo>
                    <a:cubicBezTo>
                      <a:pt x="782" y="649"/>
                      <a:pt x="958" y="473"/>
                      <a:pt x="1167" y="451"/>
                    </a:cubicBezTo>
                    <a:cubicBezTo>
                      <a:pt x="1183" y="448"/>
                      <a:pt x="1199" y="447"/>
                      <a:pt x="1215" y="447"/>
                    </a:cubicBezTo>
                    <a:cubicBezTo>
                      <a:pt x="1254" y="447"/>
                      <a:pt x="1293" y="455"/>
                      <a:pt x="1331" y="462"/>
                    </a:cubicBezTo>
                    <a:cubicBezTo>
                      <a:pt x="1379" y="475"/>
                      <a:pt x="1427" y="482"/>
                      <a:pt x="1474" y="482"/>
                    </a:cubicBezTo>
                    <a:cubicBezTo>
                      <a:pt x="1546" y="482"/>
                      <a:pt x="1617" y="467"/>
                      <a:pt x="1683" y="440"/>
                    </a:cubicBezTo>
                    <a:cubicBezTo>
                      <a:pt x="1870" y="352"/>
                      <a:pt x="2090" y="297"/>
                      <a:pt x="2299" y="297"/>
                    </a:cubicBezTo>
                    <a:close/>
                    <a:moveTo>
                      <a:pt x="3817" y="297"/>
                    </a:moveTo>
                    <a:cubicBezTo>
                      <a:pt x="4026" y="297"/>
                      <a:pt x="4246" y="352"/>
                      <a:pt x="4433" y="440"/>
                    </a:cubicBezTo>
                    <a:cubicBezTo>
                      <a:pt x="4499" y="467"/>
                      <a:pt x="4570" y="482"/>
                      <a:pt x="4642" y="482"/>
                    </a:cubicBezTo>
                    <a:cubicBezTo>
                      <a:pt x="4689" y="482"/>
                      <a:pt x="4737" y="475"/>
                      <a:pt x="4785" y="462"/>
                    </a:cubicBezTo>
                    <a:cubicBezTo>
                      <a:pt x="4823" y="455"/>
                      <a:pt x="4862" y="447"/>
                      <a:pt x="4901" y="447"/>
                    </a:cubicBezTo>
                    <a:cubicBezTo>
                      <a:pt x="4917" y="447"/>
                      <a:pt x="4933" y="448"/>
                      <a:pt x="4950" y="451"/>
                    </a:cubicBezTo>
                    <a:cubicBezTo>
                      <a:pt x="5158" y="473"/>
                      <a:pt x="5334" y="638"/>
                      <a:pt x="5356" y="858"/>
                    </a:cubicBezTo>
                    <a:cubicBezTo>
                      <a:pt x="5356" y="946"/>
                      <a:pt x="5345" y="1023"/>
                      <a:pt x="5312" y="1100"/>
                    </a:cubicBezTo>
                    <a:cubicBezTo>
                      <a:pt x="5257" y="1210"/>
                      <a:pt x="5246" y="1331"/>
                      <a:pt x="5268" y="1452"/>
                    </a:cubicBezTo>
                    <a:cubicBezTo>
                      <a:pt x="5323" y="1694"/>
                      <a:pt x="5312" y="1848"/>
                      <a:pt x="5312" y="1980"/>
                    </a:cubicBezTo>
                    <a:cubicBezTo>
                      <a:pt x="5312" y="2112"/>
                      <a:pt x="5202" y="2222"/>
                      <a:pt x="5071" y="2222"/>
                    </a:cubicBezTo>
                    <a:lnTo>
                      <a:pt x="5005" y="2222"/>
                    </a:lnTo>
                    <a:lnTo>
                      <a:pt x="5005" y="1793"/>
                    </a:lnTo>
                    <a:cubicBezTo>
                      <a:pt x="5005" y="1177"/>
                      <a:pt x="4499" y="671"/>
                      <a:pt x="3872" y="671"/>
                    </a:cubicBezTo>
                    <a:lnTo>
                      <a:pt x="3575" y="671"/>
                    </a:lnTo>
                    <a:lnTo>
                      <a:pt x="3575" y="539"/>
                    </a:lnTo>
                    <a:cubicBezTo>
                      <a:pt x="3575" y="407"/>
                      <a:pt x="3685" y="297"/>
                      <a:pt x="3817" y="297"/>
                    </a:cubicBezTo>
                    <a:close/>
                    <a:moveTo>
                      <a:pt x="3872" y="968"/>
                    </a:moveTo>
                    <a:cubicBezTo>
                      <a:pt x="4334" y="968"/>
                      <a:pt x="4708" y="1342"/>
                      <a:pt x="4708" y="1804"/>
                    </a:cubicBezTo>
                    <a:lnTo>
                      <a:pt x="4708" y="2453"/>
                    </a:lnTo>
                    <a:lnTo>
                      <a:pt x="4510" y="2453"/>
                    </a:lnTo>
                    <a:cubicBezTo>
                      <a:pt x="4444" y="2145"/>
                      <a:pt x="4169" y="1914"/>
                      <a:pt x="3839" y="1914"/>
                    </a:cubicBezTo>
                    <a:cubicBezTo>
                      <a:pt x="3509" y="1914"/>
                      <a:pt x="3234" y="2145"/>
                      <a:pt x="3168" y="2453"/>
                    </a:cubicBezTo>
                    <a:lnTo>
                      <a:pt x="2948" y="2453"/>
                    </a:lnTo>
                    <a:cubicBezTo>
                      <a:pt x="2882" y="2145"/>
                      <a:pt x="2607" y="1914"/>
                      <a:pt x="2277" y="1914"/>
                    </a:cubicBezTo>
                    <a:cubicBezTo>
                      <a:pt x="1947" y="1914"/>
                      <a:pt x="1672" y="2145"/>
                      <a:pt x="1606" y="2453"/>
                    </a:cubicBezTo>
                    <a:lnTo>
                      <a:pt x="1408" y="2453"/>
                    </a:lnTo>
                    <a:lnTo>
                      <a:pt x="1408" y="1804"/>
                    </a:lnTo>
                    <a:cubicBezTo>
                      <a:pt x="1408" y="1342"/>
                      <a:pt x="1782" y="968"/>
                      <a:pt x="2233" y="968"/>
                    </a:cubicBezTo>
                    <a:close/>
                    <a:moveTo>
                      <a:pt x="2277" y="2211"/>
                    </a:moveTo>
                    <a:cubicBezTo>
                      <a:pt x="2486" y="2211"/>
                      <a:pt x="2662" y="2387"/>
                      <a:pt x="2662" y="2607"/>
                    </a:cubicBezTo>
                    <a:cubicBezTo>
                      <a:pt x="2662" y="2816"/>
                      <a:pt x="2486" y="2992"/>
                      <a:pt x="2277" y="2992"/>
                    </a:cubicBezTo>
                    <a:cubicBezTo>
                      <a:pt x="2068" y="2992"/>
                      <a:pt x="1892" y="2816"/>
                      <a:pt x="1892" y="2607"/>
                    </a:cubicBezTo>
                    <a:cubicBezTo>
                      <a:pt x="1892" y="2387"/>
                      <a:pt x="2068" y="2211"/>
                      <a:pt x="2277" y="2211"/>
                    </a:cubicBezTo>
                    <a:close/>
                    <a:moveTo>
                      <a:pt x="3839" y="2211"/>
                    </a:moveTo>
                    <a:cubicBezTo>
                      <a:pt x="4048" y="2211"/>
                      <a:pt x="4224" y="2387"/>
                      <a:pt x="4224" y="2607"/>
                    </a:cubicBezTo>
                    <a:cubicBezTo>
                      <a:pt x="4224" y="2816"/>
                      <a:pt x="4048" y="2992"/>
                      <a:pt x="3839" y="2992"/>
                    </a:cubicBezTo>
                    <a:cubicBezTo>
                      <a:pt x="3630" y="2992"/>
                      <a:pt x="3454" y="2816"/>
                      <a:pt x="3454" y="2607"/>
                    </a:cubicBezTo>
                    <a:cubicBezTo>
                      <a:pt x="3454" y="2387"/>
                      <a:pt x="3630" y="2211"/>
                      <a:pt x="3839" y="2211"/>
                    </a:cubicBezTo>
                    <a:close/>
                    <a:moveTo>
                      <a:pt x="4708" y="2750"/>
                    </a:moveTo>
                    <a:lnTo>
                      <a:pt x="4708" y="2926"/>
                    </a:lnTo>
                    <a:cubicBezTo>
                      <a:pt x="4708" y="3839"/>
                      <a:pt x="3971" y="4575"/>
                      <a:pt x="3058" y="4575"/>
                    </a:cubicBezTo>
                    <a:cubicBezTo>
                      <a:pt x="2145" y="4575"/>
                      <a:pt x="1408" y="3839"/>
                      <a:pt x="1408" y="2926"/>
                    </a:cubicBezTo>
                    <a:lnTo>
                      <a:pt x="1408" y="2750"/>
                    </a:lnTo>
                    <a:lnTo>
                      <a:pt x="1606" y="2750"/>
                    </a:lnTo>
                    <a:cubicBezTo>
                      <a:pt x="1672" y="3058"/>
                      <a:pt x="1947" y="3289"/>
                      <a:pt x="2277" y="3289"/>
                    </a:cubicBezTo>
                    <a:cubicBezTo>
                      <a:pt x="2607" y="3289"/>
                      <a:pt x="2882" y="3058"/>
                      <a:pt x="2948" y="2750"/>
                    </a:cubicBezTo>
                    <a:lnTo>
                      <a:pt x="3168" y="2750"/>
                    </a:lnTo>
                    <a:cubicBezTo>
                      <a:pt x="3234" y="3058"/>
                      <a:pt x="3509" y="3289"/>
                      <a:pt x="3839" y="3289"/>
                    </a:cubicBezTo>
                    <a:cubicBezTo>
                      <a:pt x="4169" y="3289"/>
                      <a:pt x="4444" y="3058"/>
                      <a:pt x="4510" y="2750"/>
                    </a:cubicBezTo>
                    <a:close/>
                    <a:moveTo>
                      <a:pt x="2629" y="4828"/>
                    </a:moveTo>
                    <a:cubicBezTo>
                      <a:pt x="2772" y="4861"/>
                      <a:pt x="2915" y="4883"/>
                      <a:pt x="3058" y="4883"/>
                    </a:cubicBezTo>
                    <a:cubicBezTo>
                      <a:pt x="3201" y="4883"/>
                      <a:pt x="3344" y="4861"/>
                      <a:pt x="3487" y="4828"/>
                    </a:cubicBezTo>
                    <a:lnTo>
                      <a:pt x="3487" y="4828"/>
                    </a:lnTo>
                    <a:lnTo>
                      <a:pt x="3058" y="5554"/>
                    </a:lnTo>
                    <a:lnTo>
                      <a:pt x="2629" y="4828"/>
                    </a:lnTo>
                    <a:close/>
                    <a:moveTo>
                      <a:pt x="4587" y="4146"/>
                    </a:moveTo>
                    <a:cubicBezTo>
                      <a:pt x="4730" y="4179"/>
                      <a:pt x="4873" y="4234"/>
                      <a:pt x="4994" y="4311"/>
                    </a:cubicBezTo>
                    <a:lnTo>
                      <a:pt x="3553" y="6005"/>
                    </a:lnTo>
                    <a:cubicBezTo>
                      <a:pt x="3545" y="6013"/>
                      <a:pt x="3537" y="6021"/>
                      <a:pt x="3526" y="6021"/>
                    </a:cubicBezTo>
                    <a:cubicBezTo>
                      <a:pt x="3521" y="6021"/>
                      <a:pt x="3515" y="6019"/>
                      <a:pt x="3509" y="6016"/>
                    </a:cubicBezTo>
                    <a:lnTo>
                      <a:pt x="3256" y="5807"/>
                    </a:lnTo>
                    <a:lnTo>
                      <a:pt x="3927" y="4674"/>
                    </a:lnTo>
                    <a:cubicBezTo>
                      <a:pt x="4180" y="4542"/>
                      <a:pt x="4411" y="4366"/>
                      <a:pt x="4587" y="4146"/>
                    </a:cubicBezTo>
                    <a:close/>
                    <a:moveTo>
                      <a:pt x="8040" y="8589"/>
                    </a:moveTo>
                    <a:cubicBezTo>
                      <a:pt x="8073" y="8589"/>
                      <a:pt x="8106" y="8611"/>
                      <a:pt x="8106" y="8644"/>
                    </a:cubicBezTo>
                    <a:lnTo>
                      <a:pt x="8106" y="9282"/>
                    </a:lnTo>
                    <a:cubicBezTo>
                      <a:pt x="8106" y="9315"/>
                      <a:pt x="8073" y="9348"/>
                      <a:pt x="8040" y="9348"/>
                    </a:cubicBezTo>
                    <a:lnTo>
                      <a:pt x="4862" y="9348"/>
                    </a:lnTo>
                    <a:cubicBezTo>
                      <a:pt x="4829" y="9348"/>
                      <a:pt x="4796" y="9315"/>
                      <a:pt x="4796" y="9282"/>
                    </a:cubicBezTo>
                    <a:lnTo>
                      <a:pt x="4796" y="8644"/>
                    </a:lnTo>
                    <a:cubicBezTo>
                      <a:pt x="4796" y="8611"/>
                      <a:pt x="4829" y="8589"/>
                      <a:pt x="4862" y="8589"/>
                    </a:cubicBezTo>
                    <a:close/>
                    <a:moveTo>
                      <a:pt x="5246" y="4476"/>
                    </a:moveTo>
                    <a:cubicBezTo>
                      <a:pt x="5598" y="4784"/>
                      <a:pt x="5807" y="5224"/>
                      <a:pt x="5807" y="5708"/>
                    </a:cubicBezTo>
                    <a:lnTo>
                      <a:pt x="5807" y="7226"/>
                    </a:lnTo>
                    <a:lnTo>
                      <a:pt x="4862" y="7226"/>
                    </a:lnTo>
                    <a:cubicBezTo>
                      <a:pt x="4653" y="7226"/>
                      <a:pt x="4499" y="7380"/>
                      <a:pt x="4499" y="7589"/>
                    </a:cubicBezTo>
                    <a:lnTo>
                      <a:pt x="4499" y="8215"/>
                    </a:lnTo>
                    <a:cubicBezTo>
                      <a:pt x="4499" y="8303"/>
                      <a:pt x="4521" y="8369"/>
                      <a:pt x="4565" y="8435"/>
                    </a:cubicBezTo>
                    <a:cubicBezTo>
                      <a:pt x="4521" y="8490"/>
                      <a:pt x="4499" y="8567"/>
                      <a:pt x="4499" y="8644"/>
                    </a:cubicBezTo>
                    <a:lnTo>
                      <a:pt x="4499" y="9282"/>
                    </a:lnTo>
                    <a:cubicBezTo>
                      <a:pt x="4499" y="9480"/>
                      <a:pt x="4653" y="9645"/>
                      <a:pt x="4862" y="9645"/>
                    </a:cubicBezTo>
                    <a:lnTo>
                      <a:pt x="5807" y="9645"/>
                    </a:lnTo>
                    <a:lnTo>
                      <a:pt x="5818" y="9953"/>
                    </a:lnTo>
                    <a:cubicBezTo>
                      <a:pt x="5818" y="9975"/>
                      <a:pt x="5796" y="9986"/>
                      <a:pt x="5785" y="9986"/>
                    </a:cubicBezTo>
                    <a:lnTo>
                      <a:pt x="3212" y="9986"/>
                    </a:lnTo>
                    <a:lnTo>
                      <a:pt x="3212" y="6159"/>
                    </a:lnTo>
                    <a:lnTo>
                      <a:pt x="3322" y="6247"/>
                    </a:lnTo>
                    <a:cubicBezTo>
                      <a:pt x="3388" y="6302"/>
                      <a:pt x="3454" y="6324"/>
                      <a:pt x="3531" y="6324"/>
                    </a:cubicBezTo>
                    <a:cubicBezTo>
                      <a:pt x="3630" y="6324"/>
                      <a:pt x="3718" y="6280"/>
                      <a:pt x="3784" y="6203"/>
                    </a:cubicBezTo>
                    <a:lnTo>
                      <a:pt x="5246" y="4476"/>
                    </a:lnTo>
                    <a:close/>
                    <a:moveTo>
                      <a:pt x="2299" y="1"/>
                    </a:moveTo>
                    <a:cubicBezTo>
                      <a:pt x="2035" y="1"/>
                      <a:pt x="1782" y="56"/>
                      <a:pt x="1551" y="166"/>
                    </a:cubicBezTo>
                    <a:cubicBezTo>
                      <a:pt x="1520" y="173"/>
                      <a:pt x="1484" y="181"/>
                      <a:pt x="1449" y="181"/>
                    </a:cubicBezTo>
                    <a:cubicBezTo>
                      <a:pt x="1435" y="181"/>
                      <a:pt x="1421" y="180"/>
                      <a:pt x="1408" y="177"/>
                    </a:cubicBezTo>
                    <a:cubicBezTo>
                      <a:pt x="1353" y="156"/>
                      <a:pt x="1292" y="148"/>
                      <a:pt x="1233" y="148"/>
                    </a:cubicBezTo>
                    <a:cubicBezTo>
                      <a:pt x="1199" y="148"/>
                      <a:pt x="1166" y="150"/>
                      <a:pt x="1134" y="155"/>
                    </a:cubicBezTo>
                    <a:cubicBezTo>
                      <a:pt x="782" y="188"/>
                      <a:pt x="496" y="473"/>
                      <a:pt x="463" y="825"/>
                    </a:cubicBezTo>
                    <a:cubicBezTo>
                      <a:pt x="441" y="968"/>
                      <a:pt x="474" y="1111"/>
                      <a:pt x="540" y="1243"/>
                    </a:cubicBezTo>
                    <a:cubicBezTo>
                      <a:pt x="562" y="1276"/>
                      <a:pt x="562" y="1331"/>
                      <a:pt x="551" y="1386"/>
                    </a:cubicBezTo>
                    <a:cubicBezTo>
                      <a:pt x="485" y="1661"/>
                      <a:pt x="507" y="1859"/>
                      <a:pt x="507" y="1980"/>
                    </a:cubicBezTo>
                    <a:cubicBezTo>
                      <a:pt x="507" y="2277"/>
                      <a:pt x="738" y="2519"/>
                      <a:pt x="1046" y="2519"/>
                    </a:cubicBezTo>
                    <a:lnTo>
                      <a:pt x="1112" y="2519"/>
                    </a:lnTo>
                    <a:lnTo>
                      <a:pt x="1112" y="2937"/>
                    </a:lnTo>
                    <a:cubicBezTo>
                      <a:pt x="1112" y="3278"/>
                      <a:pt x="1200" y="3597"/>
                      <a:pt x="1353" y="3883"/>
                    </a:cubicBezTo>
                    <a:cubicBezTo>
                      <a:pt x="562" y="4124"/>
                      <a:pt x="1" y="4861"/>
                      <a:pt x="1" y="5719"/>
                    </a:cubicBezTo>
                    <a:lnTo>
                      <a:pt x="1" y="9953"/>
                    </a:lnTo>
                    <a:cubicBezTo>
                      <a:pt x="1" y="10140"/>
                      <a:pt x="144" y="10283"/>
                      <a:pt x="331" y="10283"/>
                    </a:cubicBezTo>
                    <a:lnTo>
                      <a:pt x="1101" y="10283"/>
                    </a:lnTo>
                    <a:cubicBezTo>
                      <a:pt x="1178" y="10283"/>
                      <a:pt x="1244" y="10217"/>
                      <a:pt x="1244" y="10140"/>
                    </a:cubicBezTo>
                    <a:cubicBezTo>
                      <a:pt x="1244" y="10052"/>
                      <a:pt x="1178" y="9986"/>
                      <a:pt x="1101" y="9986"/>
                    </a:cubicBezTo>
                    <a:lnTo>
                      <a:pt x="331" y="9986"/>
                    </a:lnTo>
                    <a:cubicBezTo>
                      <a:pt x="309" y="9986"/>
                      <a:pt x="298" y="9975"/>
                      <a:pt x="298" y="9953"/>
                    </a:cubicBezTo>
                    <a:lnTo>
                      <a:pt x="298" y="5719"/>
                    </a:lnTo>
                    <a:cubicBezTo>
                      <a:pt x="298" y="5224"/>
                      <a:pt x="518" y="4784"/>
                      <a:pt x="870" y="4476"/>
                    </a:cubicBezTo>
                    <a:lnTo>
                      <a:pt x="1386" y="5092"/>
                    </a:lnTo>
                    <a:cubicBezTo>
                      <a:pt x="1419" y="5125"/>
                      <a:pt x="1463" y="5147"/>
                      <a:pt x="1507" y="5147"/>
                    </a:cubicBezTo>
                    <a:cubicBezTo>
                      <a:pt x="1540" y="5147"/>
                      <a:pt x="1573" y="5136"/>
                      <a:pt x="1595" y="5114"/>
                    </a:cubicBezTo>
                    <a:cubicBezTo>
                      <a:pt x="1661" y="5059"/>
                      <a:pt x="1672" y="4960"/>
                      <a:pt x="1617" y="4894"/>
                    </a:cubicBezTo>
                    <a:lnTo>
                      <a:pt x="1112" y="4311"/>
                    </a:lnTo>
                    <a:cubicBezTo>
                      <a:pt x="1244" y="4234"/>
                      <a:pt x="1386" y="4179"/>
                      <a:pt x="1529" y="4146"/>
                    </a:cubicBezTo>
                    <a:cubicBezTo>
                      <a:pt x="1705" y="4366"/>
                      <a:pt x="1925" y="4542"/>
                      <a:pt x="2189" y="4674"/>
                    </a:cubicBezTo>
                    <a:lnTo>
                      <a:pt x="2860" y="5807"/>
                    </a:lnTo>
                    <a:lnTo>
                      <a:pt x="2596" y="6016"/>
                    </a:lnTo>
                    <a:cubicBezTo>
                      <a:pt x="2593" y="6019"/>
                      <a:pt x="2590" y="6021"/>
                      <a:pt x="2586" y="6021"/>
                    </a:cubicBezTo>
                    <a:cubicBezTo>
                      <a:pt x="2579" y="6021"/>
                      <a:pt x="2571" y="6013"/>
                      <a:pt x="2563" y="6005"/>
                    </a:cubicBezTo>
                    <a:lnTo>
                      <a:pt x="2013" y="5367"/>
                    </a:lnTo>
                    <a:cubicBezTo>
                      <a:pt x="1982" y="5330"/>
                      <a:pt x="1937" y="5310"/>
                      <a:pt x="1891" y="5310"/>
                    </a:cubicBezTo>
                    <a:cubicBezTo>
                      <a:pt x="1857" y="5310"/>
                      <a:pt x="1822" y="5321"/>
                      <a:pt x="1793" y="5345"/>
                    </a:cubicBezTo>
                    <a:cubicBezTo>
                      <a:pt x="1738" y="5400"/>
                      <a:pt x="1727" y="5488"/>
                      <a:pt x="1782" y="5554"/>
                    </a:cubicBezTo>
                    <a:lnTo>
                      <a:pt x="2332" y="6203"/>
                    </a:lnTo>
                    <a:cubicBezTo>
                      <a:pt x="2398" y="6280"/>
                      <a:pt x="2486" y="6324"/>
                      <a:pt x="2585" y="6324"/>
                    </a:cubicBezTo>
                    <a:cubicBezTo>
                      <a:pt x="2651" y="6324"/>
                      <a:pt x="2728" y="6302"/>
                      <a:pt x="2783" y="6247"/>
                    </a:cubicBezTo>
                    <a:lnTo>
                      <a:pt x="2904" y="6159"/>
                    </a:lnTo>
                    <a:lnTo>
                      <a:pt x="2904" y="9986"/>
                    </a:lnTo>
                    <a:lnTo>
                      <a:pt x="1705" y="9986"/>
                    </a:lnTo>
                    <a:cubicBezTo>
                      <a:pt x="1617" y="9986"/>
                      <a:pt x="1551" y="10052"/>
                      <a:pt x="1551" y="10140"/>
                    </a:cubicBezTo>
                    <a:cubicBezTo>
                      <a:pt x="1551" y="10217"/>
                      <a:pt x="1617" y="10283"/>
                      <a:pt x="1705" y="10283"/>
                    </a:cubicBezTo>
                    <a:lnTo>
                      <a:pt x="5785" y="10283"/>
                    </a:lnTo>
                    <a:cubicBezTo>
                      <a:pt x="5961" y="10283"/>
                      <a:pt x="6115" y="10140"/>
                      <a:pt x="6115" y="9953"/>
                    </a:cubicBezTo>
                    <a:lnTo>
                      <a:pt x="6115" y="9645"/>
                    </a:lnTo>
                    <a:lnTo>
                      <a:pt x="8040" y="9645"/>
                    </a:lnTo>
                    <a:cubicBezTo>
                      <a:pt x="8238" y="9645"/>
                      <a:pt x="8403" y="9480"/>
                      <a:pt x="8403" y="9282"/>
                    </a:cubicBezTo>
                    <a:lnTo>
                      <a:pt x="8403" y="8644"/>
                    </a:lnTo>
                    <a:cubicBezTo>
                      <a:pt x="8403" y="8567"/>
                      <a:pt x="8381" y="8490"/>
                      <a:pt x="8337" y="8435"/>
                    </a:cubicBezTo>
                    <a:cubicBezTo>
                      <a:pt x="8381" y="8369"/>
                      <a:pt x="8403" y="8303"/>
                      <a:pt x="8403" y="8215"/>
                    </a:cubicBezTo>
                    <a:lnTo>
                      <a:pt x="8403" y="7589"/>
                    </a:lnTo>
                    <a:cubicBezTo>
                      <a:pt x="8403" y="7391"/>
                      <a:pt x="8238" y="7226"/>
                      <a:pt x="8040" y="7226"/>
                    </a:cubicBezTo>
                    <a:lnTo>
                      <a:pt x="7479" y="7226"/>
                    </a:lnTo>
                    <a:cubicBezTo>
                      <a:pt x="7391" y="7226"/>
                      <a:pt x="7325" y="7292"/>
                      <a:pt x="7325" y="7369"/>
                    </a:cubicBezTo>
                    <a:cubicBezTo>
                      <a:pt x="7325" y="7457"/>
                      <a:pt x="7391" y="7523"/>
                      <a:pt x="7479" y="7523"/>
                    </a:cubicBezTo>
                    <a:lnTo>
                      <a:pt x="8040" y="7523"/>
                    </a:lnTo>
                    <a:cubicBezTo>
                      <a:pt x="8073" y="7523"/>
                      <a:pt x="8106" y="7556"/>
                      <a:pt x="8106" y="7589"/>
                    </a:cubicBezTo>
                    <a:lnTo>
                      <a:pt x="8106" y="8226"/>
                    </a:lnTo>
                    <a:cubicBezTo>
                      <a:pt x="8106" y="8259"/>
                      <a:pt x="8073" y="8281"/>
                      <a:pt x="8040" y="8281"/>
                    </a:cubicBezTo>
                    <a:lnTo>
                      <a:pt x="4862" y="8281"/>
                    </a:lnTo>
                    <a:cubicBezTo>
                      <a:pt x="4829" y="8281"/>
                      <a:pt x="4796" y="8259"/>
                      <a:pt x="4796" y="8226"/>
                    </a:cubicBezTo>
                    <a:lnTo>
                      <a:pt x="4796" y="7589"/>
                    </a:lnTo>
                    <a:cubicBezTo>
                      <a:pt x="4796" y="7556"/>
                      <a:pt x="4829" y="7523"/>
                      <a:pt x="4862" y="7523"/>
                    </a:cubicBezTo>
                    <a:lnTo>
                      <a:pt x="6874" y="7523"/>
                    </a:lnTo>
                    <a:cubicBezTo>
                      <a:pt x="6962" y="7523"/>
                      <a:pt x="7028" y="7457"/>
                      <a:pt x="7028" y="7369"/>
                    </a:cubicBezTo>
                    <a:cubicBezTo>
                      <a:pt x="7028" y="7292"/>
                      <a:pt x="6962" y="7226"/>
                      <a:pt x="6874" y="7226"/>
                    </a:cubicBezTo>
                    <a:lnTo>
                      <a:pt x="6115" y="7226"/>
                    </a:lnTo>
                    <a:lnTo>
                      <a:pt x="6115" y="5719"/>
                    </a:lnTo>
                    <a:cubicBezTo>
                      <a:pt x="6115" y="4861"/>
                      <a:pt x="5554" y="4124"/>
                      <a:pt x="4763" y="3883"/>
                    </a:cubicBezTo>
                    <a:cubicBezTo>
                      <a:pt x="4917" y="3597"/>
                      <a:pt x="5005" y="3278"/>
                      <a:pt x="5005" y="2937"/>
                    </a:cubicBezTo>
                    <a:lnTo>
                      <a:pt x="5005" y="2519"/>
                    </a:lnTo>
                    <a:lnTo>
                      <a:pt x="5071" y="2519"/>
                    </a:lnTo>
                    <a:cubicBezTo>
                      <a:pt x="5367" y="2519"/>
                      <a:pt x="5609" y="2277"/>
                      <a:pt x="5609" y="1980"/>
                    </a:cubicBezTo>
                    <a:cubicBezTo>
                      <a:pt x="5609" y="1859"/>
                      <a:pt x="5631" y="1661"/>
                      <a:pt x="5565" y="1386"/>
                    </a:cubicBezTo>
                    <a:cubicBezTo>
                      <a:pt x="5554" y="1331"/>
                      <a:pt x="5554" y="1287"/>
                      <a:pt x="5576" y="1243"/>
                    </a:cubicBezTo>
                    <a:cubicBezTo>
                      <a:pt x="5642" y="1111"/>
                      <a:pt x="5664" y="968"/>
                      <a:pt x="5653" y="825"/>
                    </a:cubicBezTo>
                    <a:cubicBezTo>
                      <a:pt x="5620" y="473"/>
                      <a:pt x="5334" y="188"/>
                      <a:pt x="4983" y="155"/>
                    </a:cubicBezTo>
                    <a:cubicBezTo>
                      <a:pt x="4956" y="152"/>
                      <a:pt x="4929" y="150"/>
                      <a:pt x="4903" y="150"/>
                    </a:cubicBezTo>
                    <a:cubicBezTo>
                      <a:pt x="4831" y="150"/>
                      <a:pt x="4761" y="160"/>
                      <a:pt x="4697" y="177"/>
                    </a:cubicBezTo>
                    <a:cubicBezTo>
                      <a:pt x="4684" y="180"/>
                      <a:pt x="4671" y="181"/>
                      <a:pt x="4658" y="181"/>
                    </a:cubicBezTo>
                    <a:cubicBezTo>
                      <a:pt x="4627" y="181"/>
                      <a:pt x="4596" y="173"/>
                      <a:pt x="4565" y="166"/>
                    </a:cubicBezTo>
                    <a:cubicBezTo>
                      <a:pt x="4323" y="56"/>
                      <a:pt x="4070" y="1"/>
                      <a:pt x="3806" y="1"/>
                    </a:cubicBezTo>
                    <a:cubicBezTo>
                      <a:pt x="3509" y="1"/>
                      <a:pt x="3267" y="242"/>
                      <a:pt x="3267" y="539"/>
                    </a:cubicBezTo>
                    <a:lnTo>
                      <a:pt x="3267" y="671"/>
                    </a:lnTo>
                    <a:lnTo>
                      <a:pt x="2838" y="671"/>
                    </a:lnTo>
                    <a:lnTo>
                      <a:pt x="2838" y="539"/>
                    </a:lnTo>
                    <a:cubicBezTo>
                      <a:pt x="2838" y="242"/>
                      <a:pt x="2596"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76"/>
            <p:cNvGrpSpPr/>
            <p:nvPr/>
          </p:nvGrpSpPr>
          <p:grpSpPr>
            <a:xfrm>
              <a:off x="2874588" y="2195711"/>
              <a:ext cx="451347" cy="366415"/>
              <a:chOff x="2731881" y="2160610"/>
              <a:chExt cx="451347" cy="366415"/>
            </a:xfrm>
          </p:grpSpPr>
          <p:sp>
            <p:nvSpPr>
              <p:cNvPr id="4915" name="Google Shape;4915;p76"/>
              <p:cNvSpPr/>
              <p:nvPr/>
            </p:nvSpPr>
            <p:spPr>
              <a:xfrm>
                <a:off x="2731881" y="2160610"/>
                <a:ext cx="451347" cy="366415"/>
              </a:xfrm>
              <a:custGeom>
                <a:avLst/>
                <a:gdLst/>
                <a:ahLst/>
                <a:cxnLst/>
                <a:rect l="l" t="t" r="r" b="b"/>
                <a:pathLst>
                  <a:path w="10283" h="8348" extrusionOk="0">
                    <a:moveTo>
                      <a:pt x="9150" y="309"/>
                    </a:moveTo>
                    <a:lnTo>
                      <a:pt x="9150" y="5400"/>
                    </a:lnTo>
                    <a:lnTo>
                      <a:pt x="7765" y="5400"/>
                    </a:lnTo>
                    <a:lnTo>
                      <a:pt x="7941" y="5312"/>
                    </a:lnTo>
                    <a:cubicBezTo>
                      <a:pt x="8007" y="5269"/>
                      <a:pt x="8051" y="5203"/>
                      <a:pt x="8051" y="5126"/>
                    </a:cubicBezTo>
                    <a:cubicBezTo>
                      <a:pt x="8051" y="5049"/>
                      <a:pt x="8007" y="4972"/>
                      <a:pt x="7941" y="4939"/>
                    </a:cubicBezTo>
                    <a:lnTo>
                      <a:pt x="7237" y="4554"/>
                    </a:lnTo>
                    <a:lnTo>
                      <a:pt x="8380" y="4554"/>
                    </a:lnTo>
                    <a:cubicBezTo>
                      <a:pt x="8468" y="4554"/>
                      <a:pt x="8534" y="4488"/>
                      <a:pt x="8534" y="4400"/>
                    </a:cubicBezTo>
                    <a:cubicBezTo>
                      <a:pt x="8534" y="4312"/>
                      <a:pt x="8468" y="4246"/>
                      <a:pt x="8380" y="4246"/>
                    </a:cubicBezTo>
                    <a:lnTo>
                      <a:pt x="6687" y="4246"/>
                    </a:lnTo>
                    <a:lnTo>
                      <a:pt x="5290" y="3487"/>
                    </a:lnTo>
                    <a:lnTo>
                      <a:pt x="5290" y="1244"/>
                    </a:lnTo>
                    <a:cubicBezTo>
                      <a:pt x="5290" y="727"/>
                      <a:pt x="5719" y="309"/>
                      <a:pt x="6236" y="309"/>
                    </a:cubicBezTo>
                    <a:close/>
                    <a:moveTo>
                      <a:pt x="836" y="1068"/>
                    </a:moveTo>
                    <a:lnTo>
                      <a:pt x="836" y="5422"/>
                    </a:lnTo>
                    <a:cubicBezTo>
                      <a:pt x="836" y="5576"/>
                      <a:pt x="957" y="5708"/>
                      <a:pt x="1122" y="5708"/>
                    </a:cubicBezTo>
                    <a:lnTo>
                      <a:pt x="3069" y="5708"/>
                    </a:lnTo>
                    <a:lnTo>
                      <a:pt x="3234" y="5796"/>
                    </a:lnTo>
                    <a:lnTo>
                      <a:pt x="3234" y="6280"/>
                    </a:lnTo>
                    <a:lnTo>
                      <a:pt x="946" y="6280"/>
                    </a:lnTo>
                    <a:cubicBezTo>
                      <a:pt x="583" y="6280"/>
                      <a:pt x="298" y="5983"/>
                      <a:pt x="298" y="5631"/>
                    </a:cubicBezTo>
                    <a:lnTo>
                      <a:pt x="298" y="1145"/>
                    </a:lnTo>
                    <a:cubicBezTo>
                      <a:pt x="298" y="1101"/>
                      <a:pt x="331" y="1068"/>
                      <a:pt x="374" y="1068"/>
                    </a:cubicBezTo>
                    <a:close/>
                    <a:moveTo>
                      <a:pt x="5147" y="3740"/>
                    </a:moveTo>
                    <a:cubicBezTo>
                      <a:pt x="5510" y="3949"/>
                      <a:pt x="7281" y="4917"/>
                      <a:pt x="7655" y="5126"/>
                    </a:cubicBezTo>
                    <a:lnTo>
                      <a:pt x="6203" y="5917"/>
                    </a:lnTo>
                    <a:lnTo>
                      <a:pt x="5246" y="5016"/>
                    </a:lnTo>
                    <a:cubicBezTo>
                      <a:pt x="5213" y="4988"/>
                      <a:pt x="5175" y="4974"/>
                      <a:pt x="5138" y="4974"/>
                    </a:cubicBezTo>
                    <a:cubicBezTo>
                      <a:pt x="5101" y="4974"/>
                      <a:pt x="5065" y="4988"/>
                      <a:pt x="5037" y="5016"/>
                    </a:cubicBezTo>
                    <a:cubicBezTo>
                      <a:pt x="4971" y="5082"/>
                      <a:pt x="4982" y="5170"/>
                      <a:pt x="5037" y="5236"/>
                    </a:cubicBezTo>
                    <a:lnTo>
                      <a:pt x="5928" y="6071"/>
                    </a:lnTo>
                    <a:lnTo>
                      <a:pt x="5142" y="6497"/>
                    </a:lnTo>
                    <a:lnTo>
                      <a:pt x="5142" y="6497"/>
                    </a:lnTo>
                    <a:lnTo>
                      <a:pt x="2640" y="5126"/>
                    </a:lnTo>
                    <a:cubicBezTo>
                      <a:pt x="3003" y="4917"/>
                      <a:pt x="4773" y="3949"/>
                      <a:pt x="5147" y="3740"/>
                    </a:cubicBezTo>
                    <a:close/>
                    <a:moveTo>
                      <a:pt x="1122" y="1"/>
                    </a:moveTo>
                    <a:cubicBezTo>
                      <a:pt x="957" y="1"/>
                      <a:pt x="836" y="133"/>
                      <a:pt x="836" y="287"/>
                    </a:cubicBezTo>
                    <a:lnTo>
                      <a:pt x="836" y="771"/>
                    </a:lnTo>
                    <a:lnTo>
                      <a:pt x="385" y="771"/>
                    </a:lnTo>
                    <a:cubicBezTo>
                      <a:pt x="166" y="771"/>
                      <a:pt x="1" y="936"/>
                      <a:pt x="1" y="1145"/>
                    </a:cubicBezTo>
                    <a:lnTo>
                      <a:pt x="1" y="5631"/>
                    </a:lnTo>
                    <a:cubicBezTo>
                      <a:pt x="1" y="6148"/>
                      <a:pt x="418" y="6577"/>
                      <a:pt x="946" y="6577"/>
                    </a:cubicBezTo>
                    <a:lnTo>
                      <a:pt x="3234" y="6577"/>
                    </a:lnTo>
                    <a:lnTo>
                      <a:pt x="3234" y="7622"/>
                    </a:lnTo>
                    <a:cubicBezTo>
                      <a:pt x="3234" y="7787"/>
                      <a:pt x="3344" y="7941"/>
                      <a:pt x="3498" y="8007"/>
                    </a:cubicBezTo>
                    <a:cubicBezTo>
                      <a:pt x="3960" y="8205"/>
                      <a:pt x="4421" y="8315"/>
                      <a:pt x="4883" y="8348"/>
                    </a:cubicBezTo>
                    <a:lnTo>
                      <a:pt x="4894" y="8348"/>
                    </a:lnTo>
                    <a:cubicBezTo>
                      <a:pt x="4971" y="8348"/>
                      <a:pt x="5037" y="8282"/>
                      <a:pt x="5037" y="8205"/>
                    </a:cubicBezTo>
                    <a:cubicBezTo>
                      <a:pt x="5048" y="8117"/>
                      <a:pt x="4982" y="8051"/>
                      <a:pt x="4894" y="8040"/>
                    </a:cubicBezTo>
                    <a:cubicBezTo>
                      <a:pt x="4476" y="8018"/>
                      <a:pt x="4037" y="7908"/>
                      <a:pt x="3608" y="7732"/>
                    </a:cubicBezTo>
                    <a:cubicBezTo>
                      <a:pt x="3564" y="7710"/>
                      <a:pt x="3531" y="7666"/>
                      <a:pt x="3531" y="7622"/>
                    </a:cubicBezTo>
                    <a:lnTo>
                      <a:pt x="3531" y="5961"/>
                    </a:lnTo>
                    <a:lnTo>
                      <a:pt x="5037" y="6786"/>
                    </a:lnTo>
                    <a:cubicBezTo>
                      <a:pt x="5070" y="6808"/>
                      <a:pt x="5103" y="6819"/>
                      <a:pt x="5136" y="6819"/>
                    </a:cubicBezTo>
                    <a:cubicBezTo>
                      <a:pt x="5180" y="6819"/>
                      <a:pt x="5213" y="6808"/>
                      <a:pt x="5246" y="6786"/>
                    </a:cubicBezTo>
                    <a:lnTo>
                      <a:pt x="6027" y="6357"/>
                    </a:lnTo>
                    <a:lnTo>
                      <a:pt x="6027" y="7413"/>
                    </a:lnTo>
                    <a:cubicBezTo>
                      <a:pt x="6027" y="7501"/>
                      <a:pt x="6093" y="7567"/>
                      <a:pt x="6181" y="7567"/>
                    </a:cubicBezTo>
                    <a:cubicBezTo>
                      <a:pt x="6258" y="7567"/>
                      <a:pt x="6335" y="7501"/>
                      <a:pt x="6335" y="7413"/>
                    </a:cubicBezTo>
                    <a:lnTo>
                      <a:pt x="6335" y="6192"/>
                    </a:lnTo>
                    <a:lnTo>
                      <a:pt x="6753" y="5961"/>
                    </a:lnTo>
                    <a:lnTo>
                      <a:pt x="6753" y="7622"/>
                    </a:lnTo>
                    <a:cubicBezTo>
                      <a:pt x="6753" y="7666"/>
                      <a:pt x="6720" y="7710"/>
                      <a:pt x="6676" y="7732"/>
                    </a:cubicBezTo>
                    <a:cubicBezTo>
                      <a:pt x="6269" y="7897"/>
                      <a:pt x="5873" y="8007"/>
                      <a:pt x="5477" y="8040"/>
                    </a:cubicBezTo>
                    <a:cubicBezTo>
                      <a:pt x="5389" y="8051"/>
                      <a:pt x="5334" y="8117"/>
                      <a:pt x="5334" y="8205"/>
                    </a:cubicBezTo>
                    <a:cubicBezTo>
                      <a:pt x="5345" y="8282"/>
                      <a:pt x="5411" y="8337"/>
                      <a:pt x="5488" y="8337"/>
                    </a:cubicBezTo>
                    <a:lnTo>
                      <a:pt x="5499" y="8337"/>
                    </a:lnTo>
                    <a:cubicBezTo>
                      <a:pt x="5928" y="8304"/>
                      <a:pt x="6357" y="8194"/>
                      <a:pt x="6786" y="8018"/>
                    </a:cubicBezTo>
                    <a:cubicBezTo>
                      <a:pt x="6951" y="7952"/>
                      <a:pt x="7050" y="7798"/>
                      <a:pt x="7050" y="7622"/>
                    </a:cubicBezTo>
                    <a:lnTo>
                      <a:pt x="7050" y="6577"/>
                    </a:ln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7050" y="6280"/>
                    </a:lnTo>
                    <a:lnTo>
                      <a:pt x="7050" y="5796"/>
                    </a:lnTo>
                    <a:lnTo>
                      <a:pt x="7215" y="5708"/>
                    </a:lnTo>
                    <a:lnTo>
                      <a:pt x="9161" y="5708"/>
                    </a:lnTo>
                    <a:cubicBezTo>
                      <a:pt x="9315" y="5708"/>
                      <a:pt x="9447" y="5576"/>
                      <a:pt x="9447" y="5422"/>
                    </a:cubicBezTo>
                    <a:lnTo>
                      <a:pt x="9447" y="1068"/>
                    </a:lnTo>
                    <a:lnTo>
                      <a:pt x="9898" y="1068"/>
                    </a:lnTo>
                    <a:cubicBezTo>
                      <a:pt x="9942" y="1068"/>
                      <a:pt x="9986" y="1112"/>
                      <a:pt x="9986" y="1156"/>
                    </a:cubicBezTo>
                    <a:lnTo>
                      <a:pt x="9986" y="3905"/>
                    </a:lnTo>
                    <a:cubicBezTo>
                      <a:pt x="9986" y="3993"/>
                      <a:pt x="10052" y="4059"/>
                      <a:pt x="10129" y="4059"/>
                    </a:cubicBezTo>
                    <a:lnTo>
                      <a:pt x="10140" y="4059"/>
                    </a:lnTo>
                    <a:cubicBezTo>
                      <a:pt x="10217" y="4059"/>
                      <a:pt x="10283" y="3993"/>
                      <a:pt x="10283" y="3905"/>
                    </a:cubicBezTo>
                    <a:lnTo>
                      <a:pt x="10283" y="1145"/>
                    </a:lnTo>
                    <a:cubicBezTo>
                      <a:pt x="10283" y="936"/>
                      <a:pt x="10118" y="771"/>
                      <a:pt x="9909" y="771"/>
                    </a:cubicBezTo>
                    <a:lnTo>
                      <a:pt x="9458" y="771"/>
                    </a:lnTo>
                    <a:lnTo>
                      <a:pt x="9458" y="287"/>
                    </a:lnTo>
                    <a:cubicBezTo>
                      <a:pt x="9458" y="133"/>
                      <a:pt x="9326" y="1"/>
                      <a:pt x="9172" y="1"/>
                    </a:cubicBezTo>
                    <a:lnTo>
                      <a:pt x="6236" y="1"/>
                    </a:lnTo>
                    <a:cubicBezTo>
                      <a:pt x="5763" y="1"/>
                      <a:pt x="5356" y="265"/>
                      <a:pt x="5147" y="650"/>
                    </a:cubicBezTo>
                    <a:cubicBezTo>
                      <a:pt x="4938" y="265"/>
                      <a:pt x="4520" y="1"/>
                      <a:pt x="4048" y="1"/>
                    </a:cubicBezTo>
                    <a:lnTo>
                      <a:pt x="2200" y="1"/>
                    </a:lnTo>
                    <a:cubicBezTo>
                      <a:pt x="2123" y="1"/>
                      <a:pt x="2057" y="67"/>
                      <a:pt x="2057" y="155"/>
                    </a:cubicBezTo>
                    <a:cubicBezTo>
                      <a:pt x="2057" y="243"/>
                      <a:pt x="2123" y="309"/>
                      <a:pt x="2200" y="309"/>
                    </a:cubicBezTo>
                    <a:lnTo>
                      <a:pt x="4048" y="309"/>
                    </a:lnTo>
                    <a:cubicBezTo>
                      <a:pt x="4575" y="309"/>
                      <a:pt x="4993" y="727"/>
                      <a:pt x="4993" y="1244"/>
                    </a:cubicBezTo>
                    <a:lnTo>
                      <a:pt x="4993" y="3487"/>
                    </a:lnTo>
                    <a:lnTo>
                      <a:pt x="3597" y="4246"/>
                    </a:lnTo>
                    <a:lnTo>
                      <a:pt x="1903" y="4246"/>
                    </a:lnTo>
                    <a:cubicBezTo>
                      <a:pt x="1815" y="4246"/>
                      <a:pt x="1749" y="4312"/>
                      <a:pt x="1749" y="4400"/>
                    </a:cubicBezTo>
                    <a:cubicBezTo>
                      <a:pt x="1749" y="4488"/>
                      <a:pt x="1815" y="4554"/>
                      <a:pt x="1903" y="4554"/>
                    </a:cubicBezTo>
                    <a:lnTo>
                      <a:pt x="3058" y="4554"/>
                    </a:lnTo>
                    <a:lnTo>
                      <a:pt x="2343" y="4939"/>
                    </a:lnTo>
                    <a:cubicBezTo>
                      <a:pt x="2277" y="4972"/>
                      <a:pt x="2233" y="5049"/>
                      <a:pt x="2233" y="5126"/>
                    </a:cubicBezTo>
                    <a:cubicBezTo>
                      <a:pt x="2233" y="5203"/>
                      <a:pt x="2277" y="5269"/>
                      <a:pt x="2343" y="5312"/>
                    </a:cubicBezTo>
                    <a:lnTo>
                      <a:pt x="2519" y="5400"/>
                    </a:lnTo>
                    <a:lnTo>
                      <a:pt x="1133" y="5400"/>
                    </a:lnTo>
                    <a:lnTo>
                      <a:pt x="1133" y="309"/>
                    </a:lnTo>
                    <a:lnTo>
                      <a:pt x="1606" y="309"/>
                    </a:lnTo>
                    <a:cubicBezTo>
                      <a:pt x="1683" y="309"/>
                      <a:pt x="1749" y="232"/>
                      <a:pt x="1749" y="155"/>
                    </a:cubicBezTo>
                    <a:cubicBezTo>
                      <a:pt x="1749" y="67"/>
                      <a:pt x="1683"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2991592" y="2211306"/>
                <a:ext cx="114911" cy="13563"/>
              </a:xfrm>
              <a:custGeom>
                <a:avLst/>
                <a:gdLst/>
                <a:ahLst/>
                <a:cxnLst/>
                <a:rect l="l" t="t" r="r" b="b"/>
                <a:pathLst>
                  <a:path w="2618" h="309" extrusionOk="0">
                    <a:moveTo>
                      <a:pt x="143" y="1"/>
                    </a:moveTo>
                    <a:cubicBezTo>
                      <a:pt x="66" y="1"/>
                      <a:pt x="0" y="67"/>
                      <a:pt x="0" y="155"/>
                    </a:cubicBezTo>
                    <a:cubicBezTo>
                      <a:pt x="0" y="243"/>
                      <a:pt x="66" y="309"/>
                      <a:pt x="143" y="309"/>
                    </a:cubicBezTo>
                    <a:lnTo>
                      <a:pt x="2463" y="309"/>
                    </a:lnTo>
                    <a:cubicBezTo>
                      <a:pt x="2551" y="309"/>
                      <a:pt x="2617" y="243"/>
                      <a:pt x="2617" y="155"/>
                    </a:cubicBezTo>
                    <a:cubicBezTo>
                      <a:pt x="2617" y="67"/>
                      <a:pt x="2551" y="1"/>
                      <a:pt x="2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6"/>
              <p:cNvSpPr/>
              <p:nvPr/>
            </p:nvSpPr>
            <p:spPr>
              <a:xfrm>
                <a:off x="2991592" y="2256690"/>
                <a:ext cx="114911" cy="13080"/>
              </a:xfrm>
              <a:custGeom>
                <a:avLst/>
                <a:gdLst/>
                <a:ahLst/>
                <a:cxnLst/>
                <a:rect l="l" t="t" r="r" b="b"/>
                <a:pathLst>
                  <a:path w="2618" h="298" extrusionOk="0">
                    <a:moveTo>
                      <a:pt x="143" y="0"/>
                    </a:moveTo>
                    <a:cubicBezTo>
                      <a:pt x="66" y="0"/>
                      <a:pt x="0" y="66"/>
                      <a:pt x="0" y="154"/>
                    </a:cubicBezTo>
                    <a:cubicBezTo>
                      <a:pt x="0" y="231"/>
                      <a:pt x="66" y="297"/>
                      <a:pt x="143" y="297"/>
                    </a:cubicBezTo>
                    <a:lnTo>
                      <a:pt x="2463" y="297"/>
                    </a:lnTo>
                    <a:cubicBezTo>
                      <a:pt x="2551" y="297"/>
                      <a:pt x="2617" y="231"/>
                      <a:pt x="2617" y="154"/>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6"/>
              <p:cNvSpPr/>
              <p:nvPr/>
            </p:nvSpPr>
            <p:spPr>
              <a:xfrm>
                <a:off x="2991592" y="2302075"/>
                <a:ext cx="114911" cy="13036"/>
              </a:xfrm>
              <a:custGeom>
                <a:avLst/>
                <a:gdLst/>
                <a:ahLst/>
                <a:cxnLst/>
                <a:rect l="l" t="t" r="r" b="b"/>
                <a:pathLst>
                  <a:path w="2618" h="297" extrusionOk="0">
                    <a:moveTo>
                      <a:pt x="143" y="0"/>
                    </a:moveTo>
                    <a:cubicBezTo>
                      <a:pt x="66" y="0"/>
                      <a:pt x="0" y="66"/>
                      <a:pt x="0" y="143"/>
                    </a:cubicBezTo>
                    <a:cubicBezTo>
                      <a:pt x="0" y="231"/>
                      <a:pt x="66" y="297"/>
                      <a:pt x="143" y="297"/>
                    </a:cubicBezTo>
                    <a:lnTo>
                      <a:pt x="2463" y="297"/>
                    </a:lnTo>
                    <a:cubicBezTo>
                      <a:pt x="2551" y="297"/>
                      <a:pt x="2617" y="231"/>
                      <a:pt x="2617" y="143"/>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2808648" y="221130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62" y="309"/>
                      <a:pt x="2628" y="243"/>
                      <a:pt x="2628" y="155"/>
                    </a:cubicBezTo>
                    <a:cubicBezTo>
                      <a:pt x="2628" y="67"/>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6"/>
              <p:cNvSpPr/>
              <p:nvPr/>
            </p:nvSpPr>
            <p:spPr>
              <a:xfrm>
                <a:off x="2808648" y="2256690"/>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6"/>
              <p:cNvSpPr/>
              <p:nvPr/>
            </p:nvSpPr>
            <p:spPr>
              <a:xfrm>
                <a:off x="2808648" y="2302075"/>
                <a:ext cx="115393" cy="13036"/>
              </a:xfrm>
              <a:custGeom>
                <a:avLst/>
                <a:gdLst/>
                <a:ahLst/>
                <a:cxnLst/>
                <a:rect l="l" t="t" r="r" b="b"/>
                <a:pathLst>
                  <a:path w="2629" h="297" extrusionOk="0">
                    <a:moveTo>
                      <a:pt x="154" y="0"/>
                    </a:moveTo>
                    <a:cubicBezTo>
                      <a:pt x="66" y="0"/>
                      <a:pt x="0" y="66"/>
                      <a:pt x="0" y="143"/>
                    </a:cubicBezTo>
                    <a:cubicBezTo>
                      <a:pt x="0" y="231"/>
                      <a:pt x="66"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76"/>
            <p:cNvGrpSpPr/>
            <p:nvPr/>
          </p:nvGrpSpPr>
          <p:grpSpPr>
            <a:xfrm>
              <a:off x="2874346" y="2887532"/>
              <a:ext cx="451829" cy="314270"/>
              <a:chOff x="2957312" y="2854241"/>
              <a:chExt cx="451829" cy="314270"/>
            </a:xfrm>
          </p:grpSpPr>
          <p:sp>
            <p:nvSpPr>
              <p:cNvPr id="4923" name="Google Shape;4923;p76"/>
              <p:cNvSpPr/>
              <p:nvPr/>
            </p:nvSpPr>
            <p:spPr>
              <a:xfrm>
                <a:off x="2957312" y="2854241"/>
                <a:ext cx="451829" cy="314270"/>
              </a:xfrm>
              <a:custGeom>
                <a:avLst/>
                <a:gdLst/>
                <a:ahLst/>
                <a:cxnLst/>
                <a:rect l="l" t="t" r="r" b="b"/>
                <a:pathLst>
                  <a:path w="10294" h="7160" extrusionOk="0">
                    <a:moveTo>
                      <a:pt x="4047" y="1980"/>
                    </a:moveTo>
                    <a:cubicBezTo>
                      <a:pt x="4289" y="1980"/>
                      <a:pt x="4487" y="2167"/>
                      <a:pt x="4509" y="2409"/>
                    </a:cubicBezTo>
                    <a:lnTo>
                      <a:pt x="2739" y="2409"/>
                    </a:lnTo>
                    <a:cubicBezTo>
                      <a:pt x="2618" y="2409"/>
                      <a:pt x="2519" y="2310"/>
                      <a:pt x="2519" y="2189"/>
                    </a:cubicBezTo>
                    <a:cubicBezTo>
                      <a:pt x="2519" y="2068"/>
                      <a:pt x="2618" y="1980"/>
                      <a:pt x="2739" y="1980"/>
                    </a:cubicBezTo>
                    <a:close/>
                    <a:moveTo>
                      <a:pt x="4223" y="2706"/>
                    </a:moveTo>
                    <a:lnTo>
                      <a:pt x="4223" y="3102"/>
                    </a:lnTo>
                    <a:cubicBezTo>
                      <a:pt x="4223" y="3498"/>
                      <a:pt x="3904" y="3817"/>
                      <a:pt x="3508" y="3817"/>
                    </a:cubicBezTo>
                    <a:cubicBezTo>
                      <a:pt x="3123" y="3817"/>
                      <a:pt x="2805" y="3498"/>
                      <a:pt x="2805" y="3102"/>
                    </a:cubicBezTo>
                    <a:lnTo>
                      <a:pt x="2805" y="2706"/>
                    </a:lnTo>
                    <a:close/>
                    <a:moveTo>
                      <a:pt x="9381" y="309"/>
                    </a:moveTo>
                    <a:cubicBezTo>
                      <a:pt x="9414" y="309"/>
                      <a:pt x="9447" y="342"/>
                      <a:pt x="9447" y="375"/>
                    </a:cubicBezTo>
                    <a:lnTo>
                      <a:pt x="9447" y="5708"/>
                    </a:lnTo>
                    <a:lnTo>
                      <a:pt x="9150" y="5708"/>
                    </a:lnTo>
                    <a:lnTo>
                      <a:pt x="9150" y="4213"/>
                    </a:lnTo>
                    <a:cubicBezTo>
                      <a:pt x="9150" y="4125"/>
                      <a:pt x="9084" y="4059"/>
                      <a:pt x="8996" y="4059"/>
                    </a:cubicBezTo>
                    <a:cubicBezTo>
                      <a:pt x="8919" y="4059"/>
                      <a:pt x="8853" y="4125"/>
                      <a:pt x="8853" y="4213"/>
                    </a:cubicBezTo>
                    <a:lnTo>
                      <a:pt x="8853" y="5708"/>
                    </a:lnTo>
                    <a:lnTo>
                      <a:pt x="5059" y="5708"/>
                    </a:lnTo>
                    <a:lnTo>
                      <a:pt x="5059" y="4685"/>
                    </a:lnTo>
                    <a:cubicBezTo>
                      <a:pt x="5059" y="4224"/>
                      <a:pt x="4795" y="3806"/>
                      <a:pt x="4388" y="3597"/>
                    </a:cubicBezTo>
                    <a:cubicBezTo>
                      <a:pt x="4476" y="3454"/>
                      <a:pt x="4520" y="3289"/>
                      <a:pt x="4520" y="3102"/>
                    </a:cubicBezTo>
                    <a:lnTo>
                      <a:pt x="4520" y="2706"/>
                    </a:lnTo>
                    <a:lnTo>
                      <a:pt x="4531" y="2706"/>
                    </a:lnTo>
                    <a:cubicBezTo>
                      <a:pt x="4685" y="2706"/>
                      <a:pt x="4806" y="2585"/>
                      <a:pt x="4806" y="2442"/>
                    </a:cubicBezTo>
                    <a:cubicBezTo>
                      <a:pt x="4806" y="2013"/>
                      <a:pt x="4465" y="1672"/>
                      <a:pt x="4036" y="1672"/>
                    </a:cubicBezTo>
                    <a:lnTo>
                      <a:pt x="2728" y="1672"/>
                    </a:lnTo>
                    <a:cubicBezTo>
                      <a:pt x="2442" y="1672"/>
                      <a:pt x="2211" y="1903"/>
                      <a:pt x="2211" y="2189"/>
                    </a:cubicBezTo>
                    <a:cubicBezTo>
                      <a:pt x="2211" y="2387"/>
                      <a:pt x="2332" y="2563"/>
                      <a:pt x="2497" y="2651"/>
                    </a:cubicBezTo>
                    <a:lnTo>
                      <a:pt x="2497" y="3102"/>
                    </a:lnTo>
                    <a:cubicBezTo>
                      <a:pt x="2497" y="3289"/>
                      <a:pt x="2541" y="3454"/>
                      <a:pt x="2629" y="3608"/>
                    </a:cubicBezTo>
                    <a:cubicBezTo>
                      <a:pt x="2365" y="3740"/>
                      <a:pt x="2145" y="3971"/>
                      <a:pt x="2046" y="4257"/>
                    </a:cubicBezTo>
                    <a:cubicBezTo>
                      <a:pt x="2013" y="4334"/>
                      <a:pt x="2057" y="4422"/>
                      <a:pt x="2134" y="4444"/>
                    </a:cubicBezTo>
                    <a:cubicBezTo>
                      <a:pt x="2145" y="4455"/>
                      <a:pt x="2167" y="4455"/>
                      <a:pt x="2189" y="4455"/>
                    </a:cubicBezTo>
                    <a:cubicBezTo>
                      <a:pt x="2244" y="4455"/>
                      <a:pt x="2299" y="4422"/>
                      <a:pt x="2332" y="4356"/>
                    </a:cubicBezTo>
                    <a:cubicBezTo>
                      <a:pt x="2420" y="4125"/>
                      <a:pt x="2596" y="3938"/>
                      <a:pt x="2827" y="3850"/>
                    </a:cubicBezTo>
                    <a:cubicBezTo>
                      <a:pt x="3002" y="4015"/>
                      <a:pt x="3244" y="4114"/>
                      <a:pt x="3508" y="4114"/>
                    </a:cubicBezTo>
                    <a:cubicBezTo>
                      <a:pt x="3772" y="4114"/>
                      <a:pt x="4014" y="4015"/>
                      <a:pt x="4201" y="3850"/>
                    </a:cubicBezTo>
                    <a:cubicBezTo>
                      <a:pt x="4531" y="3982"/>
                      <a:pt x="4751" y="4312"/>
                      <a:pt x="4751" y="4685"/>
                    </a:cubicBezTo>
                    <a:lnTo>
                      <a:pt x="4751" y="5708"/>
                    </a:lnTo>
                    <a:lnTo>
                      <a:pt x="2266" y="5708"/>
                    </a:lnTo>
                    <a:lnTo>
                      <a:pt x="2266" y="4905"/>
                    </a:lnTo>
                    <a:cubicBezTo>
                      <a:pt x="2266" y="4817"/>
                      <a:pt x="2200" y="4751"/>
                      <a:pt x="2112" y="4751"/>
                    </a:cubicBezTo>
                    <a:cubicBezTo>
                      <a:pt x="2035" y="4751"/>
                      <a:pt x="1969" y="4817"/>
                      <a:pt x="1969" y="4905"/>
                    </a:cubicBezTo>
                    <a:lnTo>
                      <a:pt x="1969" y="5708"/>
                    </a:lnTo>
                    <a:lnTo>
                      <a:pt x="1452" y="5708"/>
                    </a:lnTo>
                    <a:lnTo>
                      <a:pt x="1452" y="902"/>
                    </a:lnTo>
                    <a:lnTo>
                      <a:pt x="8842" y="902"/>
                    </a:lnTo>
                    <a:lnTo>
                      <a:pt x="8842" y="3608"/>
                    </a:lnTo>
                    <a:cubicBezTo>
                      <a:pt x="8842" y="3696"/>
                      <a:pt x="8919" y="3762"/>
                      <a:pt x="8996" y="3762"/>
                    </a:cubicBezTo>
                    <a:cubicBezTo>
                      <a:pt x="9084" y="3762"/>
                      <a:pt x="9150" y="3696"/>
                      <a:pt x="9150" y="3608"/>
                    </a:cubicBezTo>
                    <a:lnTo>
                      <a:pt x="9150" y="760"/>
                    </a:lnTo>
                    <a:cubicBezTo>
                      <a:pt x="9150" y="672"/>
                      <a:pt x="9084" y="606"/>
                      <a:pt x="8996" y="606"/>
                    </a:cubicBezTo>
                    <a:lnTo>
                      <a:pt x="1298" y="606"/>
                    </a:lnTo>
                    <a:cubicBezTo>
                      <a:pt x="1210" y="606"/>
                      <a:pt x="1144" y="672"/>
                      <a:pt x="1144" y="760"/>
                    </a:cubicBezTo>
                    <a:lnTo>
                      <a:pt x="1144" y="5708"/>
                    </a:lnTo>
                    <a:lnTo>
                      <a:pt x="847" y="5708"/>
                    </a:lnTo>
                    <a:lnTo>
                      <a:pt x="847" y="375"/>
                    </a:lnTo>
                    <a:cubicBezTo>
                      <a:pt x="847" y="342"/>
                      <a:pt x="880" y="309"/>
                      <a:pt x="913" y="309"/>
                    </a:cubicBezTo>
                    <a:close/>
                    <a:moveTo>
                      <a:pt x="6005" y="6005"/>
                    </a:moveTo>
                    <a:lnTo>
                      <a:pt x="5884" y="6280"/>
                    </a:lnTo>
                    <a:lnTo>
                      <a:pt x="4421" y="6280"/>
                    </a:lnTo>
                    <a:lnTo>
                      <a:pt x="4289" y="6005"/>
                    </a:lnTo>
                    <a:close/>
                    <a:moveTo>
                      <a:pt x="924" y="1"/>
                    </a:moveTo>
                    <a:cubicBezTo>
                      <a:pt x="715" y="1"/>
                      <a:pt x="550" y="177"/>
                      <a:pt x="550" y="375"/>
                    </a:cubicBezTo>
                    <a:lnTo>
                      <a:pt x="550" y="5708"/>
                    </a:lnTo>
                    <a:lnTo>
                      <a:pt x="429" y="5708"/>
                    </a:lnTo>
                    <a:cubicBezTo>
                      <a:pt x="198" y="5708"/>
                      <a:pt x="0" y="5895"/>
                      <a:pt x="0" y="6126"/>
                    </a:cubicBezTo>
                    <a:lnTo>
                      <a:pt x="0" y="6731"/>
                    </a:lnTo>
                    <a:cubicBezTo>
                      <a:pt x="0" y="6962"/>
                      <a:pt x="198" y="7160"/>
                      <a:pt x="429" y="7160"/>
                    </a:cubicBezTo>
                    <a:lnTo>
                      <a:pt x="3431" y="7160"/>
                    </a:lnTo>
                    <a:cubicBezTo>
                      <a:pt x="3519" y="7160"/>
                      <a:pt x="3585" y="7083"/>
                      <a:pt x="3585" y="7006"/>
                    </a:cubicBezTo>
                    <a:cubicBezTo>
                      <a:pt x="3585" y="6918"/>
                      <a:pt x="3519" y="6852"/>
                      <a:pt x="3431" y="6852"/>
                    </a:cubicBezTo>
                    <a:lnTo>
                      <a:pt x="429" y="6852"/>
                    </a:lnTo>
                    <a:cubicBezTo>
                      <a:pt x="363" y="6852"/>
                      <a:pt x="308" y="6797"/>
                      <a:pt x="308" y="6731"/>
                    </a:cubicBezTo>
                    <a:lnTo>
                      <a:pt x="308" y="6126"/>
                    </a:lnTo>
                    <a:cubicBezTo>
                      <a:pt x="308" y="6060"/>
                      <a:pt x="363" y="6005"/>
                      <a:pt x="429" y="6005"/>
                    </a:cubicBezTo>
                    <a:lnTo>
                      <a:pt x="3959" y="6005"/>
                    </a:lnTo>
                    <a:lnTo>
                      <a:pt x="4146" y="6412"/>
                    </a:lnTo>
                    <a:cubicBezTo>
                      <a:pt x="4201" y="6511"/>
                      <a:pt x="4300" y="6577"/>
                      <a:pt x="4421" y="6577"/>
                    </a:cubicBezTo>
                    <a:lnTo>
                      <a:pt x="5873" y="6577"/>
                    </a:lnTo>
                    <a:cubicBezTo>
                      <a:pt x="5994" y="6577"/>
                      <a:pt x="6104" y="6511"/>
                      <a:pt x="6148" y="6412"/>
                    </a:cubicBezTo>
                    <a:lnTo>
                      <a:pt x="6346" y="6005"/>
                    </a:lnTo>
                    <a:lnTo>
                      <a:pt x="9876" y="6005"/>
                    </a:lnTo>
                    <a:cubicBezTo>
                      <a:pt x="9942" y="6005"/>
                      <a:pt x="9986" y="6060"/>
                      <a:pt x="9986" y="6126"/>
                    </a:cubicBezTo>
                    <a:lnTo>
                      <a:pt x="9986" y="6731"/>
                    </a:lnTo>
                    <a:cubicBezTo>
                      <a:pt x="9986" y="6797"/>
                      <a:pt x="9942" y="6852"/>
                      <a:pt x="9876" y="6852"/>
                    </a:cubicBezTo>
                    <a:lnTo>
                      <a:pt x="4036" y="6852"/>
                    </a:lnTo>
                    <a:cubicBezTo>
                      <a:pt x="3948" y="6852"/>
                      <a:pt x="3882" y="6918"/>
                      <a:pt x="3882" y="7006"/>
                    </a:cubicBezTo>
                    <a:cubicBezTo>
                      <a:pt x="3882" y="7083"/>
                      <a:pt x="3948" y="7160"/>
                      <a:pt x="4036" y="7160"/>
                    </a:cubicBezTo>
                    <a:lnTo>
                      <a:pt x="9876" y="7160"/>
                    </a:lnTo>
                    <a:cubicBezTo>
                      <a:pt x="10107" y="7160"/>
                      <a:pt x="10294" y="6962"/>
                      <a:pt x="10294" y="6731"/>
                    </a:cubicBezTo>
                    <a:lnTo>
                      <a:pt x="10294" y="6126"/>
                    </a:lnTo>
                    <a:cubicBezTo>
                      <a:pt x="10294" y="5895"/>
                      <a:pt x="10107" y="5708"/>
                      <a:pt x="9876" y="5708"/>
                    </a:cubicBezTo>
                    <a:lnTo>
                      <a:pt x="9755" y="5708"/>
                    </a:lnTo>
                    <a:lnTo>
                      <a:pt x="9755" y="375"/>
                    </a:lnTo>
                    <a:cubicBezTo>
                      <a:pt x="9755" y="177"/>
                      <a:pt x="9590" y="1"/>
                      <a:pt x="9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6"/>
              <p:cNvSpPr/>
              <p:nvPr/>
            </p:nvSpPr>
            <p:spPr>
              <a:xfrm>
                <a:off x="3186561" y="2916042"/>
                <a:ext cx="140061" cy="125050"/>
              </a:xfrm>
              <a:custGeom>
                <a:avLst/>
                <a:gdLst/>
                <a:ahLst/>
                <a:cxnLst/>
                <a:rect l="l" t="t" r="r" b="b"/>
                <a:pathLst>
                  <a:path w="3191" h="2849" extrusionOk="0">
                    <a:moveTo>
                      <a:pt x="2893" y="308"/>
                    </a:moveTo>
                    <a:lnTo>
                      <a:pt x="2893" y="2552"/>
                    </a:lnTo>
                    <a:lnTo>
                      <a:pt x="309" y="2552"/>
                    </a:lnTo>
                    <a:lnTo>
                      <a:pt x="309" y="308"/>
                    </a:lnTo>
                    <a:close/>
                    <a:moveTo>
                      <a:pt x="287" y="0"/>
                    </a:moveTo>
                    <a:cubicBezTo>
                      <a:pt x="133" y="0"/>
                      <a:pt x="1" y="132"/>
                      <a:pt x="1" y="286"/>
                    </a:cubicBezTo>
                    <a:lnTo>
                      <a:pt x="1" y="2574"/>
                    </a:lnTo>
                    <a:cubicBezTo>
                      <a:pt x="1" y="2728"/>
                      <a:pt x="133" y="2849"/>
                      <a:pt x="287" y="2849"/>
                    </a:cubicBezTo>
                    <a:lnTo>
                      <a:pt x="2904" y="2849"/>
                    </a:lnTo>
                    <a:cubicBezTo>
                      <a:pt x="3058" y="2849"/>
                      <a:pt x="3190" y="2728"/>
                      <a:pt x="3190" y="2574"/>
                    </a:cubicBezTo>
                    <a:lnTo>
                      <a:pt x="3190" y="286"/>
                    </a:lnTo>
                    <a:cubicBezTo>
                      <a:pt x="3190" y="132"/>
                      <a:pt x="3069" y="0"/>
                      <a:pt x="2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3213599" y="2947425"/>
                <a:ext cx="85985" cy="13080"/>
              </a:xfrm>
              <a:custGeom>
                <a:avLst/>
                <a:gdLst/>
                <a:ahLst/>
                <a:cxnLst/>
                <a:rect l="l" t="t" r="r" b="b"/>
                <a:pathLst>
                  <a:path w="1959" h="298" extrusionOk="0">
                    <a:moveTo>
                      <a:pt x="155" y="0"/>
                    </a:moveTo>
                    <a:cubicBezTo>
                      <a:pt x="67" y="0"/>
                      <a:pt x="1" y="66"/>
                      <a:pt x="1" y="143"/>
                    </a:cubicBezTo>
                    <a:cubicBezTo>
                      <a:pt x="1" y="231"/>
                      <a:pt x="67" y="297"/>
                      <a:pt x="155" y="297"/>
                    </a:cubicBezTo>
                    <a:lnTo>
                      <a:pt x="1804" y="297"/>
                    </a:lnTo>
                    <a:cubicBezTo>
                      <a:pt x="1892" y="297"/>
                      <a:pt x="1958" y="231"/>
                      <a:pt x="1958" y="143"/>
                    </a:cubicBezTo>
                    <a:cubicBezTo>
                      <a:pt x="1958" y="66"/>
                      <a:pt x="1892" y="0"/>
                      <a:pt x="1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6"/>
              <p:cNvSpPr/>
              <p:nvPr/>
            </p:nvSpPr>
            <p:spPr>
              <a:xfrm>
                <a:off x="3213599" y="2972048"/>
                <a:ext cx="85985" cy="13519"/>
              </a:xfrm>
              <a:custGeom>
                <a:avLst/>
                <a:gdLst/>
                <a:ahLst/>
                <a:cxnLst/>
                <a:rect l="l" t="t" r="r" b="b"/>
                <a:pathLst>
                  <a:path w="1959" h="308" extrusionOk="0">
                    <a:moveTo>
                      <a:pt x="155" y="0"/>
                    </a:moveTo>
                    <a:cubicBezTo>
                      <a:pt x="67" y="0"/>
                      <a:pt x="1" y="66"/>
                      <a:pt x="1" y="154"/>
                    </a:cubicBezTo>
                    <a:cubicBezTo>
                      <a:pt x="1" y="231"/>
                      <a:pt x="67" y="308"/>
                      <a:pt x="155" y="308"/>
                    </a:cubicBezTo>
                    <a:lnTo>
                      <a:pt x="1804" y="308"/>
                    </a:lnTo>
                    <a:cubicBezTo>
                      <a:pt x="1892" y="308"/>
                      <a:pt x="1958" y="231"/>
                      <a:pt x="1958" y="154"/>
                    </a:cubicBezTo>
                    <a:cubicBezTo>
                      <a:pt x="1958" y="66"/>
                      <a:pt x="1892" y="0"/>
                      <a:pt x="1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6"/>
              <p:cNvSpPr/>
              <p:nvPr/>
            </p:nvSpPr>
            <p:spPr>
              <a:xfrm>
                <a:off x="3213599" y="2996628"/>
                <a:ext cx="85985" cy="13563"/>
              </a:xfrm>
              <a:custGeom>
                <a:avLst/>
                <a:gdLst/>
                <a:ahLst/>
                <a:cxnLst/>
                <a:rect l="l" t="t" r="r" b="b"/>
                <a:pathLst>
                  <a:path w="1959" h="309" extrusionOk="0">
                    <a:moveTo>
                      <a:pt x="155" y="1"/>
                    </a:moveTo>
                    <a:cubicBezTo>
                      <a:pt x="67" y="1"/>
                      <a:pt x="1" y="67"/>
                      <a:pt x="1" y="155"/>
                    </a:cubicBezTo>
                    <a:cubicBezTo>
                      <a:pt x="1" y="243"/>
                      <a:pt x="67" y="309"/>
                      <a:pt x="155" y="309"/>
                    </a:cubicBezTo>
                    <a:lnTo>
                      <a:pt x="1804" y="309"/>
                    </a:lnTo>
                    <a:cubicBezTo>
                      <a:pt x="1892" y="309"/>
                      <a:pt x="1958" y="243"/>
                      <a:pt x="1958" y="155"/>
                    </a:cubicBezTo>
                    <a:cubicBezTo>
                      <a:pt x="1958" y="67"/>
                      <a:pt x="1892"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76"/>
            <p:cNvGrpSpPr/>
            <p:nvPr/>
          </p:nvGrpSpPr>
          <p:grpSpPr>
            <a:xfrm>
              <a:off x="2874588" y="3556946"/>
              <a:ext cx="451347" cy="307028"/>
              <a:chOff x="2787405" y="3525180"/>
              <a:chExt cx="451347" cy="307028"/>
            </a:xfrm>
          </p:grpSpPr>
          <p:sp>
            <p:nvSpPr>
              <p:cNvPr id="4929" name="Google Shape;4929;p76"/>
              <p:cNvSpPr/>
              <p:nvPr/>
            </p:nvSpPr>
            <p:spPr>
              <a:xfrm>
                <a:off x="2787405" y="3525180"/>
                <a:ext cx="451347" cy="307028"/>
              </a:xfrm>
              <a:custGeom>
                <a:avLst/>
                <a:gdLst/>
                <a:ahLst/>
                <a:cxnLst/>
                <a:rect l="l" t="t" r="r" b="b"/>
                <a:pathLst>
                  <a:path w="10283" h="6995" extrusionOk="0">
                    <a:moveTo>
                      <a:pt x="1111" y="1"/>
                    </a:moveTo>
                    <a:cubicBezTo>
                      <a:pt x="957" y="1"/>
                      <a:pt x="825" y="133"/>
                      <a:pt x="825" y="287"/>
                    </a:cubicBezTo>
                    <a:lnTo>
                      <a:pt x="825" y="770"/>
                    </a:lnTo>
                    <a:lnTo>
                      <a:pt x="374" y="770"/>
                    </a:lnTo>
                    <a:cubicBezTo>
                      <a:pt x="165" y="770"/>
                      <a:pt x="0" y="935"/>
                      <a:pt x="0" y="1144"/>
                    </a:cubicBezTo>
                    <a:lnTo>
                      <a:pt x="0" y="5631"/>
                    </a:lnTo>
                    <a:cubicBezTo>
                      <a:pt x="0" y="6148"/>
                      <a:pt x="418" y="6577"/>
                      <a:pt x="935" y="6577"/>
                    </a:cubicBezTo>
                    <a:lnTo>
                      <a:pt x="4267" y="6577"/>
                    </a:lnTo>
                    <a:cubicBezTo>
                      <a:pt x="4300" y="6577"/>
                      <a:pt x="4333" y="6599"/>
                      <a:pt x="4344" y="6632"/>
                    </a:cubicBezTo>
                    <a:cubicBezTo>
                      <a:pt x="4344" y="6643"/>
                      <a:pt x="4344" y="6643"/>
                      <a:pt x="4388" y="6731"/>
                    </a:cubicBezTo>
                    <a:cubicBezTo>
                      <a:pt x="4432" y="6885"/>
                      <a:pt x="4575" y="6995"/>
                      <a:pt x="4740" y="6995"/>
                    </a:cubicBezTo>
                    <a:lnTo>
                      <a:pt x="5532" y="6995"/>
                    </a:lnTo>
                    <a:cubicBezTo>
                      <a:pt x="5697" y="6995"/>
                      <a:pt x="5840" y="6885"/>
                      <a:pt x="5895" y="6731"/>
                    </a:cubicBezTo>
                    <a:cubicBezTo>
                      <a:pt x="5928" y="6643"/>
                      <a:pt x="5928" y="6643"/>
                      <a:pt x="5939" y="6632"/>
                    </a:cubicBezTo>
                    <a:cubicBezTo>
                      <a:pt x="5950" y="6599"/>
                      <a:pt x="5972" y="6577"/>
                      <a:pt x="6005" y="6577"/>
                    </a:cubicBezTo>
                    <a:lnTo>
                      <a:pt x="9337" y="6577"/>
                    </a:lnTo>
                    <a:cubicBezTo>
                      <a:pt x="9854" y="6577"/>
                      <a:pt x="10283" y="6148"/>
                      <a:pt x="10283" y="5631"/>
                    </a:cubicBezTo>
                    <a:lnTo>
                      <a:pt x="10283" y="4510"/>
                    </a:lnTo>
                    <a:cubicBezTo>
                      <a:pt x="10283" y="4422"/>
                      <a:pt x="10217" y="4356"/>
                      <a:pt x="10129" y="4356"/>
                    </a:cubicBezTo>
                    <a:cubicBezTo>
                      <a:pt x="10052" y="4356"/>
                      <a:pt x="9975" y="4422"/>
                      <a:pt x="9975" y="4510"/>
                    </a:cubicBezTo>
                    <a:lnTo>
                      <a:pt x="9975" y="5631"/>
                    </a:lnTo>
                    <a:cubicBezTo>
                      <a:pt x="9975" y="5983"/>
                      <a:pt x="9689" y="6280"/>
                      <a:pt x="9337" y="6280"/>
                    </a:cubicBezTo>
                    <a:lnTo>
                      <a:pt x="6005" y="6280"/>
                    </a:lnTo>
                    <a:cubicBezTo>
                      <a:pt x="5840" y="6280"/>
                      <a:pt x="5697" y="6379"/>
                      <a:pt x="5653" y="6533"/>
                    </a:cubicBezTo>
                    <a:cubicBezTo>
                      <a:pt x="5609" y="6621"/>
                      <a:pt x="5609" y="6621"/>
                      <a:pt x="5609" y="6632"/>
                    </a:cubicBezTo>
                    <a:cubicBezTo>
                      <a:pt x="5598" y="6665"/>
                      <a:pt x="5565" y="6687"/>
                      <a:pt x="5532" y="6687"/>
                    </a:cubicBezTo>
                    <a:lnTo>
                      <a:pt x="4740" y="6687"/>
                    </a:lnTo>
                    <a:cubicBezTo>
                      <a:pt x="4685" y="6687"/>
                      <a:pt x="4674" y="6643"/>
                      <a:pt x="4663" y="6621"/>
                    </a:cubicBezTo>
                    <a:lnTo>
                      <a:pt x="4630" y="6533"/>
                    </a:lnTo>
                    <a:cubicBezTo>
                      <a:pt x="4575" y="6379"/>
                      <a:pt x="4432" y="6280"/>
                      <a:pt x="4267" y="6280"/>
                    </a:cubicBezTo>
                    <a:lnTo>
                      <a:pt x="935" y="6280"/>
                    </a:lnTo>
                    <a:cubicBezTo>
                      <a:pt x="583" y="6280"/>
                      <a:pt x="297" y="5983"/>
                      <a:pt x="297" y="5631"/>
                    </a:cubicBezTo>
                    <a:lnTo>
                      <a:pt x="297" y="1144"/>
                    </a:lnTo>
                    <a:cubicBezTo>
                      <a:pt x="297" y="1100"/>
                      <a:pt x="330" y="1067"/>
                      <a:pt x="374" y="1067"/>
                    </a:cubicBezTo>
                    <a:lnTo>
                      <a:pt x="825" y="1067"/>
                    </a:lnTo>
                    <a:lnTo>
                      <a:pt x="825" y="5411"/>
                    </a:lnTo>
                    <a:cubicBezTo>
                      <a:pt x="825" y="5576"/>
                      <a:pt x="957" y="5697"/>
                      <a:pt x="1111" y="5697"/>
                    </a:cubicBezTo>
                    <a:lnTo>
                      <a:pt x="1892" y="5697"/>
                    </a:lnTo>
                    <a:cubicBezTo>
                      <a:pt x="1980" y="5697"/>
                      <a:pt x="2046" y="5631"/>
                      <a:pt x="2046" y="5554"/>
                    </a:cubicBezTo>
                    <a:cubicBezTo>
                      <a:pt x="2046" y="5466"/>
                      <a:pt x="1980" y="5400"/>
                      <a:pt x="1892" y="5400"/>
                    </a:cubicBezTo>
                    <a:lnTo>
                      <a:pt x="1122" y="5400"/>
                    </a:lnTo>
                    <a:lnTo>
                      <a:pt x="1122" y="298"/>
                    </a:lnTo>
                    <a:lnTo>
                      <a:pt x="4047" y="298"/>
                    </a:lnTo>
                    <a:cubicBezTo>
                      <a:pt x="4564" y="298"/>
                      <a:pt x="4982" y="727"/>
                      <a:pt x="4982" y="1243"/>
                    </a:cubicBezTo>
                    <a:lnTo>
                      <a:pt x="4982" y="5037"/>
                    </a:lnTo>
                    <a:cubicBezTo>
                      <a:pt x="4982" y="5235"/>
                      <a:pt x="4817" y="5400"/>
                      <a:pt x="4619" y="5400"/>
                    </a:cubicBezTo>
                    <a:lnTo>
                      <a:pt x="2497" y="5400"/>
                    </a:lnTo>
                    <a:cubicBezTo>
                      <a:pt x="2420" y="5400"/>
                      <a:pt x="2343" y="5466"/>
                      <a:pt x="2343" y="5554"/>
                    </a:cubicBezTo>
                    <a:cubicBezTo>
                      <a:pt x="2343" y="5631"/>
                      <a:pt x="2420" y="5697"/>
                      <a:pt x="2497" y="5697"/>
                    </a:cubicBezTo>
                    <a:lnTo>
                      <a:pt x="4619" y="5697"/>
                    </a:lnTo>
                    <a:cubicBezTo>
                      <a:pt x="4828" y="5697"/>
                      <a:pt x="5015" y="5609"/>
                      <a:pt x="5136" y="5455"/>
                    </a:cubicBezTo>
                    <a:cubicBezTo>
                      <a:pt x="5257" y="5609"/>
                      <a:pt x="5444" y="5697"/>
                      <a:pt x="5653" y="5697"/>
                    </a:cubicBezTo>
                    <a:lnTo>
                      <a:pt x="9161" y="5697"/>
                    </a:lnTo>
                    <a:cubicBezTo>
                      <a:pt x="9315" y="5697"/>
                      <a:pt x="9447" y="5576"/>
                      <a:pt x="9447" y="5411"/>
                    </a:cubicBezTo>
                    <a:lnTo>
                      <a:pt x="9447" y="1067"/>
                    </a:lnTo>
                    <a:lnTo>
                      <a:pt x="9898" y="1067"/>
                    </a:lnTo>
                    <a:cubicBezTo>
                      <a:pt x="9942" y="1067"/>
                      <a:pt x="9975" y="1100"/>
                      <a:pt x="9975" y="1144"/>
                    </a:cubicBezTo>
                    <a:lnTo>
                      <a:pt x="9975" y="3905"/>
                    </a:lnTo>
                    <a:cubicBezTo>
                      <a:pt x="9975" y="3993"/>
                      <a:pt x="10041" y="4059"/>
                      <a:pt x="10129" y="4059"/>
                    </a:cubicBezTo>
                    <a:cubicBezTo>
                      <a:pt x="10217" y="4059"/>
                      <a:pt x="10283" y="3993"/>
                      <a:pt x="10283" y="3905"/>
                    </a:cubicBezTo>
                    <a:lnTo>
                      <a:pt x="10283" y="1144"/>
                    </a:lnTo>
                    <a:cubicBezTo>
                      <a:pt x="10283" y="935"/>
                      <a:pt x="10118" y="770"/>
                      <a:pt x="9898" y="770"/>
                    </a:cubicBezTo>
                    <a:lnTo>
                      <a:pt x="9447" y="770"/>
                    </a:lnTo>
                    <a:lnTo>
                      <a:pt x="9447" y="287"/>
                    </a:lnTo>
                    <a:cubicBezTo>
                      <a:pt x="9447" y="133"/>
                      <a:pt x="9326" y="1"/>
                      <a:pt x="9161" y="1"/>
                    </a:cubicBezTo>
                    <a:lnTo>
                      <a:pt x="7819" y="1"/>
                    </a:lnTo>
                    <a:cubicBezTo>
                      <a:pt x="7742" y="1"/>
                      <a:pt x="7676" y="67"/>
                      <a:pt x="7676" y="155"/>
                    </a:cubicBezTo>
                    <a:cubicBezTo>
                      <a:pt x="7676" y="232"/>
                      <a:pt x="7742" y="309"/>
                      <a:pt x="7819" y="309"/>
                    </a:cubicBezTo>
                    <a:lnTo>
                      <a:pt x="9150" y="309"/>
                    </a:lnTo>
                    <a:lnTo>
                      <a:pt x="9150" y="5400"/>
                    </a:lnTo>
                    <a:lnTo>
                      <a:pt x="5653" y="5400"/>
                    </a:lnTo>
                    <a:cubicBezTo>
                      <a:pt x="5455" y="5400"/>
                      <a:pt x="5290" y="5235"/>
                      <a:pt x="5290" y="5037"/>
                    </a:cubicBezTo>
                    <a:lnTo>
                      <a:pt x="5290" y="1243"/>
                    </a:lnTo>
                    <a:cubicBezTo>
                      <a:pt x="5290" y="727"/>
                      <a:pt x="5708" y="309"/>
                      <a:pt x="6236" y="309"/>
                    </a:cubicBezTo>
                    <a:lnTo>
                      <a:pt x="7225" y="309"/>
                    </a:lnTo>
                    <a:cubicBezTo>
                      <a:pt x="7302" y="309"/>
                      <a:pt x="7368" y="232"/>
                      <a:pt x="7368" y="155"/>
                    </a:cubicBezTo>
                    <a:cubicBezTo>
                      <a:pt x="7368" y="67"/>
                      <a:pt x="7302" y="1"/>
                      <a:pt x="7225" y="1"/>
                    </a:cubicBezTo>
                    <a:lnTo>
                      <a:pt x="6236" y="1"/>
                    </a:lnTo>
                    <a:cubicBezTo>
                      <a:pt x="5763" y="1"/>
                      <a:pt x="5356" y="265"/>
                      <a:pt x="5136" y="650"/>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6"/>
              <p:cNvSpPr/>
              <p:nvPr/>
            </p:nvSpPr>
            <p:spPr>
              <a:xfrm>
                <a:off x="3006515" y="3786822"/>
                <a:ext cx="13080" cy="17425"/>
              </a:xfrm>
              <a:custGeom>
                <a:avLst/>
                <a:gdLst/>
                <a:ahLst/>
                <a:cxnLst/>
                <a:rect l="l" t="t" r="r" b="b"/>
                <a:pathLst>
                  <a:path w="298" h="397" extrusionOk="0">
                    <a:moveTo>
                      <a:pt x="144" y="0"/>
                    </a:moveTo>
                    <a:cubicBezTo>
                      <a:pt x="67" y="0"/>
                      <a:pt x="1" y="77"/>
                      <a:pt x="1" y="154"/>
                    </a:cubicBezTo>
                    <a:lnTo>
                      <a:pt x="1" y="253"/>
                    </a:lnTo>
                    <a:cubicBezTo>
                      <a:pt x="1" y="330"/>
                      <a:pt x="67" y="396"/>
                      <a:pt x="144" y="396"/>
                    </a:cubicBezTo>
                    <a:cubicBezTo>
                      <a:pt x="232" y="396"/>
                      <a:pt x="298" y="330"/>
                      <a:pt x="298" y="253"/>
                    </a:cubicBezTo>
                    <a:lnTo>
                      <a:pt x="298" y="154"/>
                    </a:lnTo>
                    <a:cubicBezTo>
                      <a:pt x="298" y="77"/>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2874750" y="3700881"/>
                <a:ext cx="90814" cy="13080"/>
              </a:xfrm>
              <a:custGeom>
                <a:avLst/>
                <a:gdLst/>
                <a:ahLst/>
                <a:cxnLst/>
                <a:rect l="l" t="t" r="r" b="b"/>
                <a:pathLst>
                  <a:path w="2069" h="298" extrusionOk="0">
                    <a:moveTo>
                      <a:pt x="155" y="1"/>
                    </a:moveTo>
                    <a:cubicBezTo>
                      <a:pt x="78" y="1"/>
                      <a:pt x="1" y="67"/>
                      <a:pt x="1" y="144"/>
                    </a:cubicBezTo>
                    <a:cubicBezTo>
                      <a:pt x="1" y="232"/>
                      <a:pt x="78" y="298"/>
                      <a:pt x="155" y="298"/>
                    </a:cubicBezTo>
                    <a:lnTo>
                      <a:pt x="1914" y="298"/>
                    </a:lnTo>
                    <a:cubicBezTo>
                      <a:pt x="1991" y="298"/>
                      <a:pt x="2068" y="232"/>
                      <a:pt x="2068" y="144"/>
                    </a:cubicBezTo>
                    <a:cubicBezTo>
                      <a:pt x="2068" y="67"/>
                      <a:pt x="1991" y="1"/>
                      <a:pt x="1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6"/>
              <p:cNvSpPr/>
              <p:nvPr/>
            </p:nvSpPr>
            <p:spPr>
              <a:xfrm>
                <a:off x="2874750" y="3728884"/>
                <a:ext cx="55085" cy="13080"/>
              </a:xfrm>
              <a:custGeom>
                <a:avLst/>
                <a:gdLst/>
                <a:ahLst/>
                <a:cxnLst/>
                <a:rect l="l" t="t" r="r" b="b"/>
                <a:pathLst>
                  <a:path w="1255" h="298" extrusionOk="0">
                    <a:moveTo>
                      <a:pt x="155" y="0"/>
                    </a:moveTo>
                    <a:cubicBezTo>
                      <a:pt x="78" y="0"/>
                      <a:pt x="1" y="66"/>
                      <a:pt x="1" y="143"/>
                    </a:cubicBezTo>
                    <a:cubicBezTo>
                      <a:pt x="1" y="231"/>
                      <a:pt x="78" y="297"/>
                      <a:pt x="155" y="297"/>
                    </a:cubicBezTo>
                    <a:lnTo>
                      <a:pt x="1111" y="297"/>
                    </a:lnTo>
                    <a:cubicBezTo>
                      <a:pt x="1188" y="297"/>
                      <a:pt x="1254" y="231"/>
                      <a:pt x="1254" y="143"/>
                    </a:cubicBezTo>
                    <a:cubicBezTo>
                      <a:pt x="1254" y="66"/>
                      <a:pt x="1188"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6"/>
              <p:cNvSpPr/>
              <p:nvPr/>
            </p:nvSpPr>
            <p:spPr>
              <a:xfrm>
                <a:off x="3059142" y="3705226"/>
                <a:ext cx="90331" cy="13080"/>
              </a:xfrm>
              <a:custGeom>
                <a:avLst/>
                <a:gdLst/>
                <a:ahLst/>
                <a:cxnLst/>
                <a:rect l="l" t="t" r="r" b="b"/>
                <a:pathLst>
                  <a:path w="2058" h="298" extrusionOk="0">
                    <a:moveTo>
                      <a:pt x="155" y="1"/>
                    </a:moveTo>
                    <a:cubicBezTo>
                      <a:pt x="67" y="1"/>
                      <a:pt x="1" y="67"/>
                      <a:pt x="1" y="155"/>
                    </a:cubicBezTo>
                    <a:cubicBezTo>
                      <a:pt x="1" y="232"/>
                      <a:pt x="67" y="298"/>
                      <a:pt x="155"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3059142" y="3733230"/>
                <a:ext cx="55085" cy="13563"/>
              </a:xfrm>
              <a:custGeom>
                <a:avLst/>
                <a:gdLst/>
                <a:ahLst/>
                <a:cxnLst/>
                <a:rect l="l" t="t" r="r" b="b"/>
                <a:pathLst>
                  <a:path w="1255" h="309" extrusionOk="0">
                    <a:moveTo>
                      <a:pt x="155" y="0"/>
                    </a:moveTo>
                    <a:cubicBezTo>
                      <a:pt x="67" y="0"/>
                      <a:pt x="1" y="66"/>
                      <a:pt x="1" y="154"/>
                    </a:cubicBezTo>
                    <a:cubicBezTo>
                      <a:pt x="1" y="242"/>
                      <a:pt x="67" y="308"/>
                      <a:pt x="155" y="308"/>
                    </a:cubicBezTo>
                    <a:lnTo>
                      <a:pt x="1100" y="308"/>
                    </a:lnTo>
                    <a:cubicBezTo>
                      <a:pt x="1188" y="308"/>
                      <a:pt x="1254" y="242"/>
                      <a:pt x="1254" y="154"/>
                    </a:cubicBezTo>
                    <a:cubicBezTo>
                      <a:pt x="1254" y="66"/>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6"/>
              <p:cNvSpPr/>
              <p:nvPr/>
            </p:nvSpPr>
            <p:spPr>
              <a:xfrm>
                <a:off x="2862680" y="3565912"/>
                <a:ext cx="120748" cy="104113"/>
              </a:xfrm>
              <a:custGeom>
                <a:avLst/>
                <a:gdLst/>
                <a:ahLst/>
                <a:cxnLst/>
                <a:rect l="l" t="t" r="r" b="b"/>
                <a:pathLst>
                  <a:path w="2751" h="2372" extrusionOk="0">
                    <a:moveTo>
                      <a:pt x="298" y="480"/>
                    </a:moveTo>
                    <a:lnTo>
                      <a:pt x="2134" y="2075"/>
                    </a:lnTo>
                    <a:lnTo>
                      <a:pt x="298" y="2075"/>
                    </a:lnTo>
                    <a:lnTo>
                      <a:pt x="298" y="480"/>
                    </a:lnTo>
                    <a:close/>
                    <a:moveTo>
                      <a:pt x="142" y="0"/>
                    </a:moveTo>
                    <a:cubicBezTo>
                      <a:pt x="68" y="0"/>
                      <a:pt x="1" y="60"/>
                      <a:pt x="1" y="150"/>
                    </a:cubicBezTo>
                    <a:lnTo>
                      <a:pt x="1" y="2229"/>
                    </a:lnTo>
                    <a:cubicBezTo>
                      <a:pt x="1" y="2306"/>
                      <a:pt x="67" y="2372"/>
                      <a:pt x="144" y="2372"/>
                    </a:cubicBezTo>
                    <a:lnTo>
                      <a:pt x="2541" y="2372"/>
                    </a:lnTo>
                    <a:cubicBezTo>
                      <a:pt x="2684" y="2372"/>
                      <a:pt x="2750" y="2207"/>
                      <a:pt x="2640" y="2108"/>
                    </a:cubicBezTo>
                    <a:lnTo>
                      <a:pt x="243" y="40"/>
                    </a:lnTo>
                    <a:cubicBezTo>
                      <a:pt x="212" y="13"/>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6"/>
              <p:cNvSpPr/>
              <p:nvPr/>
            </p:nvSpPr>
            <p:spPr>
              <a:xfrm>
                <a:off x="3102113" y="3552700"/>
                <a:ext cx="74354" cy="74398"/>
              </a:xfrm>
              <a:custGeom>
                <a:avLst/>
                <a:gdLst/>
                <a:ahLst/>
                <a:cxnLst/>
                <a:rect l="l" t="t" r="r" b="b"/>
                <a:pathLst>
                  <a:path w="1694" h="1695" extrusionOk="0">
                    <a:moveTo>
                      <a:pt x="847" y="297"/>
                    </a:moveTo>
                    <a:cubicBezTo>
                      <a:pt x="1144" y="297"/>
                      <a:pt x="1397" y="539"/>
                      <a:pt x="1397" y="847"/>
                    </a:cubicBezTo>
                    <a:cubicBezTo>
                      <a:pt x="1397" y="1144"/>
                      <a:pt x="1144" y="1386"/>
                      <a:pt x="847" y="1386"/>
                    </a:cubicBezTo>
                    <a:cubicBezTo>
                      <a:pt x="550" y="1386"/>
                      <a:pt x="297" y="1144"/>
                      <a:pt x="297" y="847"/>
                    </a:cubicBezTo>
                    <a:cubicBezTo>
                      <a:pt x="297" y="539"/>
                      <a:pt x="539" y="297"/>
                      <a:pt x="847" y="297"/>
                    </a:cubicBezTo>
                    <a:close/>
                    <a:moveTo>
                      <a:pt x="847" y="1"/>
                    </a:moveTo>
                    <a:cubicBezTo>
                      <a:pt x="374" y="1"/>
                      <a:pt x="0" y="374"/>
                      <a:pt x="0" y="847"/>
                    </a:cubicBezTo>
                    <a:cubicBezTo>
                      <a:pt x="0" y="1309"/>
                      <a:pt x="374" y="1694"/>
                      <a:pt x="847" y="1694"/>
                    </a:cubicBezTo>
                    <a:cubicBezTo>
                      <a:pt x="1309" y="1694"/>
                      <a:pt x="1694" y="1309"/>
                      <a:pt x="1694" y="847"/>
                    </a:cubicBezTo>
                    <a:cubicBezTo>
                      <a:pt x="1694" y="374"/>
                      <a:pt x="1309"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3032104" y="3610155"/>
                <a:ext cx="69570" cy="69526"/>
              </a:xfrm>
              <a:custGeom>
                <a:avLst/>
                <a:gdLst/>
                <a:ahLst/>
                <a:cxnLst/>
                <a:rect l="l" t="t" r="r" b="b"/>
                <a:pathLst>
                  <a:path w="1585" h="1584" extrusionOk="0">
                    <a:moveTo>
                      <a:pt x="1287" y="297"/>
                    </a:moveTo>
                    <a:lnTo>
                      <a:pt x="1287" y="1287"/>
                    </a:lnTo>
                    <a:lnTo>
                      <a:pt x="298" y="1287"/>
                    </a:lnTo>
                    <a:lnTo>
                      <a:pt x="298" y="297"/>
                    </a:lnTo>
                    <a:close/>
                    <a:moveTo>
                      <a:pt x="254" y="0"/>
                    </a:moveTo>
                    <a:cubicBezTo>
                      <a:pt x="111" y="0"/>
                      <a:pt x="1" y="110"/>
                      <a:pt x="1" y="253"/>
                    </a:cubicBezTo>
                    <a:lnTo>
                      <a:pt x="1" y="1331"/>
                    </a:lnTo>
                    <a:cubicBezTo>
                      <a:pt x="1" y="1474"/>
                      <a:pt x="111" y="1584"/>
                      <a:pt x="254" y="1584"/>
                    </a:cubicBezTo>
                    <a:lnTo>
                      <a:pt x="1331" y="1584"/>
                    </a:lnTo>
                    <a:cubicBezTo>
                      <a:pt x="1474" y="1584"/>
                      <a:pt x="1584" y="1474"/>
                      <a:pt x="1584" y="1331"/>
                    </a:cubicBezTo>
                    <a:lnTo>
                      <a:pt x="1584" y="253"/>
                    </a:lnTo>
                    <a:cubicBezTo>
                      <a:pt x="1584" y="110"/>
                      <a:pt x="1474" y="0"/>
                      <a:pt x="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76"/>
            <p:cNvGrpSpPr/>
            <p:nvPr/>
          </p:nvGrpSpPr>
          <p:grpSpPr>
            <a:xfrm>
              <a:off x="2927676" y="4150405"/>
              <a:ext cx="345171" cy="451259"/>
              <a:chOff x="2787405" y="4143974"/>
              <a:chExt cx="345171" cy="451259"/>
            </a:xfrm>
          </p:grpSpPr>
          <p:sp>
            <p:nvSpPr>
              <p:cNvPr id="4939" name="Google Shape;4939;p76"/>
              <p:cNvSpPr/>
              <p:nvPr/>
            </p:nvSpPr>
            <p:spPr>
              <a:xfrm>
                <a:off x="2855921" y="4201781"/>
                <a:ext cx="208094" cy="176623"/>
              </a:xfrm>
              <a:custGeom>
                <a:avLst/>
                <a:gdLst/>
                <a:ahLst/>
                <a:cxnLst/>
                <a:rect l="l" t="t" r="r" b="b"/>
                <a:pathLst>
                  <a:path w="4741" h="4024" extrusionOk="0">
                    <a:moveTo>
                      <a:pt x="3641" y="2115"/>
                    </a:moveTo>
                    <a:lnTo>
                      <a:pt x="3641" y="3402"/>
                    </a:lnTo>
                    <a:cubicBezTo>
                      <a:pt x="3641" y="3435"/>
                      <a:pt x="3619" y="3457"/>
                      <a:pt x="3597" y="3468"/>
                    </a:cubicBezTo>
                    <a:cubicBezTo>
                      <a:pt x="3190" y="3638"/>
                      <a:pt x="2780" y="3723"/>
                      <a:pt x="2372" y="3723"/>
                    </a:cubicBezTo>
                    <a:cubicBezTo>
                      <a:pt x="1964" y="3723"/>
                      <a:pt x="1557" y="3638"/>
                      <a:pt x="1156" y="3468"/>
                    </a:cubicBezTo>
                    <a:cubicBezTo>
                      <a:pt x="1123" y="3457"/>
                      <a:pt x="1112" y="3435"/>
                      <a:pt x="1112" y="3402"/>
                    </a:cubicBezTo>
                    <a:lnTo>
                      <a:pt x="1112" y="2115"/>
                    </a:lnTo>
                    <a:cubicBezTo>
                      <a:pt x="1881" y="2544"/>
                      <a:pt x="2156" y="2698"/>
                      <a:pt x="2255" y="2753"/>
                    </a:cubicBezTo>
                    <a:cubicBezTo>
                      <a:pt x="2288" y="2764"/>
                      <a:pt x="2332" y="2786"/>
                      <a:pt x="2376" y="2786"/>
                    </a:cubicBezTo>
                    <a:cubicBezTo>
                      <a:pt x="2409" y="2786"/>
                      <a:pt x="2442" y="2786"/>
                      <a:pt x="2475" y="2764"/>
                    </a:cubicBezTo>
                    <a:lnTo>
                      <a:pt x="3058" y="2434"/>
                    </a:lnTo>
                    <a:lnTo>
                      <a:pt x="3058" y="3237"/>
                    </a:lnTo>
                    <a:cubicBezTo>
                      <a:pt x="3058" y="3325"/>
                      <a:pt x="3124" y="3391"/>
                      <a:pt x="3212" y="3391"/>
                    </a:cubicBezTo>
                    <a:cubicBezTo>
                      <a:pt x="3289" y="3391"/>
                      <a:pt x="3366" y="3325"/>
                      <a:pt x="3366" y="3237"/>
                    </a:cubicBezTo>
                    <a:lnTo>
                      <a:pt x="3366" y="2269"/>
                    </a:lnTo>
                    <a:lnTo>
                      <a:pt x="3641" y="2115"/>
                    </a:lnTo>
                    <a:close/>
                    <a:moveTo>
                      <a:pt x="2371" y="1"/>
                    </a:moveTo>
                    <a:cubicBezTo>
                      <a:pt x="2338" y="1"/>
                      <a:pt x="2305" y="9"/>
                      <a:pt x="2277" y="26"/>
                    </a:cubicBezTo>
                    <a:lnTo>
                      <a:pt x="1288" y="564"/>
                    </a:lnTo>
                    <a:cubicBezTo>
                      <a:pt x="1222" y="608"/>
                      <a:pt x="1189" y="696"/>
                      <a:pt x="1233" y="773"/>
                    </a:cubicBezTo>
                    <a:cubicBezTo>
                      <a:pt x="1254" y="824"/>
                      <a:pt x="1304" y="851"/>
                      <a:pt x="1355" y="851"/>
                    </a:cubicBezTo>
                    <a:cubicBezTo>
                      <a:pt x="1381" y="851"/>
                      <a:pt x="1408" y="844"/>
                      <a:pt x="1430" y="828"/>
                    </a:cubicBezTo>
                    <a:lnTo>
                      <a:pt x="2376" y="312"/>
                    </a:lnTo>
                    <a:lnTo>
                      <a:pt x="4334" y="1389"/>
                    </a:lnTo>
                    <a:cubicBezTo>
                      <a:pt x="4202" y="1466"/>
                      <a:pt x="3344" y="1939"/>
                      <a:pt x="3234" y="1994"/>
                    </a:cubicBezTo>
                    <a:lnTo>
                      <a:pt x="2475" y="1279"/>
                    </a:lnTo>
                    <a:cubicBezTo>
                      <a:pt x="2449" y="1253"/>
                      <a:pt x="2413" y="1239"/>
                      <a:pt x="2376" y="1239"/>
                    </a:cubicBezTo>
                    <a:cubicBezTo>
                      <a:pt x="2336" y="1239"/>
                      <a:pt x="2295" y="1256"/>
                      <a:pt x="2266" y="1290"/>
                    </a:cubicBezTo>
                    <a:cubicBezTo>
                      <a:pt x="2211" y="1345"/>
                      <a:pt x="2211" y="1444"/>
                      <a:pt x="2266" y="1499"/>
                    </a:cubicBezTo>
                    <a:lnTo>
                      <a:pt x="2959" y="2148"/>
                    </a:lnTo>
                    <a:lnTo>
                      <a:pt x="2376" y="2467"/>
                    </a:lnTo>
                    <a:cubicBezTo>
                      <a:pt x="2222" y="2390"/>
                      <a:pt x="1760" y="2126"/>
                      <a:pt x="419" y="1389"/>
                    </a:cubicBezTo>
                    <a:lnTo>
                      <a:pt x="903" y="1125"/>
                    </a:lnTo>
                    <a:cubicBezTo>
                      <a:pt x="969" y="1081"/>
                      <a:pt x="1002" y="993"/>
                      <a:pt x="958" y="916"/>
                    </a:cubicBezTo>
                    <a:cubicBezTo>
                      <a:pt x="927" y="871"/>
                      <a:pt x="877" y="841"/>
                      <a:pt x="823" y="841"/>
                    </a:cubicBezTo>
                    <a:cubicBezTo>
                      <a:pt x="798" y="841"/>
                      <a:pt x="773" y="848"/>
                      <a:pt x="749" y="861"/>
                    </a:cubicBezTo>
                    <a:lnTo>
                      <a:pt x="111" y="1213"/>
                    </a:lnTo>
                    <a:cubicBezTo>
                      <a:pt x="45" y="1257"/>
                      <a:pt x="1" y="1323"/>
                      <a:pt x="1" y="1389"/>
                    </a:cubicBezTo>
                    <a:cubicBezTo>
                      <a:pt x="1" y="1466"/>
                      <a:pt x="45" y="1532"/>
                      <a:pt x="111" y="1565"/>
                    </a:cubicBezTo>
                    <a:cubicBezTo>
                      <a:pt x="375" y="1708"/>
                      <a:pt x="606" y="1840"/>
                      <a:pt x="804" y="1950"/>
                    </a:cubicBezTo>
                    <a:lnTo>
                      <a:pt x="804" y="3402"/>
                    </a:lnTo>
                    <a:cubicBezTo>
                      <a:pt x="804" y="3556"/>
                      <a:pt x="892" y="3688"/>
                      <a:pt x="1035" y="3743"/>
                    </a:cubicBezTo>
                    <a:cubicBezTo>
                      <a:pt x="1480" y="3930"/>
                      <a:pt x="1928" y="4023"/>
                      <a:pt x="2375" y="4023"/>
                    </a:cubicBezTo>
                    <a:cubicBezTo>
                      <a:pt x="2822" y="4023"/>
                      <a:pt x="3267" y="3930"/>
                      <a:pt x="3707" y="3743"/>
                    </a:cubicBezTo>
                    <a:cubicBezTo>
                      <a:pt x="3850" y="3688"/>
                      <a:pt x="3938" y="3556"/>
                      <a:pt x="3938" y="3402"/>
                    </a:cubicBezTo>
                    <a:lnTo>
                      <a:pt x="3938" y="1950"/>
                    </a:lnTo>
                    <a:lnTo>
                      <a:pt x="4642" y="1565"/>
                    </a:lnTo>
                    <a:cubicBezTo>
                      <a:pt x="4697" y="1532"/>
                      <a:pt x="4741" y="1466"/>
                      <a:pt x="4741" y="1389"/>
                    </a:cubicBezTo>
                    <a:cubicBezTo>
                      <a:pt x="4741" y="1323"/>
                      <a:pt x="4697" y="1257"/>
                      <a:pt x="4642" y="1213"/>
                    </a:cubicBezTo>
                    <a:lnTo>
                      <a:pt x="2464" y="26"/>
                    </a:lnTo>
                    <a:cubicBezTo>
                      <a:pt x="2437" y="9"/>
                      <a:pt x="2404" y="1"/>
                      <a:pt x="2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3057211" y="4201912"/>
                <a:ext cx="43980" cy="13080"/>
              </a:xfrm>
              <a:custGeom>
                <a:avLst/>
                <a:gdLst/>
                <a:ahLst/>
                <a:cxnLst/>
                <a:rect l="l" t="t" r="r" b="b"/>
                <a:pathLst>
                  <a:path w="1002" h="298" extrusionOk="0">
                    <a:moveTo>
                      <a:pt x="144" y="1"/>
                    </a:moveTo>
                    <a:cubicBezTo>
                      <a:pt x="67" y="1"/>
                      <a:pt x="1" y="67"/>
                      <a:pt x="1" y="144"/>
                    </a:cubicBezTo>
                    <a:cubicBezTo>
                      <a:pt x="1" y="232"/>
                      <a:pt x="67" y="298"/>
                      <a:pt x="144" y="298"/>
                    </a:cubicBezTo>
                    <a:lnTo>
                      <a:pt x="847" y="298"/>
                    </a:lnTo>
                    <a:cubicBezTo>
                      <a:pt x="924" y="298"/>
                      <a:pt x="1001" y="232"/>
                      <a:pt x="1001" y="144"/>
                    </a:cubicBezTo>
                    <a:cubicBezTo>
                      <a:pt x="1001" y="67"/>
                      <a:pt x="924"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6"/>
              <p:cNvSpPr/>
              <p:nvPr/>
            </p:nvSpPr>
            <p:spPr>
              <a:xfrm>
                <a:off x="2787405" y="4143974"/>
                <a:ext cx="345171" cy="451259"/>
              </a:xfrm>
              <a:custGeom>
                <a:avLst/>
                <a:gdLst/>
                <a:ahLst/>
                <a:cxnLst/>
                <a:rect l="l" t="t" r="r" b="b"/>
                <a:pathLst>
                  <a:path w="7864" h="10281" extrusionOk="0">
                    <a:moveTo>
                      <a:pt x="3926" y="298"/>
                    </a:moveTo>
                    <a:cubicBezTo>
                      <a:pt x="4091" y="298"/>
                      <a:pt x="4223" y="430"/>
                      <a:pt x="4223" y="595"/>
                    </a:cubicBezTo>
                    <a:lnTo>
                      <a:pt x="4223" y="650"/>
                    </a:lnTo>
                    <a:lnTo>
                      <a:pt x="3640" y="650"/>
                    </a:lnTo>
                    <a:lnTo>
                      <a:pt x="3640" y="595"/>
                    </a:lnTo>
                    <a:cubicBezTo>
                      <a:pt x="3640" y="430"/>
                      <a:pt x="3772" y="298"/>
                      <a:pt x="3926" y="298"/>
                    </a:cubicBezTo>
                    <a:close/>
                    <a:moveTo>
                      <a:pt x="5895" y="6005"/>
                    </a:moveTo>
                    <a:lnTo>
                      <a:pt x="5895" y="6368"/>
                    </a:lnTo>
                    <a:cubicBezTo>
                      <a:pt x="5895" y="6401"/>
                      <a:pt x="5873" y="6434"/>
                      <a:pt x="5840" y="6434"/>
                    </a:cubicBezTo>
                    <a:lnTo>
                      <a:pt x="2035" y="6434"/>
                    </a:lnTo>
                    <a:cubicBezTo>
                      <a:pt x="1991" y="6434"/>
                      <a:pt x="1969" y="6401"/>
                      <a:pt x="1969" y="6368"/>
                    </a:cubicBezTo>
                    <a:lnTo>
                      <a:pt x="1969" y="6005"/>
                    </a:lnTo>
                    <a:close/>
                    <a:moveTo>
                      <a:pt x="4190" y="6731"/>
                    </a:moveTo>
                    <a:lnTo>
                      <a:pt x="4058" y="9327"/>
                    </a:lnTo>
                    <a:cubicBezTo>
                      <a:pt x="4047" y="9404"/>
                      <a:pt x="3992" y="9469"/>
                      <a:pt x="3904" y="9469"/>
                    </a:cubicBezTo>
                    <a:cubicBezTo>
                      <a:pt x="3827" y="9469"/>
                      <a:pt x="3761" y="9404"/>
                      <a:pt x="3761" y="9327"/>
                    </a:cubicBezTo>
                    <a:lnTo>
                      <a:pt x="3629" y="6731"/>
                    </a:lnTo>
                    <a:close/>
                    <a:moveTo>
                      <a:pt x="5400" y="6731"/>
                    </a:moveTo>
                    <a:cubicBezTo>
                      <a:pt x="5895" y="7600"/>
                      <a:pt x="6357" y="8458"/>
                      <a:pt x="6775" y="9338"/>
                    </a:cubicBezTo>
                    <a:lnTo>
                      <a:pt x="6786" y="9338"/>
                    </a:lnTo>
                    <a:cubicBezTo>
                      <a:pt x="6862" y="9502"/>
                      <a:pt x="6928" y="9645"/>
                      <a:pt x="6994" y="9777"/>
                    </a:cubicBezTo>
                    <a:cubicBezTo>
                      <a:pt x="7016" y="9843"/>
                      <a:pt x="6994" y="9898"/>
                      <a:pt x="6983" y="9920"/>
                    </a:cubicBezTo>
                    <a:cubicBezTo>
                      <a:pt x="6955" y="9966"/>
                      <a:pt x="6909" y="9988"/>
                      <a:pt x="6862" y="9988"/>
                    </a:cubicBezTo>
                    <a:cubicBezTo>
                      <a:pt x="6818" y="9988"/>
                      <a:pt x="6773" y="9969"/>
                      <a:pt x="6742" y="9931"/>
                    </a:cubicBezTo>
                    <a:cubicBezTo>
                      <a:pt x="6654" y="9810"/>
                      <a:pt x="6555" y="9678"/>
                      <a:pt x="6456" y="9535"/>
                    </a:cubicBezTo>
                    <a:cubicBezTo>
                      <a:pt x="5851" y="8700"/>
                      <a:pt x="5279" y="7820"/>
                      <a:pt x="4729" y="6929"/>
                    </a:cubicBezTo>
                    <a:cubicBezTo>
                      <a:pt x="4696" y="6863"/>
                      <a:pt x="4652" y="6797"/>
                      <a:pt x="4619" y="6731"/>
                    </a:cubicBezTo>
                    <a:close/>
                    <a:moveTo>
                      <a:pt x="3937" y="1"/>
                    </a:moveTo>
                    <a:cubicBezTo>
                      <a:pt x="3607" y="1"/>
                      <a:pt x="3343" y="265"/>
                      <a:pt x="3343" y="595"/>
                    </a:cubicBezTo>
                    <a:lnTo>
                      <a:pt x="3343" y="650"/>
                    </a:lnTo>
                    <a:lnTo>
                      <a:pt x="462" y="650"/>
                    </a:lnTo>
                    <a:cubicBezTo>
                      <a:pt x="209" y="650"/>
                      <a:pt x="0" y="859"/>
                      <a:pt x="0" y="1123"/>
                    </a:cubicBezTo>
                    <a:lnTo>
                      <a:pt x="0" y="5533"/>
                    </a:lnTo>
                    <a:cubicBezTo>
                      <a:pt x="0" y="5796"/>
                      <a:pt x="209" y="6005"/>
                      <a:pt x="462" y="6005"/>
                    </a:cubicBezTo>
                    <a:lnTo>
                      <a:pt x="1661" y="6005"/>
                    </a:lnTo>
                    <a:lnTo>
                      <a:pt x="1661" y="6368"/>
                    </a:lnTo>
                    <a:cubicBezTo>
                      <a:pt x="1661" y="6566"/>
                      <a:pt x="1826" y="6731"/>
                      <a:pt x="2035" y="6731"/>
                    </a:cubicBezTo>
                    <a:lnTo>
                      <a:pt x="2068" y="6731"/>
                    </a:lnTo>
                    <a:cubicBezTo>
                      <a:pt x="1727" y="7336"/>
                      <a:pt x="1430" y="7875"/>
                      <a:pt x="1177" y="8381"/>
                    </a:cubicBezTo>
                    <a:cubicBezTo>
                      <a:pt x="1133" y="8458"/>
                      <a:pt x="1166" y="8546"/>
                      <a:pt x="1232" y="8590"/>
                    </a:cubicBezTo>
                    <a:cubicBezTo>
                      <a:pt x="1253" y="8599"/>
                      <a:pt x="1274" y="8603"/>
                      <a:pt x="1295" y="8603"/>
                    </a:cubicBezTo>
                    <a:cubicBezTo>
                      <a:pt x="1353" y="8603"/>
                      <a:pt x="1409" y="8572"/>
                      <a:pt x="1441" y="8524"/>
                    </a:cubicBezTo>
                    <a:cubicBezTo>
                      <a:pt x="1760" y="7908"/>
                      <a:pt x="2090" y="7314"/>
                      <a:pt x="2420" y="6731"/>
                    </a:cubicBezTo>
                    <a:lnTo>
                      <a:pt x="3200" y="6731"/>
                    </a:lnTo>
                    <a:cubicBezTo>
                      <a:pt x="3156" y="6797"/>
                      <a:pt x="3123" y="6863"/>
                      <a:pt x="3079" y="6918"/>
                    </a:cubicBezTo>
                    <a:cubicBezTo>
                      <a:pt x="2541" y="7809"/>
                      <a:pt x="1969" y="8689"/>
                      <a:pt x="1364" y="9524"/>
                    </a:cubicBezTo>
                    <a:cubicBezTo>
                      <a:pt x="1254" y="9667"/>
                      <a:pt x="1166" y="9799"/>
                      <a:pt x="1067" y="9920"/>
                    </a:cubicBezTo>
                    <a:cubicBezTo>
                      <a:pt x="1039" y="9960"/>
                      <a:pt x="993" y="9982"/>
                      <a:pt x="947" y="9982"/>
                    </a:cubicBezTo>
                    <a:cubicBezTo>
                      <a:pt x="905" y="9982"/>
                      <a:pt x="863" y="9963"/>
                      <a:pt x="836" y="9920"/>
                    </a:cubicBezTo>
                    <a:cubicBezTo>
                      <a:pt x="825" y="9898"/>
                      <a:pt x="792" y="9843"/>
                      <a:pt x="825" y="9777"/>
                    </a:cubicBezTo>
                    <a:cubicBezTo>
                      <a:pt x="891" y="9645"/>
                      <a:pt x="957" y="9491"/>
                      <a:pt x="1034" y="9327"/>
                    </a:cubicBezTo>
                    <a:cubicBezTo>
                      <a:pt x="1078" y="9239"/>
                      <a:pt x="1122" y="9151"/>
                      <a:pt x="1166" y="9063"/>
                    </a:cubicBezTo>
                    <a:cubicBezTo>
                      <a:pt x="1210" y="8986"/>
                      <a:pt x="1177" y="8898"/>
                      <a:pt x="1100" y="8854"/>
                    </a:cubicBezTo>
                    <a:cubicBezTo>
                      <a:pt x="1080" y="8845"/>
                      <a:pt x="1059" y="8841"/>
                      <a:pt x="1039" y="8841"/>
                    </a:cubicBezTo>
                    <a:cubicBezTo>
                      <a:pt x="981" y="8841"/>
                      <a:pt x="926" y="8874"/>
                      <a:pt x="902" y="8931"/>
                    </a:cubicBezTo>
                    <a:cubicBezTo>
                      <a:pt x="847" y="9019"/>
                      <a:pt x="803" y="9107"/>
                      <a:pt x="759" y="9206"/>
                    </a:cubicBezTo>
                    <a:cubicBezTo>
                      <a:pt x="682" y="9371"/>
                      <a:pt x="616" y="9513"/>
                      <a:pt x="550" y="9656"/>
                    </a:cubicBezTo>
                    <a:cubicBezTo>
                      <a:pt x="484" y="9788"/>
                      <a:pt x="495" y="9953"/>
                      <a:pt x="572" y="10074"/>
                    </a:cubicBezTo>
                    <a:cubicBezTo>
                      <a:pt x="664" y="10212"/>
                      <a:pt x="810" y="10281"/>
                      <a:pt x="955" y="10281"/>
                    </a:cubicBezTo>
                    <a:cubicBezTo>
                      <a:pt x="1087" y="10281"/>
                      <a:pt x="1220" y="10223"/>
                      <a:pt x="1309" y="10107"/>
                    </a:cubicBezTo>
                    <a:cubicBezTo>
                      <a:pt x="1397" y="9986"/>
                      <a:pt x="1496" y="9854"/>
                      <a:pt x="1606" y="9700"/>
                    </a:cubicBezTo>
                    <a:cubicBezTo>
                      <a:pt x="2222" y="8854"/>
                      <a:pt x="2794" y="7963"/>
                      <a:pt x="3343" y="7083"/>
                    </a:cubicBezTo>
                    <a:lnTo>
                      <a:pt x="3453" y="9349"/>
                    </a:lnTo>
                    <a:cubicBezTo>
                      <a:pt x="3464" y="9579"/>
                      <a:pt x="3662" y="9766"/>
                      <a:pt x="3904" y="9766"/>
                    </a:cubicBezTo>
                    <a:cubicBezTo>
                      <a:pt x="4146" y="9766"/>
                      <a:pt x="4344" y="9579"/>
                      <a:pt x="4355" y="9349"/>
                    </a:cubicBezTo>
                    <a:lnTo>
                      <a:pt x="4476" y="7083"/>
                    </a:lnTo>
                    <a:cubicBezTo>
                      <a:pt x="5015" y="7963"/>
                      <a:pt x="5587" y="8854"/>
                      <a:pt x="6203" y="9700"/>
                    </a:cubicBezTo>
                    <a:cubicBezTo>
                      <a:pt x="6313" y="9854"/>
                      <a:pt x="6412" y="9986"/>
                      <a:pt x="6500" y="10107"/>
                    </a:cubicBezTo>
                    <a:cubicBezTo>
                      <a:pt x="6589" y="10223"/>
                      <a:pt x="6721" y="10281"/>
                      <a:pt x="6854" y="10281"/>
                    </a:cubicBezTo>
                    <a:cubicBezTo>
                      <a:pt x="6999" y="10281"/>
                      <a:pt x="7145" y="10212"/>
                      <a:pt x="7236" y="10074"/>
                    </a:cubicBezTo>
                    <a:cubicBezTo>
                      <a:pt x="7313" y="9953"/>
                      <a:pt x="7324" y="9788"/>
                      <a:pt x="7258" y="9656"/>
                    </a:cubicBezTo>
                    <a:cubicBezTo>
                      <a:pt x="7203" y="9513"/>
                      <a:pt x="7126" y="9371"/>
                      <a:pt x="7049" y="9206"/>
                    </a:cubicBezTo>
                    <a:cubicBezTo>
                      <a:pt x="6687" y="8458"/>
                      <a:pt x="6280" y="7666"/>
                      <a:pt x="5741" y="6731"/>
                    </a:cubicBezTo>
                    <a:lnTo>
                      <a:pt x="5829" y="6731"/>
                    </a:lnTo>
                    <a:cubicBezTo>
                      <a:pt x="6027" y="6731"/>
                      <a:pt x="6192" y="6566"/>
                      <a:pt x="6192" y="6368"/>
                    </a:cubicBezTo>
                    <a:lnTo>
                      <a:pt x="6192" y="5994"/>
                    </a:lnTo>
                    <a:lnTo>
                      <a:pt x="7401" y="5994"/>
                    </a:lnTo>
                    <a:cubicBezTo>
                      <a:pt x="7654" y="5994"/>
                      <a:pt x="7863" y="5796"/>
                      <a:pt x="7863" y="5533"/>
                    </a:cubicBezTo>
                    <a:lnTo>
                      <a:pt x="7863" y="3014"/>
                    </a:lnTo>
                    <a:cubicBezTo>
                      <a:pt x="7863" y="2926"/>
                      <a:pt x="7797" y="2860"/>
                      <a:pt x="7709" y="2860"/>
                    </a:cubicBezTo>
                    <a:cubicBezTo>
                      <a:pt x="7621" y="2860"/>
                      <a:pt x="7555" y="2926"/>
                      <a:pt x="7555" y="3014"/>
                    </a:cubicBezTo>
                    <a:lnTo>
                      <a:pt x="7555" y="5533"/>
                    </a:lnTo>
                    <a:cubicBezTo>
                      <a:pt x="7555" y="5621"/>
                      <a:pt x="7489" y="5697"/>
                      <a:pt x="7390" y="5697"/>
                    </a:cubicBezTo>
                    <a:lnTo>
                      <a:pt x="462" y="5697"/>
                    </a:lnTo>
                    <a:cubicBezTo>
                      <a:pt x="363" y="5697"/>
                      <a:pt x="297" y="5621"/>
                      <a:pt x="297" y="5533"/>
                    </a:cubicBezTo>
                    <a:lnTo>
                      <a:pt x="297" y="1112"/>
                    </a:lnTo>
                    <a:cubicBezTo>
                      <a:pt x="297" y="1024"/>
                      <a:pt x="363" y="958"/>
                      <a:pt x="462" y="958"/>
                    </a:cubicBezTo>
                    <a:lnTo>
                      <a:pt x="7390" y="958"/>
                    </a:lnTo>
                    <a:cubicBezTo>
                      <a:pt x="7489" y="958"/>
                      <a:pt x="7555" y="1024"/>
                      <a:pt x="7555" y="1112"/>
                    </a:cubicBezTo>
                    <a:lnTo>
                      <a:pt x="7555" y="2409"/>
                    </a:lnTo>
                    <a:cubicBezTo>
                      <a:pt x="7555" y="2486"/>
                      <a:pt x="7621" y="2552"/>
                      <a:pt x="7709" y="2552"/>
                    </a:cubicBezTo>
                    <a:lnTo>
                      <a:pt x="7720" y="2563"/>
                    </a:lnTo>
                    <a:cubicBezTo>
                      <a:pt x="7797" y="2563"/>
                      <a:pt x="7863" y="2486"/>
                      <a:pt x="7863" y="2409"/>
                    </a:cubicBezTo>
                    <a:lnTo>
                      <a:pt x="7863" y="1123"/>
                    </a:lnTo>
                    <a:cubicBezTo>
                      <a:pt x="7863" y="859"/>
                      <a:pt x="7654" y="650"/>
                      <a:pt x="7401" y="650"/>
                    </a:cubicBezTo>
                    <a:lnTo>
                      <a:pt x="4531" y="650"/>
                    </a:lnTo>
                    <a:lnTo>
                      <a:pt x="4531" y="595"/>
                    </a:lnTo>
                    <a:cubicBezTo>
                      <a:pt x="4531" y="265"/>
                      <a:pt x="4256" y="1"/>
                      <a:pt x="3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2" name="Google Shape;4942;p76"/>
          <p:cNvGrpSpPr/>
          <p:nvPr/>
        </p:nvGrpSpPr>
        <p:grpSpPr>
          <a:xfrm>
            <a:off x="3358146" y="1350755"/>
            <a:ext cx="451873" cy="3105455"/>
            <a:chOff x="3471655" y="1487342"/>
            <a:chExt cx="451873" cy="3105455"/>
          </a:xfrm>
        </p:grpSpPr>
        <p:grpSp>
          <p:nvGrpSpPr>
            <p:cNvPr id="4943" name="Google Shape;4943;p76"/>
            <p:cNvGrpSpPr/>
            <p:nvPr/>
          </p:nvGrpSpPr>
          <p:grpSpPr>
            <a:xfrm>
              <a:off x="3471896" y="1487342"/>
              <a:ext cx="451390" cy="451829"/>
              <a:chOff x="3355503" y="1561611"/>
              <a:chExt cx="451390" cy="451829"/>
            </a:xfrm>
          </p:grpSpPr>
          <p:sp>
            <p:nvSpPr>
              <p:cNvPr id="4944" name="Google Shape;4944;p76"/>
              <p:cNvSpPr/>
              <p:nvPr/>
            </p:nvSpPr>
            <p:spPr>
              <a:xfrm>
                <a:off x="3355503" y="1561611"/>
                <a:ext cx="451390" cy="451829"/>
              </a:xfrm>
              <a:custGeom>
                <a:avLst/>
                <a:gdLst/>
                <a:ahLst/>
                <a:cxnLst/>
                <a:rect l="l" t="t" r="r" b="b"/>
                <a:pathLst>
                  <a:path w="10284" h="10294" extrusionOk="0">
                    <a:moveTo>
                      <a:pt x="2024" y="3443"/>
                    </a:moveTo>
                    <a:lnTo>
                      <a:pt x="2024" y="3740"/>
                    </a:lnTo>
                    <a:lnTo>
                      <a:pt x="1299" y="3740"/>
                    </a:lnTo>
                    <a:cubicBezTo>
                      <a:pt x="1211" y="3740"/>
                      <a:pt x="1145" y="3805"/>
                      <a:pt x="1145" y="3893"/>
                    </a:cubicBezTo>
                    <a:lnTo>
                      <a:pt x="1145" y="8842"/>
                    </a:lnTo>
                    <a:lnTo>
                      <a:pt x="837" y="8842"/>
                    </a:lnTo>
                    <a:lnTo>
                      <a:pt x="837" y="3520"/>
                    </a:lnTo>
                    <a:lnTo>
                      <a:pt x="837" y="3509"/>
                    </a:lnTo>
                    <a:cubicBezTo>
                      <a:pt x="837" y="3476"/>
                      <a:pt x="870" y="3443"/>
                      <a:pt x="914" y="3443"/>
                    </a:cubicBezTo>
                    <a:close/>
                    <a:moveTo>
                      <a:pt x="9381" y="3443"/>
                    </a:moveTo>
                    <a:cubicBezTo>
                      <a:pt x="9414" y="3443"/>
                      <a:pt x="9447" y="3476"/>
                      <a:pt x="9447" y="3509"/>
                    </a:cubicBezTo>
                    <a:lnTo>
                      <a:pt x="9447" y="8842"/>
                    </a:lnTo>
                    <a:lnTo>
                      <a:pt x="9151" y="8842"/>
                    </a:lnTo>
                    <a:lnTo>
                      <a:pt x="9151" y="7347"/>
                    </a:lnTo>
                    <a:cubicBezTo>
                      <a:pt x="9151" y="7259"/>
                      <a:pt x="9074" y="7193"/>
                      <a:pt x="8997" y="7193"/>
                    </a:cubicBezTo>
                    <a:cubicBezTo>
                      <a:pt x="8909" y="7193"/>
                      <a:pt x="8843" y="7259"/>
                      <a:pt x="8843" y="7347"/>
                    </a:cubicBezTo>
                    <a:lnTo>
                      <a:pt x="8843" y="8842"/>
                    </a:lnTo>
                    <a:lnTo>
                      <a:pt x="1442" y="8842"/>
                    </a:lnTo>
                    <a:lnTo>
                      <a:pt x="1442" y="4047"/>
                    </a:lnTo>
                    <a:lnTo>
                      <a:pt x="2024" y="4047"/>
                    </a:lnTo>
                    <a:lnTo>
                      <a:pt x="2024" y="6797"/>
                    </a:lnTo>
                    <a:cubicBezTo>
                      <a:pt x="2024" y="6995"/>
                      <a:pt x="2189" y="7160"/>
                      <a:pt x="2387" y="7160"/>
                    </a:cubicBezTo>
                    <a:lnTo>
                      <a:pt x="7897" y="7160"/>
                    </a:lnTo>
                    <a:cubicBezTo>
                      <a:pt x="8095" y="7160"/>
                      <a:pt x="8260" y="6995"/>
                      <a:pt x="8260" y="6797"/>
                    </a:cubicBezTo>
                    <a:lnTo>
                      <a:pt x="8260" y="4047"/>
                    </a:lnTo>
                    <a:lnTo>
                      <a:pt x="8843" y="4047"/>
                    </a:lnTo>
                    <a:lnTo>
                      <a:pt x="8843" y="6742"/>
                    </a:lnTo>
                    <a:cubicBezTo>
                      <a:pt x="8843" y="6830"/>
                      <a:pt x="8909" y="6896"/>
                      <a:pt x="8997" y="6896"/>
                    </a:cubicBezTo>
                    <a:cubicBezTo>
                      <a:pt x="9085" y="6896"/>
                      <a:pt x="9151" y="6830"/>
                      <a:pt x="9151" y="6742"/>
                    </a:cubicBezTo>
                    <a:lnTo>
                      <a:pt x="9151" y="3893"/>
                    </a:lnTo>
                    <a:cubicBezTo>
                      <a:pt x="9151" y="3805"/>
                      <a:pt x="9085" y="3740"/>
                      <a:pt x="8997" y="3740"/>
                    </a:cubicBezTo>
                    <a:lnTo>
                      <a:pt x="8260" y="3740"/>
                    </a:lnTo>
                    <a:lnTo>
                      <a:pt x="8260" y="3443"/>
                    </a:lnTo>
                    <a:close/>
                    <a:moveTo>
                      <a:pt x="6005" y="9150"/>
                    </a:moveTo>
                    <a:lnTo>
                      <a:pt x="5873" y="9414"/>
                    </a:lnTo>
                    <a:lnTo>
                      <a:pt x="4411" y="9414"/>
                    </a:lnTo>
                    <a:lnTo>
                      <a:pt x="4290" y="9150"/>
                    </a:lnTo>
                    <a:close/>
                    <a:moveTo>
                      <a:pt x="2387" y="0"/>
                    </a:moveTo>
                    <a:cubicBezTo>
                      <a:pt x="2189" y="0"/>
                      <a:pt x="2024" y="165"/>
                      <a:pt x="2024" y="363"/>
                    </a:cubicBezTo>
                    <a:lnTo>
                      <a:pt x="2024" y="3135"/>
                    </a:lnTo>
                    <a:lnTo>
                      <a:pt x="914" y="3135"/>
                    </a:lnTo>
                    <a:cubicBezTo>
                      <a:pt x="705" y="3135"/>
                      <a:pt x="540" y="3311"/>
                      <a:pt x="540" y="3509"/>
                    </a:cubicBezTo>
                    <a:lnTo>
                      <a:pt x="540" y="8842"/>
                    </a:lnTo>
                    <a:lnTo>
                      <a:pt x="419" y="8842"/>
                    </a:lnTo>
                    <a:cubicBezTo>
                      <a:pt x="188" y="8842"/>
                      <a:pt x="1" y="9029"/>
                      <a:pt x="1" y="9260"/>
                    </a:cubicBezTo>
                    <a:lnTo>
                      <a:pt x="1" y="9876"/>
                    </a:lnTo>
                    <a:cubicBezTo>
                      <a:pt x="1" y="10107"/>
                      <a:pt x="188" y="10294"/>
                      <a:pt x="419" y="10294"/>
                    </a:cubicBezTo>
                    <a:lnTo>
                      <a:pt x="3421" y="10294"/>
                    </a:lnTo>
                    <a:cubicBezTo>
                      <a:pt x="3509" y="10294"/>
                      <a:pt x="3575" y="10228"/>
                      <a:pt x="3575" y="10140"/>
                    </a:cubicBezTo>
                    <a:cubicBezTo>
                      <a:pt x="3575" y="10063"/>
                      <a:pt x="3509" y="9986"/>
                      <a:pt x="3421" y="9986"/>
                    </a:cubicBezTo>
                    <a:lnTo>
                      <a:pt x="419" y="9986"/>
                    </a:lnTo>
                    <a:cubicBezTo>
                      <a:pt x="353" y="9986"/>
                      <a:pt x="298" y="9942"/>
                      <a:pt x="298" y="9876"/>
                    </a:cubicBezTo>
                    <a:lnTo>
                      <a:pt x="298" y="9260"/>
                    </a:lnTo>
                    <a:cubicBezTo>
                      <a:pt x="298" y="9205"/>
                      <a:pt x="353" y="9150"/>
                      <a:pt x="419" y="9150"/>
                    </a:cubicBezTo>
                    <a:lnTo>
                      <a:pt x="3949" y="9150"/>
                    </a:lnTo>
                    <a:lnTo>
                      <a:pt x="4136" y="9546"/>
                    </a:lnTo>
                    <a:cubicBezTo>
                      <a:pt x="4191" y="9656"/>
                      <a:pt x="4301" y="9722"/>
                      <a:pt x="4411" y="9722"/>
                    </a:cubicBezTo>
                    <a:lnTo>
                      <a:pt x="5873" y="9722"/>
                    </a:lnTo>
                    <a:cubicBezTo>
                      <a:pt x="5983" y="9722"/>
                      <a:pt x="6093" y="9645"/>
                      <a:pt x="6148" y="9546"/>
                    </a:cubicBezTo>
                    <a:lnTo>
                      <a:pt x="6335" y="9150"/>
                    </a:lnTo>
                    <a:lnTo>
                      <a:pt x="9865" y="9150"/>
                    </a:lnTo>
                    <a:cubicBezTo>
                      <a:pt x="9931" y="9150"/>
                      <a:pt x="9986" y="9194"/>
                      <a:pt x="9986" y="9260"/>
                    </a:cubicBezTo>
                    <a:lnTo>
                      <a:pt x="9986" y="9876"/>
                    </a:lnTo>
                    <a:cubicBezTo>
                      <a:pt x="9986" y="9931"/>
                      <a:pt x="9931" y="9986"/>
                      <a:pt x="9865" y="9986"/>
                    </a:cubicBezTo>
                    <a:lnTo>
                      <a:pt x="4026" y="9986"/>
                    </a:lnTo>
                    <a:cubicBezTo>
                      <a:pt x="3938" y="9986"/>
                      <a:pt x="3872" y="10063"/>
                      <a:pt x="3872" y="10140"/>
                    </a:cubicBezTo>
                    <a:cubicBezTo>
                      <a:pt x="3872" y="10228"/>
                      <a:pt x="3938" y="10294"/>
                      <a:pt x="4026" y="10294"/>
                    </a:cubicBezTo>
                    <a:lnTo>
                      <a:pt x="9865" y="10294"/>
                    </a:lnTo>
                    <a:cubicBezTo>
                      <a:pt x="10096" y="10294"/>
                      <a:pt x="10283" y="10107"/>
                      <a:pt x="10283" y="9876"/>
                    </a:cubicBezTo>
                    <a:lnTo>
                      <a:pt x="10283" y="9260"/>
                    </a:lnTo>
                    <a:cubicBezTo>
                      <a:pt x="10283" y="9029"/>
                      <a:pt x="10096" y="8842"/>
                      <a:pt x="9865" y="8842"/>
                    </a:cubicBezTo>
                    <a:lnTo>
                      <a:pt x="9744" y="8842"/>
                    </a:lnTo>
                    <a:lnTo>
                      <a:pt x="9744" y="3509"/>
                    </a:lnTo>
                    <a:cubicBezTo>
                      <a:pt x="9744" y="3311"/>
                      <a:pt x="9579" y="3135"/>
                      <a:pt x="9370" y="3135"/>
                    </a:cubicBezTo>
                    <a:lnTo>
                      <a:pt x="8260" y="3135"/>
                    </a:lnTo>
                    <a:lnTo>
                      <a:pt x="8260" y="363"/>
                    </a:lnTo>
                    <a:cubicBezTo>
                      <a:pt x="8260" y="165"/>
                      <a:pt x="8095" y="0"/>
                      <a:pt x="7897" y="0"/>
                    </a:cubicBezTo>
                    <a:lnTo>
                      <a:pt x="7325" y="0"/>
                    </a:lnTo>
                    <a:cubicBezTo>
                      <a:pt x="7237" y="0"/>
                      <a:pt x="7171" y="66"/>
                      <a:pt x="7171" y="154"/>
                    </a:cubicBezTo>
                    <a:cubicBezTo>
                      <a:pt x="7171" y="242"/>
                      <a:pt x="7237" y="308"/>
                      <a:pt x="7325" y="308"/>
                    </a:cubicBezTo>
                    <a:lnTo>
                      <a:pt x="7897" y="308"/>
                    </a:lnTo>
                    <a:cubicBezTo>
                      <a:pt x="7930" y="308"/>
                      <a:pt x="7963" y="330"/>
                      <a:pt x="7963" y="363"/>
                    </a:cubicBezTo>
                    <a:lnTo>
                      <a:pt x="7963" y="6797"/>
                    </a:lnTo>
                    <a:cubicBezTo>
                      <a:pt x="7963" y="6830"/>
                      <a:pt x="7930" y="6863"/>
                      <a:pt x="7897" y="6863"/>
                    </a:cubicBezTo>
                    <a:lnTo>
                      <a:pt x="2387" y="6863"/>
                    </a:lnTo>
                    <a:cubicBezTo>
                      <a:pt x="2354" y="6863"/>
                      <a:pt x="2321" y="6830"/>
                      <a:pt x="2321" y="6797"/>
                    </a:cubicBezTo>
                    <a:lnTo>
                      <a:pt x="2321" y="363"/>
                    </a:lnTo>
                    <a:cubicBezTo>
                      <a:pt x="2321" y="330"/>
                      <a:pt x="2354" y="308"/>
                      <a:pt x="2387" y="308"/>
                    </a:cubicBezTo>
                    <a:lnTo>
                      <a:pt x="6797" y="308"/>
                    </a:lnTo>
                    <a:cubicBezTo>
                      <a:pt x="6885" y="308"/>
                      <a:pt x="6951" y="242"/>
                      <a:pt x="6951" y="154"/>
                    </a:cubicBezTo>
                    <a:cubicBezTo>
                      <a:pt x="6951" y="66"/>
                      <a:pt x="6885"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6"/>
              <p:cNvSpPr/>
              <p:nvPr/>
            </p:nvSpPr>
            <p:spPr>
              <a:xfrm>
                <a:off x="3528307" y="1888390"/>
                <a:ext cx="105781" cy="51223"/>
              </a:xfrm>
              <a:custGeom>
                <a:avLst/>
                <a:gdLst/>
                <a:ahLst/>
                <a:cxnLst/>
                <a:rect l="l" t="t" r="r" b="b"/>
                <a:pathLst>
                  <a:path w="2410" h="1167" extrusionOk="0">
                    <a:moveTo>
                      <a:pt x="2112" y="308"/>
                    </a:moveTo>
                    <a:lnTo>
                      <a:pt x="2112" y="869"/>
                    </a:lnTo>
                    <a:lnTo>
                      <a:pt x="309" y="869"/>
                    </a:lnTo>
                    <a:lnTo>
                      <a:pt x="309" y="308"/>
                    </a:lnTo>
                    <a:close/>
                    <a:moveTo>
                      <a:pt x="232" y="1"/>
                    </a:moveTo>
                    <a:cubicBezTo>
                      <a:pt x="111" y="1"/>
                      <a:pt x="1" y="110"/>
                      <a:pt x="1" y="231"/>
                    </a:cubicBezTo>
                    <a:lnTo>
                      <a:pt x="1" y="935"/>
                    </a:lnTo>
                    <a:cubicBezTo>
                      <a:pt x="1" y="1067"/>
                      <a:pt x="111" y="1166"/>
                      <a:pt x="232" y="1166"/>
                    </a:cubicBezTo>
                    <a:lnTo>
                      <a:pt x="2178" y="1166"/>
                    </a:lnTo>
                    <a:cubicBezTo>
                      <a:pt x="2310" y="1166"/>
                      <a:pt x="2409" y="1067"/>
                      <a:pt x="2409" y="935"/>
                    </a:cubicBezTo>
                    <a:lnTo>
                      <a:pt x="2409" y="231"/>
                    </a:lnTo>
                    <a:cubicBezTo>
                      <a:pt x="2409" y="110"/>
                      <a:pt x="2310" y="1"/>
                      <a:pt x="2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3490691" y="1613755"/>
                <a:ext cx="181539" cy="13563"/>
              </a:xfrm>
              <a:custGeom>
                <a:avLst/>
                <a:gdLst/>
                <a:ahLst/>
                <a:cxnLst/>
                <a:rect l="l" t="t" r="r" b="b"/>
                <a:pathLst>
                  <a:path w="4136" h="309" extrusionOk="0">
                    <a:moveTo>
                      <a:pt x="143" y="0"/>
                    </a:moveTo>
                    <a:cubicBezTo>
                      <a:pt x="66" y="0"/>
                      <a:pt x="0" y="66"/>
                      <a:pt x="0" y="154"/>
                    </a:cubicBezTo>
                    <a:cubicBezTo>
                      <a:pt x="0" y="242"/>
                      <a:pt x="66" y="308"/>
                      <a:pt x="143" y="308"/>
                    </a:cubicBezTo>
                    <a:lnTo>
                      <a:pt x="3981" y="308"/>
                    </a:lnTo>
                    <a:cubicBezTo>
                      <a:pt x="4069" y="308"/>
                      <a:pt x="4135" y="242"/>
                      <a:pt x="4135" y="154"/>
                    </a:cubicBezTo>
                    <a:cubicBezTo>
                      <a:pt x="4135" y="66"/>
                      <a:pt x="4069" y="0"/>
                      <a:pt x="3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6"/>
              <p:cNvSpPr/>
              <p:nvPr/>
            </p:nvSpPr>
            <p:spPr>
              <a:xfrm>
                <a:off x="3498899" y="1656682"/>
                <a:ext cx="42488" cy="43015"/>
              </a:xfrm>
              <a:custGeom>
                <a:avLst/>
                <a:gdLst/>
                <a:ahLst/>
                <a:cxnLst/>
                <a:rect l="l" t="t" r="r" b="b"/>
                <a:pathLst>
                  <a:path w="968" h="980" extrusionOk="0">
                    <a:moveTo>
                      <a:pt x="484" y="309"/>
                    </a:moveTo>
                    <a:cubicBezTo>
                      <a:pt x="583" y="309"/>
                      <a:pt x="671" y="386"/>
                      <a:pt x="671" y="485"/>
                    </a:cubicBezTo>
                    <a:cubicBezTo>
                      <a:pt x="671" y="595"/>
                      <a:pt x="583" y="672"/>
                      <a:pt x="484" y="672"/>
                    </a:cubicBezTo>
                    <a:cubicBezTo>
                      <a:pt x="385" y="672"/>
                      <a:pt x="297" y="595"/>
                      <a:pt x="297" y="485"/>
                    </a:cubicBezTo>
                    <a:cubicBezTo>
                      <a:pt x="297" y="386"/>
                      <a:pt x="385" y="309"/>
                      <a:pt x="484" y="309"/>
                    </a:cubicBezTo>
                    <a:close/>
                    <a:moveTo>
                      <a:pt x="484" y="1"/>
                    </a:moveTo>
                    <a:cubicBezTo>
                      <a:pt x="209" y="1"/>
                      <a:pt x="0" y="221"/>
                      <a:pt x="0" y="485"/>
                    </a:cubicBezTo>
                    <a:cubicBezTo>
                      <a:pt x="0" y="760"/>
                      <a:pt x="209" y="980"/>
                      <a:pt x="484" y="980"/>
                    </a:cubicBezTo>
                    <a:cubicBezTo>
                      <a:pt x="748" y="980"/>
                      <a:pt x="968" y="760"/>
                      <a:pt x="968" y="485"/>
                    </a:cubicBezTo>
                    <a:cubicBezTo>
                      <a:pt x="968" y="221"/>
                      <a:pt x="748"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6"/>
              <p:cNvSpPr/>
              <p:nvPr/>
            </p:nvSpPr>
            <p:spPr>
              <a:xfrm>
                <a:off x="3559690" y="1656682"/>
                <a:ext cx="43015" cy="43015"/>
              </a:xfrm>
              <a:custGeom>
                <a:avLst/>
                <a:gdLst/>
                <a:ahLst/>
                <a:cxnLst/>
                <a:rect l="l" t="t" r="r" b="b"/>
                <a:pathLst>
                  <a:path w="980" h="980" extrusionOk="0">
                    <a:moveTo>
                      <a:pt x="496" y="309"/>
                    </a:moveTo>
                    <a:cubicBezTo>
                      <a:pt x="595" y="309"/>
                      <a:pt x="672" y="386"/>
                      <a:pt x="672" y="485"/>
                    </a:cubicBezTo>
                    <a:cubicBezTo>
                      <a:pt x="672" y="595"/>
                      <a:pt x="595" y="672"/>
                      <a:pt x="496" y="672"/>
                    </a:cubicBezTo>
                    <a:cubicBezTo>
                      <a:pt x="386" y="672"/>
                      <a:pt x="309" y="595"/>
                      <a:pt x="309" y="485"/>
                    </a:cubicBezTo>
                    <a:cubicBezTo>
                      <a:pt x="309" y="386"/>
                      <a:pt x="386" y="309"/>
                      <a:pt x="496" y="309"/>
                    </a:cubicBezTo>
                    <a:close/>
                    <a:moveTo>
                      <a:pt x="496" y="1"/>
                    </a:moveTo>
                    <a:cubicBezTo>
                      <a:pt x="221" y="1"/>
                      <a:pt x="1" y="221"/>
                      <a:pt x="1" y="485"/>
                    </a:cubicBezTo>
                    <a:cubicBezTo>
                      <a:pt x="1" y="760"/>
                      <a:pt x="221" y="980"/>
                      <a:pt x="496" y="980"/>
                    </a:cubicBezTo>
                    <a:cubicBezTo>
                      <a:pt x="760" y="980"/>
                      <a:pt x="979" y="760"/>
                      <a:pt x="979" y="485"/>
                    </a:cubicBezTo>
                    <a:cubicBezTo>
                      <a:pt x="979" y="221"/>
                      <a:pt x="760"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3621007" y="1656682"/>
                <a:ext cx="43015" cy="43015"/>
              </a:xfrm>
              <a:custGeom>
                <a:avLst/>
                <a:gdLst/>
                <a:ahLst/>
                <a:cxnLst/>
                <a:rect l="l" t="t" r="r" b="b"/>
                <a:pathLst>
                  <a:path w="980" h="980" extrusionOk="0">
                    <a:moveTo>
                      <a:pt x="495" y="309"/>
                    </a:moveTo>
                    <a:cubicBezTo>
                      <a:pt x="594" y="309"/>
                      <a:pt x="671" y="386"/>
                      <a:pt x="671" y="485"/>
                    </a:cubicBezTo>
                    <a:cubicBezTo>
                      <a:pt x="671" y="595"/>
                      <a:pt x="594" y="672"/>
                      <a:pt x="495" y="672"/>
                    </a:cubicBezTo>
                    <a:cubicBezTo>
                      <a:pt x="385" y="672"/>
                      <a:pt x="308" y="595"/>
                      <a:pt x="308" y="485"/>
                    </a:cubicBezTo>
                    <a:cubicBezTo>
                      <a:pt x="308" y="386"/>
                      <a:pt x="385" y="309"/>
                      <a:pt x="495" y="309"/>
                    </a:cubicBezTo>
                    <a:close/>
                    <a:moveTo>
                      <a:pt x="495" y="1"/>
                    </a:moveTo>
                    <a:cubicBezTo>
                      <a:pt x="220" y="1"/>
                      <a:pt x="0" y="221"/>
                      <a:pt x="0" y="485"/>
                    </a:cubicBezTo>
                    <a:cubicBezTo>
                      <a:pt x="0" y="760"/>
                      <a:pt x="220" y="980"/>
                      <a:pt x="495" y="980"/>
                    </a:cubicBezTo>
                    <a:cubicBezTo>
                      <a:pt x="759" y="980"/>
                      <a:pt x="979" y="760"/>
                      <a:pt x="979" y="485"/>
                    </a:cubicBezTo>
                    <a:cubicBezTo>
                      <a:pt x="979" y="221"/>
                      <a:pt x="75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6"/>
              <p:cNvSpPr/>
              <p:nvPr/>
            </p:nvSpPr>
            <p:spPr>
              <a:xfrm>
                <a:off x="3490208" y="1737795"/>
                <a:ext cx="182022" cy="13563"/>
              </a:xfrm>
              <a:custGeom>
                <a:avLst/>
                <a:gdLst/>
                <a:ahLst/>
                <a:cxnLst/>
                <a:rect l="l" t="t" r="r" b="b"/>
                <a:pathLst>
                  <a:path w="4147" h="309" extrusionOk="0">
                    <a:moveTo>
                      <a:pt x="154" y="0"/>
                    </a:moveTo>
                    <a:cubicBezTo>
                      <a:pt x="77" y="0"/>
                      <a:pt x="0" y="77"/>
                      <a:pt x="0" y="154"/>
                    </a:cubicBezTo>
                    <a:cubicBezTo>
                      <a:pt x="0" y="242"/>
                      <a:pt x="77" y="308"/>
                      <a:pt x="154" y="308"/>
                    </a:cubicBezTo>
                    <a:lnTo>
                      <a:pt x="3992" y="308"/>
                    </a:lnTo>
                    <a:cubicBezTo>
                      <a:pt x="4080" y="308"/>
                      <a:pt x="4146" y="242"/>
                      <a:pt x="4146" y="154"/>
                    </a:cubicBezTo>
                    <a:cubicBezTo>
                      <a:pt x="4146" y="77"/>
                      <a:pt x="4080" y="0"/>
                      <a:pt x="3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6"/>
              <p:cNvSpPr/>
              <p:nvPr/>
            </p:nvSpPr>
            <p:spPr>
              <a:xfrm>
                <a:off x="3498899" y="1780766"/>
                <a:ext cx="42488" cy="42971"/>
              </a:xfrm>
              <a:custGeom>
                <a:avLst/>
                <a:gdLst/>
                <a:ahLst/>
                <a:cxnLst/>
                <a:rect l="l" t="t" r="r" b="b"/>
                <a:pathLst>
                  <a:path w="968" h="979" extrusionOk="0">
                    <a:moveTo>
                      <a:pt x="484" y="308"/>
                    </a:moveTo>
                    <a:cubicBezTo>
                      <a:pt x="583" y="308"/>
                      <a:pt x="671" y="385"/>
                      <a:pt x="671" y="495"/>
                    </a:cubicBezTo>
                    <a:cubicBezTo>
                      <a:pt x="671" y="594"/>
                      <a:pt x="583" y="671"/>
                      <a:pt x="484" y="671"/>
                    </a:cubicBezTo>
                    <a:cubicBezTo>
                      <a:pt x="385" y="671"/>
                      <a:pt x="297" y="594"/>
                      <a:pt x="297" y="495"/>
                    </a:cubicBezTo>
                    <a:cubicBezTo>
                      <a:pt x="297" y="385"/>
                      <a:pt x="385" y="308"/>
                      <a:pt x="484" y="308"/>
                    </a:cubicBezTo>
                    <a:close/>
                    <a:moveTo>
                      <a:pt x="484" y="0"/>
                    </a:moveTo>
                    <a:cubicBezTo>
                      <a:pt x="220" y="0"/>
                      <a:pt x="0" y="220"/>
                      <a:pt x="0" y="495"/>
                    </a:cubicBezTo>
                    <a:cubicBezTo>
                      <a:pt x="0" y="759"/>
                      <a:pt x="220" y="979"/>
                      <a:pt x="484" y="979"/>
                    </a:cubicBezTo>
                    <a:cubicBezTo>
                      <a:pt x="748" y="979"/>
                      <a:pt x="968" y="759"/>
                      <a:pt x="968" y="495"/>
                    </a:cubicBezTo>
                    <a:cubicBezTo>
                      <a:pt x="968" y="220"/>
                      <a:pt x="748"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3560173" y="1780766"/>
                <a:ext cx="42532" cy="42971"/>
              </a:xfrm>
              <a:custGeom>
                <a:avLst/>
                <a:gdLst/>
                <a:ahLst/>
                <a:cxnLst/>
                <a:rect l="l" t="t" r="r" b="b"/>
                <a:pathLst>
                  <a:path w="969" h="979" extrusionOk="0">
                    <a:moveTo>
                      <a:pt x="485" y="308"/>
                    </a:moveTo>
                    <a:cubicBezTo>
                      <a:pt x="584" y="308"/>
                      <a:pt x="672" y="385"/>
                      <a:pt x="672" y="495"/>
                    </a:cubicBezTo>
                    <a:cubicBezTo>
                      <a:pt x="672" y="594"/>
                      <a:pt x="584" y="671"/>
                      <a:pt x="485" y="671"/>
                    </a:cubicBezTo>
                    <a:cubicBezTo>
                      <a:pt x="386" y="671"/>
                      <a:pt x="298" y="594"/>
                      <a:pt x="298" y="495"/>
                    </a:cubicBezTo>
                    <a:cubicBezTo>
                      <a:pt x="298" y="385"/>
                      <a:pt x="386" y="308"/>
                      <a:pt x="485" y="308"/>
                    </a:cubicBezTo>
                    <a:close/>
                    <a:moveTo>
                      <a:pt x="485" y="0"/>
                    </a:moveTo>
                    <a:cubicBezTo>
                      <a:pt x="210" y="0"/>
                      <a:pt x="1" y="220"/>
                      <a:pt x="1" y="495"/>
                    </a:cubicBezTo>
                    <a:cubicBezTo>
                      <a:pt x="1" y="759"/>
                      <a:pt x="210" y="979"/>
                      <a:pt x="485" y="979"/>
                    </a:cubicBezTo>
                    <a:cubicBezTo>
                      <a:pt x="749" y="979"/>
                      <a:pt x="968" y="759"/>
                      <a:pt x="968" y="495"/>
                    </a:cubicBezTo>
                    <a:cubicBezTo>
                      <a:pt x="968" y="220"/>
                      <a:pt x="749" y="0"/>
                      <a:pt x="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6"/>
              <p:cNvSpPr/>
              <p:nvPr/>
            </p:nvSpPr>
            <p:spPr>
              <a:xfrm>
                <a:off x="3621007" y="1780766"/>
                <a:ext cx="43015" cy="42971"/>
              </a:xfrm>
              <a:custGeom>
                <a:avLst/>
                <a:gdLst/>
                <a:ahLst/>
                <a:cxnLst/>
                <a:rect l="l" t="t" r="r" b="b"/>
                <a:pathLst>
                  <a:path w="980" h="979" extrusionOk="0">
                    <a:moveTo>
                      <a:pt x="495" y="308"/>
                    </a:moveTo>
                    <a:cubicBezTo>
                      <a:pt x="594" y="308"/>
                      <a:pt x="671" y="385"/>
                      <a:pt x="671" y="495"/>
                    </a:cubicBezTo>
                    <a:cubicBezTo>
                      <a:pt x="671" y="594"/>
                      <a:pt x="594" y="671"/>
                      <a:pt x="495" y="671"/>
                    </a:cubicBezTo>
                    <a:cubicBezTo>
                      <a:pt x="385" y="671"/>
                      <a:pt x="308" y="594"/>
                      <a:pt x="308" y="495"/>
                    </a:cubicBezTo>
                    <a:cubicBezTo>
                      <a:pt x="308" y="385"/>
                      <a:pt x="385" y="308"/>
                      <a:pt x="495" y="308"/>
                    </a:cubicBezTo>
                    <a:close/>
                    <a:moveTo>
                      <a:pt x="495" y="0"/>
                    </a:moveTo>
                    <a:cubicBezTo>
                      <a:pt x="220" y="0"/>
                      <a:pt x="0" y="220"/>
                      <a:pt x="0" y="495"/>
                    </a:cubicBezTo>
                    <a:cubicBezTo>
                      <a:pt x="0" y="759"/>
                      <a:pt x="220" y="979"/>
                      <a:pt x="495" y="979"/>
                    </a:cubicBezTo>
                    <a:cubicBezTo>
                      <a:pt x="759" y="979"/>
                      <a:pt x="979" y="759"/>
                      <a:pt x="979" y="495"/>
                    </a:cubicBezTo>
                    <a:cubicBezTo>
                      <a:pt x="979" y="220"/>
                      <a:pt x="759" y="0"/>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76"/>
            <p:cNvGrpSpPr/>
            <p:nvPr/>
          </p:nvGrpSpPr>
          <p:grpSpPr>
            <a:xfrm>
              <a:off x="3471655" y="2153245"/>
              <a:ext cx="451873" cy="451347"/>
              <a:chOff x="3355503" y="2132168"/>
              <a:chExt cx="451873" cy="451347"/>
            </a:xfrm>
          </p:grpSpPr>
          <p:sp>
            <p:nvSpPr>
              <p:cNvPr id="4955" name="Google Shape;4955;p76"/>
              <p:cNvSpPr/>
              <p:nvPr/>
            </p:nvSpPr>
            <p:spPr>
              <a:xfrm>
                <a:off x="3355503" y="2132168"/>
                <a:ext cx="451873" cy="451347"/>
              </a:xfrm>
              <a:custGeom>
                <a:avLst/>
                <a:gdLst/>
                <a:ahLst/>
                <a:cxnLst/>
                <a:rect l="l" t="t" r="r" b="b"/>
                <a:pathLst>
                  <a:path w="10295" h="10283" extrusionOk="0">
                    <a:moveTo>
                      <a:pt x="4048" y="297"/>
                    </a:moveTo>
                    <a:cubicBezTo>
                      <a:pt x="4576" y="297"/>
                      <a:pt x="4994" y="715"/>
                      <a:pt x="4994" y="1243"/>
                    </a:cubicBezTo>
                    <a:lnTo>
                      <a:pt x="4994" y="3783"/>
                    </a:lnTo>
                    <a:cubicBezTo>
                      <a:pt x="4642" y="3816"/>
                      <a:pt x="4334" y="3992"/>
                      <a:pt x="4114" y="4245"/>
                    </a:cubicBezTo>
                    <a:lnTo>
                      <a:pt x="1903" y="4245"/>
                    </a:lnTo>
                    <a:cubicBezTo>
                      <a:pt x="1815" y="4245"/>
                      <a:pt x="1749" y="4311"/>
                      <a:pt x="1749" y="4388"/>
                    </a:cubicBezTo>
                    <a:cubicBezTo>
                      <a:pt x="1749" y="4476"/>
                      <a:pt x="1815" y="4542"/>
                      <a:pt x="1903" y="4542"/>
                    </a:cubicBezTo>
                    <a:lnTo>
                      <a:pt x="3916" y="4542"/>
                    </a:lnTo>
                    <a:cubicBezTo>
                      <a:pt x="3828" y="4729"/>
                      <a:pt x="3773" y="4927"/>
                      <a:pt x="3773" y="5147"/>
                    </a:cubicBezTo>
                    <a:lnTo>
                      <a:pt x="3773" y="5400"/>
                    </a:lnTo>
                    <a:lnTo>
                      <a:pt x="2508" y="5400"/>
                    </a:lnTo>
                    <a:cubicBezTo>
                      <a:pt x="2420" y="5400"/>
                      <a:pt x="2354" y="5466"/>
                      <a:pt x="2354" y="5554"/>
                    </a:cubicBezTo>
                    <a:cubicBezTo>
                      <a:pt x="2354" y="5631"/>
                      <a:pt x="2420" y="5697"/>
                      <a:pt x="2508" y="5697"/>
                    </a:cubicBezTo>
                    <a:lnTo>
                      <a:pt x="3773" y="5697"/>
                    </a:lnTo>
                    <a:lnTo>
                      <a:pt x="3773" y="6268"/>
                    </a:lnTo>
                    <a:lnTo>
                      <a:pt x="947" y="6268"/>
                    </a:lnTo>
                    <a:cubicBezTo>
                      <a:pt x="595" y="6268"/>
                      <a:pt x="298" y="5982"/>
                      <a:pt x="298" y="5631"/>
                    </a:cubicBezTo>
                    <a:lnTo>
                      <a:pt x="298" y="1144"/>
                    </a:lnTo>
                    <a:cubicBezTo>
                      <a:pt x="298" y="1100"/>
                      <a:pt x="342" y="1067"/>
                      <a:pt x="386" y="1067"/>
                    </a:cubicBezTo>
                    <a:lnTo>
                      <a:pt x="837" y="1067"/>
                    </a:lnTo>
                    <a:lnTo>
                      <a:pt x="837" y="5411"/>
                    </a:lnTo>
                    <a:cubicBezTo>
                      <a:pt x="837" y="5565"/>
                      <a:pt x="969" y="5697"/>
                      <a:pt x="1123" y="5697"/>
                    </a:cubicBezTo>
                    <a:lnTo>
                      <a:pt x="1903" y="5697"/>
                    </a:lnTo>
                    <a:cubicBezTo>
                      <a:pt x="1991" y="5697"/>
                      <a:pt x="2057" y="5631"/>
                      <a:pt x="2057" y="5543"/>
                    </a:cubicBezTo>
                    <a:cubicBezTo>
                      <a:pt x="2057" y="5466"/>
                      <a:pt x="1991" y="5400"/>
                      <a:pt x="1903" y="5400"/>
                    </a:cubicBezTo>
                    <a:lnTo>
                      <a:pt x="1134" y="5400"/>
                    </a:lnTo>
                    <a:lnTo>
                      <a:pt x="1134" y="297"/>
                    </a:lnTo>
                    <a:close/>
                    <a:moveTo>
                      <a:pt x="5148" y="4069"/>
                    </a:moveTo>
                    <a:cubicBezTo>
                      <a:pt x="5741" y="4069"/>
                      <a:pt x="6214" y="4553"/>
                      <a:pt x="6214" y="5147"/>
                    </a:cubicBezTo>
                    <a:lnTo>
                      <a:pt x="6214" y="6697"/>
                    </a:lnTo>
                    <a:cubicBezTo>
                      <a:pt x="6214" y="7291"/>
                      <a:pt x="5741" y="7775"/>
                      <a:pt x="5148" y="7775"/>
                    </a:cubicBezTo>
                    <a:cubicBezTo>
                      <a:pt x="4554" y="7775"/>
                      <a:pt x="4070" y="7291"/>
                      <a:pt x="4070" y="6697"/>
                    </a:cubicBezTo>
                    <a:lnTo>
                      <a:pt x="4070" y="5147"/>
                    </a:lnTo>
                    <a:cubicBezTo>
                      <a:pt x="4070" y="4553"/>
                      <a:pt x="4554" y="4069"/>
                      <a:pt x="5148" y="4069"/>
                    </a:cubicBezTo>
                    <a:close/>
                    <a:moveTo>
                      <a:pt x="5390" y="8050"/>
                    </a:moveTo>
                    <a:lnTo>
                      <a:pt x="5390" y="8270"/>
                    </a:lnTo>
                    <a:lnTo>
                      <a:pt x="4906" y="8270"/>
                    </a:lnTo>
                    <a:lnTo>
                      <a:pt x="4906" y="8050"/>
                    </a:lnTo>
                    <a:cubicBezTo>
                      <a:pt x="4983" y="8072"/>
                      <a:pt x="5060" y="8072"/>
                      <a:pt x="5148" y="8072"/>
                    </a:cubicBezTo>
                    <a:cubicBezTo>
                      <a:pt x="5225" y="8072"/>
                      <a:pt x="5302" y="8072"/>
                      <a:pt x="5390" y="8050"/>
                    </a:cubicBezTo>
                    <a:close/>
                    <a:moveTo>
                      <a:pt x="5390" y="8567"/>
                    </a:moveTo>
                    <a:lnTo>
                      <a:pt x="5390" y="9139"/>
                    </a:lnTo>
                    <a:lnTo>
                      <a:pt x="4906" y="9139"/>
                    </a:lnTo>
                    <a:lnTo>
                      <a:pt x="4906" y="8567"/>
                    </a:lnTo>
                    <a:close/>
                    <a:moveTo>
                      <a:pt x="1123" y="0"/>
                    </a:moveTo>
                    <a:cubicBezTo>
                      <a:pt x="969" y="0"/>
                      <a:pt x="837" y="121"/>
                      <a:pt x="837" y="286"/>
                    </a:cubicBezTo>
                    <a:lnTo>
                      <a:pt x="837" y="759"/>
                    </a:lnTo>
                    <a:lnTo>
                      <a:pt x="386" y="759"/>
                    </a:lnTo>
                    <a:cubicBezTo>
                      <a:pt x="177" y="759"/>
                      <a:pt x="1" y="935"/>
                      <a:pt x="1" y="1144"/>
                    </a:cubicBezTo>
                    <a:lnTo>
                      <a:pt x="1" y="5631"/>
                    </a:lnTo>
                    <a:cubicBezTo>
                      <a:pt x="1" y="6147"/>
                      <a:pt x="430" y="6565"/>
                      <a:pt x="947" y="6565"/>
                    </a:cubicBezTo>
                    <a:lnTo>
                      <a:pt x="3773" y="6565"/>
                    </a:lnTo>
                    <a:lnTo>
                      <a:pt x="3773" y="6697"/>
                    </a:lnTo>
                    <a:cubicBezTo>
                      <a:pt x="3773" y="7269"/>
                      <a:pt x="4114" y="7753"/>
                      <a:pt x="4609" y="7962"/>
                    </a:cubicBezTo>
                    <a:lnTo>
                      <a:pt x="4609" y="8259"/>
                    </a:lnTo>
                    <a:cubicBezTo>
                      <a:pt x="3960" y="8237"/>
                      <a:pt x="3443" y="7698"/>
                      <a:pt x="3443" y="7038"/>
                    </a:cubicBezTo>
                    <a:lnTo>
                      <a:pt x="3443" y="6950"/>
                    </a:lnTo>
                    <a:cubicBezTo>
                      <a:pt x="3443" y="6862"/>
                      <a:pt x="3377" y="6796"/>
                      <a:pt x="3289" y="6796"/>
                    </a:cubicBezTo>
                    <a:cubicBezTo>
                      <a:pt x="3201" y="6796"/>
                      <a:pt x="3135" y="6862"/>
                      <a:pt x="3135" y="6950"/>
                    </a:cubicBezTo>
                    <a:lnTo>
                      <a:pt x="3135" y="7038"/>
                    </a:lnTo>
                    <a:cubicBezTo>
                      <a:pt x="3135" y="7863"/>
                      <a:pt x="3795" y="8534"/>
                      <a:pt x="4609" y="8567"/>
                    </a:cubicBezTo>
                    <a:lnTo>
                      <a:pt x="4609" y="9139"/>
                    </a:lnTo>
                    <a:lnTo>
                      <a:pt x="4103" y="9139"/>
                    </a:lnTo>
                    <a:cubicBezTo>
                      <a:pt x="3751" y="9139"/>
                      <a:pt x="3454" y="9425"/>
                      <a:pt x="3454" y="9776"/>
                    </a:cubicBezTo>
                    <a:lnTo>
                      <a:pt x="3454" y="10040"/>
                    </a:lnTo>
                    <a:cubicBezTo>
                      <a:pt x="3454" y="10172"/>
                      <a:pt x="3564" y="10282"/>
                      <a:pt x="3696" y="10282"/>
                    </a:cubicBezTo>
                    <a:lnTo>
                      <a:pt x="5236" y="10282"/>
                    </a:lnTo>
                    <a:cubicBezTo>
                      <a:pt x="5313" y="10282"/>
                      <a:pt x="5379" y="10216"/>
                      <a:pt x="5379" y="10128"/>
                    </a:cubicBezTo>
                    <a:cubicBezTo>
                      <a:pt x="5379" y="10051"/>
                      <a:pt x="5313" y="9974"/>
                      <a:pt x="5236" y="9974"/>
                    </a:cubicBezTo>
                    <a:lnTo>
                      <a:pt x="3762" y="9974"/>
                    </a:lnTo>
                    <a:lnTo>
                      <a:pt x="3762" y="9776"/>
                    </a:lnTo>
                    <a:cubicBezTo>
                      <a:pt x="3762" y="9590"/>
                      <a:pt x="3916" y="9436"/>
                      <a:pt x="4103" y="9436"/>
                    </a:cubicBezTo>
                    <a:lnTo>
                      <a:pt x="6192" y="9436"/>
                    </a:lnTo>
                    <a:cubicBezTo>
                      <a:pt x="6379" y="9436"/>
                      <a:pt x="6533" y="9590"/>
                      <a:pt x="6533" y="9776"/>
                    </a:cubicBezTo>
                    <a:lnTo>
                      <a:pt x="6533" y="9974"/>
                    </a:lnTo>
                    <a:lnTo>
                      <a:pt x="5840" y="9974"/>
                    </a:lnTo>
                    <a:cubicBezTo>
                      <a:pt x="5752" y="9974"/>
                      <a:pt x="5686" y="10051"/>
                      <a:pt x="5686" y="10128"/>
                    </a:cubicBezTo>
                    <a:cubicBezTo>
                      <a:pt x="5686" y="10216"/>
                      <a:pt x="5752" y="10282"/>
                      <a:pt x="5840" y="10282"/>
                    </a:cubicBezTo>
                    <a:lnTo>
                      <a:pt x="6588" y="10282"/>
                    </a:lnTo>
                    <a:cubicBezTo>
                      <a:pt x="6720" y="10282"/>
                      <a:pt x="6830" y="10172"/>
                      <a:pt x="6830" y="10040"/>
                    </a:cubicBezTo>
                    <a:lnTo>
                      <a:pt x="6830" y="9776"/>
                    </a:lnTo>
                    <a:cubicBezTo>
                      <a:pt x="6830" y="9425"/>
                      <a:pt x="6544" y="9139"/>
                      <a:pt x="6192" y="9139"/>
                    </a:cubicBezTo>
                    <a:lnTo>
                      <a:pt x="5686" y="9139"/>
                    </a:lnTo>
                    <a:lnTo>
                      <a:pt x="5686" y="8567"/>
                    </a:lnTo>
                    <a:cubicBezTo>
                      <a:pt x="6500" y="8534"/>
                      <a:pt x="7149" y="7863"/>
                      <a:pt x="7149" y="7038"/>
                    </a:cubicBezTo>
                    <a:lnTo>
                      <a:pt x="7149" y="6950"/>
                    </a:lnTo>
                    <a:cubicBezTo>
                      <a:pt x="7149" y="6862"/>
                      <a:pt x="7083" y="6796"/>
                      <a:pt x="6995" y="6796"/>
                    </a:cubicBezTo>
                    <a:cubicBezTo>
                      <a:pt x="6918" y="6796"/>
                      <a:pt x="6852" y="6862"/>
                      <a:pt x="6852" y="6950"/>
                    </a:cubicBezTo>
                    <a:lnTo>
                      <a:pt x="6852" y="7038"/>
                    </a:lnTo>
                    <a:cubicBezTo>
                      <a:pt x="6852" y="7698"/>
                      <a:pt x="6335" y="8226"/>
                      <a:pt x="5686" y="8259"/>
                    </a:cubicBezTo>
                    <a:lnTo>
                      <a:pt x="5686" y="7962"/>
                    </a:lnTo>
                    <a:cubicBezTo>
                      <a:pt x="6170" y="7753"/>
                      <a:pt x="6511" y="7269"/>
                      <a:pt x="6511" y="6697"/>
                    </a:cubicBezTo>
                    <a:lnTo>
                      <a:pt x="6511" y="6565"/>
                    </a:lnTo>
                    <a:lnTo>
                      <a:pt x="9338" y="6565"/>
                    </a:lnTo>
                    <a:cubicBezTo>
                      <a:pt x="9865" y="6565"/>
                      <a:pt x="10283" y="6147"/>
                      <a:pt x="10283" y="5631"/>
                    </a:cubicBezTo>
                    <a:lnTo>
                      <a:pt x="10283" y="4498"/>
                    </a:lnTo>
                    <a:cubicBezTo>
                      <a:pt x="10283" y="4421"/>
                      <a:pt x="10217" y="4355"/>
                      <a:pt x="10140" y="4355"/>
                    </a:cubicBezTo>
                    <a:cubicBezTo>
                      <a:pt x="10052" y="4355"/>
                      <a:pt x="9986" y="4421"/>
                      <a:pt x="9986" y="4498"/>
                    </a:cubicBezTo>
                    <a:lnTo>
                      <a:pt x="9986" y="5631"/>
                    </a:lnTo>
                    <a:cubicBezTo>
                      <a:pt x="9986" y="5982"/>
                      <a:pt x="9700" y="6268"/>
                      <a:pt x="9338" y="6268"/>
                    </a:cubicBezTo>
                    <a:lnTo>
                      <a:pt x="6511" y="6268"/>
                    </a:lnTo>
                    <a:lnTo>
                      <a:pt x="6511" y="5697"/>
                    </a:lnTo>
                    <a:lnTo>
                      <a:pt x="9162" y="5697"/>
                    </a:lnTo>
                    <a:cubicBezTo>
                      <a:pt x="9327" y="5697"/>
                      <a:pt x="9447" y="5565"/>
                      <a:pt x="9447" y="5411"/>
                    </a:cubicBezTo>
                    <a:lnTo>
                      <a:pt x="9447" y="1067"/>
                    </a:lnTo>
                    <a:lnTo>
                      <a:pt x="9909" y="1067"/>
                    </a:lnTo>
                    <a:cubicBezTo>
                      <a:pt x="9953" y="1067"/>
                      <a:pt x="9986" y="1100"/>
                      <a:pt x="9986" y="1144"/>
                    </a:cubicBezTo>
                    <a:lnTo>
                      <a:pt x="9986" y="3904"/>
                    </a:lnTo>
                    <a:cubicBezTo>
                      <a:pt x="9986" y="3981"/>
                      <a:pt x="10052" y="4047"/>
                      <a:pt x="10140" y="4047"/>
                    </a:cubicBezTo>
                    <a:cubicBezTo>
                      <a:pt x="10217" y="4047"/>
                      <a:pt x="10294" y="3981"/>
                      <a:pt x="10294" y="3904"/>
                    </a:cubicBezTo>
                    <a:lnTo>
                      <a:pt x="10294" y="1144"/>
                    </a:lnTo>
                    <a:cubicBezTo>
                      <a:pt x="10294" y="935"/>
                      <a:pt x="10118" y="759"/>
                      <a:pt x="9909" y="759"/>
                    </a:cubicBezTo>
                    <a:lnTo>
                      <a:pt x="9458" y="759"/>
                    </a:lnTo>
                    <a:lnTo>
                      <a:pt x="9458" y="286"/>
                    </a:lnTo>
                    <a:cubicBezTo>
                      <a:pt x="9458" y="121"/>
                      <a:pt x="9327" y="0"/>
                      <a:pt x="9173" y="0"/>
                    </a:cubicBezTo>
                    <a:lnTo>
                      <a:pt x="7831" y="0"/>
                    </a:lnTo>
                    <a:cubicBezTo>
                      <a:pt x="7743" y="0"/>
                      <a:pt x="7677" y="66"/>
                      <a:pt x="7677" y="143"/>
                    </a:cubicBezTo>
                    <a:cubicBezTo>
                      <a:pt x="7677" y="231"/>
                      <a:pt x="7743" y="297"/>
                      <a:pt x="7831" y="297"/>
                    </a:cubicBezTo>
                    <a:lnTo>
                      <a:pt x="9151" y="297"/>
                    </a:lnTo>
                    <a:lnTo>
                      <a:pt x="9151" y="5400"/>
                    </a:lnTo>
                    <a:lnTo>
                      <a:pt x="6522" y="5400"/>
                    </a:lnTo>
                    <a:lnTo>
                      <a:pt x="6522" y="5147"/>
                    </a:lnTo>
                    <a:cubicBezTo>
                      <a:pt x="6522" y="4927"/>
                      <a:pt x="6467" y="4729"/>
                      <a:pt x="6379" y="4542"/>
                    </a:cubicBezTo>
                    <a:lnTo>
                      <a:pt x="8381" y="4542"/>
                    </a:lnTo>
                    <a:cubicBezTo>
                      <a:pt x="8469" y="4542"/>
                      <a:pt x="8535" y="4476"/>
                      <a:pt x="8535" y="4388"/>
                    </a:cubicBezTo>
                    <a:cubicBezTo>
                      <a:pt x="8535" y="4311"/>
                      <a:pt x="8469" y="4245"/>
                      <a:pt x="8381" y="4245"/>
                    </a:cubicBezTo>
                    <a:lnTo>
                      <a:pt x="6181" y="4245"/>
                    </a:lnTo>
                    <a:cubicBezTo>
                      <a:pt x="5961" y="3992"/>
                      <a:pt x="5642" y="3816"/>
                      <a:pt x="5302" y="3783"/>
                    </a:cubicBezTo>
                    <a:lnTo>
                      <a:pt x="5302" y="1243"/>
                    </a:lnTo>
                    <a:cubicBezTo>
                      <a:pt x="5302" y="715"/>
                      <a:pt x="5719" y="297"/>
                      <a:pt x="6236" y="297"/>
                    </a:cubicBezTo>
                    <a:lnTo>
                      <a:pt x="7226" y="297"/>
                    </a:lnTo>
                    <a:cubicBezTo>
                      <a:pt x="7314" y="297"/>
                      <a:pt x="7380" y="231"/>
                      <a:pt x="7380" y="143"/>
                    </a:cubicBezTo>
                    <a:cubicBezTo>
                      <a:pt x="7380" y="66"/>
                      <a:pt x="7314" y="0"/>
                      <a:pt x="7226" y="0"/>
                    </a:cubicBezTo>
                    <a:lnTo>
                      <a:pt x="6236" y="0"/>
                    </a:lnTo>
                    <a:cubicBezTo>
                      <a:pt x="5763" y="0"/>
                      <a:pt x="5357" y="253"/>
                      <a:pt x="5148" y="649"/>
                    </a:cubicBezTo>
                    <a:cubicBezTo>
                      <a:pt x="4939" y="253"/>
                      <a:pt x="4521" y="0"/>
                      <a:pt x="4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6"/>
              <p:cNvSpPr/>
              <p:nvPr/>
            </p:nvSpPr>
            <p:spPr>
              <a:xfrm>
                <a:off x="3615214" y="2182820"/>
                <a:ext cx="114911" cy="13080"/>
              </a:xfrm>
              <a:custGeom>
                <a:avLst/>
                <a:gdLst/>
                <a:ahLst/>
                <a:cxnLst/>
                <a:rect l="l" t="t" r="r" b="b"/>
                <a:pathLst>
                  <a:path w="2618" h="298" extrusionOk="0">
                    <a:moveTo>
                      <a:pt x="143" y="1"/>
                    </a:moveTo>
                    <a:cubicBezTo>
                      <a:pt x="66" y="1"/>
                      <a:pt x="0" y="67"/>
                      <a:pt x="0" y="155"/>
                    </a:cubicBezTo>
                    <a:cubicBezTo>
                      <a:pt x="0" y="232"/>
                      <a:pt x="66" y="298"/>
                      <a:pt x="143" y="298"/>
                    </a:cubicBezTo>
                    <a:lnTo>
                      <a:pt x="2464" y="298"/>
                    </a:lnTo>
                    <a:cubicBezTo>
                      <a:pt x="2552" y="298"/>
                      <a:pt x="2618" y="232"/>
                      <a:pt x="2618" y="155"/>
                    </a:cubicBezTo>
                    <a:cubicBezTo>
                      <a:pt x="2618" y="67"/>
                      <a:pt x="2552"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6"/>
              <p:cNvSpPr/>
              <p:nvPr/>
            </p:nvSpPr>
            <p:spPr>
              <a:xfrm>
                <a:off x="3615214" y="2227722"/>
                <a:ext cx="114911" cy="13563"/>
              </a:xfrm>
              <a:custGeom>
                <a:avLst/>
                <a:gdLst/>
                <a:ahLst/>
                <a:cxnLst/>
                <a:rect l="l" t="t" r="r" b="b"/>
                <a:pathLst>
                  <a:path w="2618" h="309" extrusionOk="0">
                    <a:moveTo>
                      <a:pt x="143" y="0"/>
                    </a:moveTo>
                    <a:cubicBezTo>
                      <a:pt x="66" y="0"/>
                      <a:pt x="0" y="77"/>
                      <a:pt x="0" y="154"/>
                    </a:cubicBezTo>
                    <a:cubicBezTo>
                      <a:pt x="0" y="242"/>
                      <a:pt x="66" y="308"/>
                      <a:pt x="143" y="308"/>
                    </a:cubicBezTo>
                    <a:lnTo>
                      <a:pt x="2464" y="308"/>
                    </a:lnTo>
                    <a:cubicBezTo>
                      <a:pt x="2552" y="308"/>
                      <a:pt x="2618" y="242"/>
                      <a:pt x="2618" y="154"/>
                    </a:cubicBezTo>
                    <a:cubicBezTo>
                      <a:pt x="2618" y="77"/>
                      <a:pt x="255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3615214" y="2273106"/>
                <a:ext cx="114911" cy="13563"/>
              </a:xfrm>
              <a:custGeom>
                <a:avLst/>
                <a:gdLst/>
                <a:ahLst/>
                <a:cxnLst/>
                <a:rect l="l" t="t" r="r" b="b"/>
                <a:pathLst>
                  <a:path w="2618" h="309" extrusionOk="0">
                    <a:moveTo>
                      <a:pt x="143" y="0"/>
                    </a:moveTo>
                    <a:cubicBezTo>
                      <a:pt x="66" y="0"/>
                      <a:pt x="0" y="66"/>
                      <a:pt x="0" y="154"/>
                    </a:cubicBezTo>
                    <a:cubicBezTo>
                      <a:pt x="0" y="231"/>
                      <a:pt x="66" y="308"/>
                      <a:pt x="143" y="308"/>
                    </a:cubicBezTo>
                    <a:lnTo>
                      <a:pt x="2464" y="308"/>
                    </a:lnTo>
                    <a:cubicBezTo>
                      <a:pt x="2552" y="308"/>
                      <a:pt x="2618" y="231"/>
                      <a:pt x="2618" y="154"/>
                    </a:cubicBezTo>
                    <a:cubicBezTo>
                      <a:pt x="2618" y="66"/>
                      <a:pt x="255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6"/>
              <p:cNvSpPr/>
              <p:nvPr/>
            </p:nvSpPr>
            <p:spPr>
              <a:xfrm>
                <a:off x="3432270" y="2182820"/>
                <a:ext cx="115393" cy="13080"/>
              </a:xfrm>
              <a:custGeom>
                <a:avLst/>
                <a:gdLst/>
                <a:ahLst/>
                <a:cxnLst/>
                <a:rect l="l" t="t" r="r" b="b"/>
                <a:pathLst>
                  <a:path w="2629" h="298" extrusionOk="0">
                    <a:moveTo>
                      <a:pt x="154" y="1"/>
                    </a:moveTo>
                    <a:cubicBezTo>
                      <a:pt x="77" y="1"/>
                      <a:pt x="0" y="67"/>
                      <a:pt x="0" y="144"/>
                    </a:cubicBezTo>
                    <a:cubicBezTo>
                      <a:pt x="0" y="232"/>
                      <a:pt x="77" y="298"/>
                      <a:pt x="154" y="298"/>
                    </a:cubicBezTo>
                    <a:lnTo>
                      <a:pt x="2475" y="298"/>
                    </a:lnTo>
                    <a:cubicBezTo>
                      <a:pt x="2563" y="298"/>
                      <a:pt x="2629" y="232"/>
                      <a:pt x="2629" y="144"/>
                    </a:cubicBezTo>
                    <a:cubicBezTo>
                      <a:pt x="2629" y="67"/>
                      <a:pt x="2563"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6"/>
              <p:cNvSpPr/>
              <p:nvPr/>
            </p:nvSpPr>
            <p:spPr>
              <a:xfrm>
                <a:off x="3432270" y="2227722"/>
                <a:ext cx="115393" cy="13563"/>
              </a:xfrm>
              <a:custGeom>
                <a:avLst/>
                <a:gdLst/>
                <a:ahLst/>
                <a:cxnLst/>
                <a:rect l="l" t="t" r="r" b="b"/>
                <a:pathLst>
                  <a:path w="2629" h="309" extrusionOk="0">
                    <a:moveTo>
                      <a:pt x="154" y="0"/>
                    </a:moveTo>
                    <a:cubicBezTo>
                      <a:pt x="77" y="0"/>
                      <a:pt x="0" y="66"/>
                      <a:pt x="0" y="154"/>
                    </a:cubicBezTo>
                    <a:cubicBezTo>
                      <a:pt x="0" y="242"/>
                      <a:pt x="77" y="308"/>
                      <a:pt x="154" y="308"/>
                    </a:cubicBezTo>
                    <a:lnTo>
                      <a:pt x="2475" y="308"/>
                    </a:lnTo>
                    <a:cubicBezTo>
                      <a:pt x="2563" y="308"/>
                      <a:pt x="2629" y="242"/>
                      <a:pt x="2629" y="154"/>
                    </a:cubicBezTo>
                    <a:cubicBezTo>
                      <a:pt x="2629" y="66"/>
                      <a:pt x="2563"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3432270" y="2273106"/>
                <a:ext cx="115393" cy="13563"/>
              </a:xfrm>
              <a:custGeom>
                <a:avLst/>
                <a:gdLst/>
                <a:ahLst/>
                <a:cxnLst/>
                <a:rect l="l" t="t" r="r" b="b"/>
                <a:pathLst>
                  <a:path w="2629" h="309" extrusionOk="0">
                    <a:moveTo>
                      <a:pt x="154" y="0"/>
                    </a:moveTo>
                    <a:cubicBezTo>
                      <a:pt x="77" y="0"/>
                      <a:pt x="0" y="66"/>
                      <a:pt x="0" y="154"/>
                    </a:cubicBezTo>
                    <a:cubicBezTo>
                      <a:pt x="0" y="231"/>
                      <a:pt x="77" y="308"/>
                      <a:pt x="154" y="308"/>
                    </a:cubicBezTo>
                    <a:lnTo>
                      <a:pt x="2475" y="308"/>
                    </a:lnTo>
                    <a:cubicBezTo>
                      <a:pt x="2563" y="308"/>
                      <a:pt x="2629" y="231"/>
                      <a:pt x="2629" y="154"/>
                    </a:cubicBezTo>
                    <a:cubicBezTo>
                      <a:pt x="2629" y="66"/>
                      <a:pt x="2563"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6"/>
              <p:cNvSpPr/>
              <p:nvPr/>
            </p:nvSpPr>
            <p:spPr>
              <a:xfrm>
                <a:off x="3574657" y="2418873"/>
                <a:ext cx="13563" cy="36738"/>
              </a:xfrm>
              <a:custGeom>
                <a:avLst/>
                <a:gdLst/>
                <a:ahLst/>
                <a:cxnLst/>
                <a:rect l="l" t="t" r="r" b="b"/>
                <a:pathLst>
                  <a:path w="309" h="837" extrusionOk="0">
                    <a:moveTo>
                      <a:pt x="155" y="0"/>
                    </a:moveTo>
                    <a:cubicBezTo>
                      <a:pt x="67" y="0"/>
                      <a:pt x="1" y="66"/>
                      <a:pt x="1" y="154"/>
                    </a:cubicBezTo>
                    <a:lnTo>
                      <a:pt x="1" y="682"/>
                    </a:lnTo>
                    <a:cubicBezTo>
                      <a:pt x="1" y="770"/>
                      <a:pt x="67" y="836"/>
                      <a:pt x="155" y="836"/>
                    </a:cubicBezTo>
                    <a:cubicBezTo>
                      <a:pt x="232" y="836"/>
                      <a:pt x="309" y="770"/>
                      <a:pt x="309" y="682"/>
                    </a:cubicBezTo>
                    <a:lnTo>
                      <a:pt x="309" y="154"/>
                    </a:lnTo>
                    <a:cubicBezTo>
                      <a:pt x="309"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76"/>
            <p:cNvGrpSpPr/>
            <p:nvPr/>
          </p:nvGrpSpPr>
          <p:grpSpPr>
            <a:xfrm>
              <a:off x="3471677" y="2818753"/>
              <a:ext cx="451829" cy="451829"/>
              <a:chOff x="3570795" y="2889004"/>
              <a:chExt cx="451829" cy="451829"/>
            </a:xfrm>
          </p:grpSpPr>
          <p:sp>
            <p:nvSpPr>
              <p:cNvPr id="4964" name="Google Shape;4964;p76"/>
              <p:cNvSpPr/>
              <p:nvPr/>
            </p:nvSpPr>
            <p:spPr>
              <a:xfrm>
                <a:off x="3570795" y="2921353"/>
                <a:ext cx="451829" cy="419481"/>
              </a:xfrm>
              <a:custGeom>
                <a:avLst/>
                <a:gdLst/>
                <a:ahLst/>
                <a:cxnLst/>
                <a:rect l="l" t="t" r="r" b="b"/>
                <a:pathLst>
                  <a:path w="10294" h="9557" extrusionOk="0">
                    <a:moveTo>
                      <a:pt x="5477" y="935"/>
                    </a:moveTo>
                    <a:lnTo>
                      <a:pt x="5477" y="1661"/>
                    </a:lnTo>
                    <a:cubicBezTo>
                      <a:pt x="5477" y="1936"/>
                      <a:pt x="5631" y="2189"/>
                      <a:pt x="5862" y="2310"/>
                    </a:cubicBezTo>
                    <a:cubicBezTo>
                      <a:pt x="6203" y="2497"/>
                      <a:pt x="6445" y="2794"/>
                      <a:pt x="6566" y="3145"/>
                    </a:cubicBezTo>
                    <a:cubicBezTo>
                      <a:pt x="6356" y="3189"/>
                      <a:pt x="6119" y="3224"/>
                      <a:pt x="5886" y="3224"/>
                    </a:cubicBezTo>
                    <a:cubicBezTo>
                      <a:pt x="5645" y="3224"/>
                      <a:pt x="5409" y="3186"/>
                      <a:pt x="5213" y="3080"/>
                    </a:cubicBezTo>
                    <a:cubicBezTo>
                      <a:pt x="4900" y="2920"/>
                      <a:pt x="4603" y="2868"/>
                      <a:pt x="4349" y="2868"/>
                    </a:cubicBezTo>
                    <a:cubicBezTo>
                      <a:pt x="4130" y="2868"/>
                      <a:pt x="3943" y="2907"/>
                      <a:pt x="3806" y="2948"/>
                    </a:cubicBezTo>
                    <a:cubicBezTo>
                      <a:pt x="3938" y="2684"/>
                      <a:pt x="4158" y="2464"/>
                      <a:pt x="4422" y="2310"/>
                    </a:cubicBezTo>
                    <a:cubicBezTo>
                      <a:pt x="4663" y="2189"/>
                      <a:pt x="4806" y="1936"/>
                      <a:pt x="4806" y="1661"/>
                    </a:cubicBezTo>
                    <a:lnTo>
                      <a:pt x="4806" y="935"/>
                    </a:lnTo>
                    <a:close/>
                    <a:moveTo>
                      <a:pt x="4339" y="3170"/>
                    </a:moveTo>
                    <a:cubicBezTo>
                      <a:pt x="4559" y="3170"/>
                      <a:pt x="4814" y="3216"/>
                      <a:pt x="5081" y="3354"/>
                    </a:cubicBezTo>
                    <a:cubicBezTo>
                      <a:pt x="5323" y="3475"/>
                      <a:pt x="5609" y="3530"/>
                      <a:pt x="5895" y="3530"/>
                    </a:cubicBezTo>
                    <a:cubicBezTo>
                      <a:pt x="6148" y="3530"/>
                      <a:pt x="6412" y="3486"/>
                      <a:pt x="6643" y="3442"/>
                    </a:cubicBezTo>
                    <a:cubicBezTo>
                      <a:pt x="6654" y="3508"/>
                      <a:pt x="6654" y="3574"/>
                      <a:pt x="6654" y="3640"/>
                    </a:cubicBezTo>
                    <a:cubicBezTo>
                      <a:pt x="6654" y="4080"/>
                      <a:pt x="6467" y="4498"/>
                      <a:pt x="6137" y="4795"/>
                    </a:cubicBezTo>
                    <a:cubicBezTo>
                      <a:pt x="6104" y="4817"/>
                      <a:pt x="6071" y="4828"/>
                      <a:pt x="6038" y="4828"/>
                    </a:cubicBezTo>
                    <a:lnTo>
                      <a:pt x="4257" y="4828"/>
                    </a:lnTo>
                    <a:cubicBezTo>
                      <a:pt x="4213" y="4828"/>
                      <a:pt x="4180" y="4817"/>
                      <a:pt x="4158" y="4795"/>
                    </a:cubicBezTo>
                    <a:lnTo>
                      <a:pt x="4158" y="4784"/>
                    </a:lnTo>
                    <a:cubicBezTo>
                      <a:pt x="3828" y="4498"/>
                      <a:pt x="3630" y="4080"/>
                      <a:pt x="3630" y="3640"/>
                    </a:cubicBezTo>
                    <a:cubicBezTo>
                      <a:pt x="3630" y="3530"/>
                      <a:pt x="3641" y="3420"/>
                      <a:pt x="3663" y="3321"/>
                    </a:cubicBezTo>
                    <a:cubicBezTo>
                      <a:pt x="3767" y="3269"/>
                      <a:pt x="4016" y="3170"/>
                      <a:pt x="4339" y="3170"/>
                    </a:cubicBezTo>
                    <a:close/>
                    <a:moveTo>
                      <a:pt x="9161" y="2860"/>
                    </a:moveTo>
                    <a:lnTo>
                      <a:pt x="9161" y="7962"/>
                    </a:lnTo>
                    <a:lnTo>
                      <a:pt x="5664" y="7962"/>
                    </a:lnTo>
                    <a:cubicBezTo>
                      <a:pt x="5455" y="7962"/>
                      <a:pt x="5290" y="7797"/>
                      <a:pt x="5290" y="7599"/>
                    </a:cubicBezTo>
                    <a:lnTo>
                      <a:pt x="5290" y="5125"/>
                    </a:lnTo>
                    <a:lnTo>
                      <a:pt x="6038" y="5125"/>
                    </a:lnTo>
                    <a:cubicBezTo>
                      <a:pt x="6148" y="5125"/>
                      <a:pt x="6247" y="5092"/>
                      <a:pt x="6335" y="5015"/>
                    </a:cubicBezTo>
                    <a:cubicBezTo>
                      <a:pt x="6423" y="4938"/>
                      <a:pt x="6511" y="4839"/>
                      <a:pt x="6588" y="4740"/>
                    </a:cubicBezTo>
                    <a:lnTo>
                      <a:pt x="8303" y="4740"/>
                    </a:lnTo>
                    <a:cubicBezTo>
                      <a:pt x="8380" y="4740"/>
                      <a:pt x="8457" y="4674"/>
                      <a:pt x="8457" y="4597"/>
                    </a:cubicBezTo>
                    <a:cubicBezTo>
                      <a:pt x="8457" y="4509"/>
                      <a:pt x="8380" y="4443"/>
                      <a:pt x="8303" y="4443"/>
                    </a:cubicBezTo>
                    <a:lnTo>
                      <a:pt x="6775" y="4443"/>
                    </a:lnTo>
                    <a:cubicBezTo>
                      <a:pt x="6852" y="4278"/>
                      <a:pt x="6907" y="4102"/>
                      <a:pt x="6940" y="3926"/>
                    </a:cubicBezTo>
                    <a:lnTo>
                      <a:pt x="8303" y="3926"/>
                    </a:lnTo>
                    <a:cubicBezTo>
                      <a:pt x="8380" y="3926"/>
                      <a:pt x="8446" y="3860"/>
                      <a:pt x="8446" y="3772"/>
                    </a:cubicBezTo>
                    <a:cubicBezTo>
                      <a:pt x="8446" y="3695"/>
                      <a:pt x="8380" y="3618"/>
                      <a:pt x="8303" y="3618"/>
                    </a:cubicBezTo>
                    <a:lnTo>
                      <a:pt x="6962" y="3618"/>
                    </a:lnTo>
                    <a:cubicBezTo>
                      <a:pt x="6962" y="3354"/>
                      <a:pt x="6896" y="3102"/>
                      <a:pt x="6786" y="2860"/>
                    </a:cubicBezTo>
                    <a:close/>
                    <a:moveTo>
                      <a:pt x="4422" y="0"/>
                    </a:moveTo>
                    <a:cubicBezTo>
                      <a:pt x="4257" y="0"/>
                      <a:pt x="4125" y="132"/>
                      <a:pt x="4125" y="297"/>
                    </a:cubicBezTo>
                    <a:lnTo>
                      <a:pt x="4125" y="638"/>
                    </a:lnTo>
                    <a:cubicBezTo>
                      <a:pt x="4125" y="803"/>
                      <a:pt x="4257" y="935"/>
                      <a:pt x="4422" y="935"/>
                    </a:cubicBezTo>
                    <a:lnTo>
                      <a:pt x="4509" y="935"/>
                    </a:lnTo>
                    <a:lnTo>
                      <a:pt x="4509" y="1661"/>
                    </a:lnTo>
                    <a:cubicBezTo>
                      <a:pt x="4509" y="1826"/>
                      <a:pt x="4422" y="1969"/>
                      <a:pt x="4279" y="2046"/>
                    </a:cubicBezTo>
                    <a:cubicBezTo>
                      <a:pt x="4048" y="2178"/>
                      <a:pt x="3850" y="2354"/>
                      <a:pt x="3685" y="2563"/>
                    </a:cubicBezTo>
                    <a:lnTo>
                      <a:pt x="1122" y="2563"/>
                    </a:lnTo>
                    <a:cubicBezTo>
                      <a:pt x="968" y="2563"/>
                      <a:pt x="836" y="2695"/>
                      <a:pt x="836" y="2849"/>
                    </a:cubicBezTo>
                    <a:lnTo>
                      <a:pt x="836" y="3332"/>
                    </a:lnTo>
                    <a:lnTo>
                      <a:pt x="386" y="3332"/>
                    </a:lnTo>
                    <a:cubicBezTo>
                      <a:pt x="177" y="3332"/>
                      <a:pt x="1" y="3497"/>
                      <a:pt x="1" y="3706"/>
                    </a:cubicBezTo>
                    <a:lnTo>
                      <a:pt x="1" y="8193"/>
                    </a:lnTo>
                    <a:cubicBezTo>
                      <a:pt x="1" y="8710"/>
                      <a:pt x="430" y="9139"/>
                      <a:pt x="946" y="9139"/>
                    </a:cubicBezTo>
                    <a:lnTo>
                      <a:pt x="4279" y="9139"/>
                    </a:lnTo>
                    <a:cubicBezTo>
                      <a:pt x="4334" y="9139"/>
                      <a:pt x="4345" y="9194"/>
                      <a:pt x="4356" y="9205"/>
                    </a:cubicBezTo>
                    <a:lnTo>
                      <a:pt x="4389" y="9293"/>
                    </a:lnTo>
                    <a:cubicBezTo>
                      <a:pt x="4443" y="9447"/>
                      <a:pt x="4586" y="9557"/>
                      <a:pt x="4751" y="9557"/>
                    </a:cubicBezTo>
                    <a:lnTo>
                      <a:pt x="5543" y="9557"/>
                    </a:lnTo>
                    <a:cubicBezTo>
                      <a:pt x="5708" y="9557"/>
                      <a:pt x="5851" y="9447"/>
                      <a:pt x="5895" y="9293"/>
                    </a:cubicBezTo>
                    <a:cubicBezTo>
                      <a:pt x="5939" y="9205"/>
                      <a:pt x="5939" y="9205"/>
                      <a:pt x="5939" y="9194"/>
                    </a:cubicBezTo>
                    <a:cubicBezTo>
                      <a:pt x="5950" y="9161"/>
                      <a:pt x="5983" y="9139"/>
                      <a:pt x="6016" y="9139"/>
                    </a:cubicBezTo>
                    <a:lnTo>
                      <a:pt x="9348" y="9139"/>
                    </a:lnTo>
                    <a:cubicBezTo>
                      <a:pt x="9865" y="9139"/>
                      <a:pt x="10294" y="8710"/>
                      <a:pt x="10294" y="8193"/>
                    </a:cubicBezTo>
                    <a:lnTo>
                      <a:pt x="10294" y="7071"/>
                    </a:lnTo>
                    <a:cubicBezTo>
                      <a:pt x="10294" y="6983"/>
                      <a:pt x="10217" y="6917"/>
                      <a:pt x="10140" y="6917"/>
                    </a:cubicBezTo>
                    <a:cubicBezTo>
                      <a:pt x="10052" y="6917"/>
                      <a:pt x="9986" y="6983"/>
                      <a:pt x="9986" y="7071"/>
                    </a:cubicBezTo>
                    <a:lnTo>
                      <a:pt x="9986" y="8193"/>
                    </a:lnTo>
                    <a:cubicBezTo>
                      <a:pt x="9986" y="8545"/>
                      <a:pt x="9700" y="8831"/>
                      <a:pt x="9348" y="8831"/>
                    </a:cubicBezTo>
                    <a:lnTo>
                      <a:pt x="6016" y="8831"/>
                    </a:lnTo>
                    <a:cubicBezTo>
                      <a:pt x="5851" y="8831"/>
                      <a:pt x="5708" y="8941"/>
                      <a:pt x="5653" y="9095"/>
                    </a:cubicBezTo>
                    <a:cubicBezTo>
                      <a:pt x="5620" y="9183"/>
                      <a:pt x="5620" y="9183"/>
                      <a:pt x="5609" y="9194"/>
                    </a:cubicBezTo>
                    <a:cubicBezTo>
                      <a:pt x="5598" y="9227"/>
                      <a:pt x="5576" y="9249"/>
                      <a:pt x="5543" y="9249"/>
                    </a:cubicBezTo>
                    <a:lnTo>
                      <a:pt x="4751" y="9249"/>
                    </a:lnTo>
                    <a:cubicBezTo>
                      <a:pt x="4718" y="9249"/>
                      <a:pt x="4685" y="9227"/>
                      <a:pt x="4674" y="9194"/>
                    </a:cubicBezTo>
                    <a:cubicBezTo>
                      <a:pt x="4674" y="9183"/>
                      <a:pt x="4674" y="9183"/>
                      <a:pt x="4630" y="9095"/>
                    </a:cubicBezTo>
                    <a:cubicBezTo>
                      <a:pt x="4586" y="8941"/>
                      <a:pt x="4443" y="8831"/>
                      <a:pt x="4279" y="8831"/>
                    </a:cubicBezTo>
                    <a:lnTo>
                      <a:pt x="946" y="8831"/>
                    </a:lnTo>
                    <a:cubicBezTo>
                      <a:pt x="594" y="8831"/>
                      <a:pt x="298" y="8545"/>
                      <a:pt x="298" y="8193"/>
                    </a:cubicBezTo>
                    <a:lnTo>
                      <a:pt x="298" y="3706"/>
                    </a:lnTo>
                    <a:cubicBezTo>
                      <a:pt x="298" y="3662"/>
                      <a:pt x="342" y="3629"/>
                      <a:pt x="386" y="3629"/>
                    </a:cubicBezTo>
                    <a:lnTo>
                      <a:pt x="836" y="3629"/>
                    </a:lnTo>
                    <a:lnTo>
                      <a:pt x="836" y="7973"/>
                    </a:lnTo>
                    <a:cubicBezTo>
                      <a:pt x="836" y="8138"/>
                      <a:pt x="957" y="8259"/>
                      <a:pt x="1122" y="8259"/>
                    </a:cubicBezTo>
                    <a:lnTo>
                      <a:pt x="1903" y="8259"/>
                    </a:lnTo>
                    <a:cubicBezTo>
                      <a:pt x="1991" y="8259"/>
                      <a:pt x="2057" y="8193"/>
                      <a:pt x="2057" y="8116"/>
                    </a:cubicBezTo>
                    <a:cubicBezTo>
                      <a:pt x="2057" y="8028"/>
                      <a:pt x="1991" y="7962"/>
                      <a:pt x="1903" y="7962"/>
                    </a:cubicBezTo>
                    <a:lnTo>
                      <a:pt x="1133" y="7962"/>
                    </a:lnTo>
                    <a:lnTo>
                      <a:pt x="1133" y="2860"/>
                    </a:lnTo>
                    <a:lnTo>
                      <a:pt x="3509" y="2860"/>
                    </a:lnTo>
                    <a:cubicBezTo>
                      <a:pt x="3388" y="3102"/>
                      <a:pt x="3333" y="3354"/>
                      <a:pt x="3333" y="3618"/>
                    </a:cubicBezTo>
                    <a:lnTo>
                      <a:pt x="1991" y="3618"/>
                    </a:lnTo>
                    <a:cubicBezTo>
                      <a:pt x="1903" y="3618"/>
                      <a:pt x="1837" y="3695"/>
                      <a:pt x="1837" y="3772"/>
                    </a:cubicBezTo>
                    <a:cubicBezTo>
                      <a:pt x="1837" y="3860"/>
                      <a:pt x="1903" y="3926"/>
                      <a:pt x="1991" y="3926"/>
                    </a:cubicBezTo>
                    <a:lnTo>
                      <a:pt x="3355" y="3926"/>
                    </a:lnTo>
                    <a:cubicBezTo>
                      <a:pt x="3377" y="4102"/>
                      <a:pt x="3432" y="4278"/>
                      <a:pt x="3520" y="4443"/>
                    </a:cubicBezTo>
                    <a:lnTo>
                      <a:pt x="1991" y="4443"/>
                    </a:lnTo>
                    <a:cubicBezTo>
                      <a:pt x="1903" y="4443"/>
                      <a:pt x="1837" y="4509"/>
                      <a:pt x="1837" y="4597"/>
                    </a:cubicBezTo>
                    <a:cubicBezTo>
                      <a:pt x="1837" y="4674"/>
                      <a:pt x="1903" y="4751"/>
                      <a:pt x="1991" y="4751"/>
                    </a:cubicBezTo>
                    <a:lnTo>
                      <a:pt x="3707" y="4751"/>
                    </a:lnTo>
                    <a:cubicBezTo>
                      <a:pt x="3773" y="4839"/>
                      <a:pt x="3861" y="4938"/>
                      <a:pt x="3960" y="5015"/>
                    </a:cubicBezTo>
                    <a:cubicBezTo>
                      <a:pt x="4037" y="5092"/>
                      <a:pt x="4147" y="5125"/>
                      <a:pt x="4257" y="5125"/>
                    </a:cubicBezTo>
                    <a:lnTo>
                      <a:pt x="4993" y="5125"/>
                    </a:lnTo>
                    <a:lnTo>
                      <a:pt x="4993" y="7599"/>
                    </a:lnTo>
                    <a:cubicBezTo>
                      <a:pt x="4993" y="7797"/>
                      <a:pt x="4828" y="7962"/>
                      <a:pt x="4630" y="7962"/>
                    </a:cubicBezTo>
                    <a:lnTo>
                      <a:pt x="2508" y="7962"/>
                    </a:lnTo>
                    <a:cubicBezTo>
                      <a:pt x="2420" y="7962"/>
                      <a:pt x="2354" y="8028"/>
                      <a:pt x="2354" y="8116"/>
                    </a:cubicBezTo>
                    <a:cubicBezTo>
                      <a:pt x="2354" y="8193"/>
                      <a:pt x="2420" y="8270"/>
                      <a:pt x="2508" y="8270"/>
                    </a:cubicBezTo>
                    <a:lnTo>
                      <a:pt x="4630" y="8270"/>
                    </a:lnTo>
                    <a:cubicBezTo>
                      <a:pt x="4839" y="8270"/>
                      <a:pt x="5026" y="8171"/>
                      <a:pt x="5147" y="8017"/>
                    </a:cubicBezTo>
                    <a:cubicBezTo>
                      <a:pt x="5268" y="8171"/>
                      <a:pt x="5455" y="8270"/>
                      <a:pt x="5664" y="8270"/>
                    </a:cubicBezTo>
                    <a:lnTo>
                      <a:pt x="9172" y="8270"/>
                    </a:lnTo>
                    <a:cubicBezTo>
                      <a:pt x="9326" y="8270"/>
                      <a:pt x="9458" y="8138"/>
                      <a:pt x="9458" y="7973"/>
                    </a:cubicBezTo>
                    <a:lnTo>
                      <a:pt x="9458" y="3629"/>
                    </a:lnTo>
                    <a:lnTo>
                      <a:pt x="9909" y="3629"/>
                    </a:lnTo>
                    <a:cubicBezTo>
                      <a:pt x="9953" y="3629"/>
                      <a:pt x="9986" y="3662"/>
                      <a:pt x="9986" y="3706"/>
                    </a:cubicBezTo>
                    <a:lnTo>
                      <a:pt x="9986" y="6467"/>
                    </a:lnTo>
                    <a:cubicBezTo>
                      <a:pt x="9986" y="6555"/>
                      <a:pt x="10052" y="6621"/>
                      <a:pt x="10140" y="6621"/>
                    </a:cubicBezTo>
                    <a:cubicBezTo>
                      <a:pt x="10217" y="6621"/>
                      <a:pt x="10294" y="6544"/>
                      <a:pt x="10294" y="6467"/>
                    </a:cubicBezTo>
                    <a:lnTo>
                      <a:pt x="10294" y="3706"/>
                    </a:lnTo>
                    <a:cubicBezTo>
                      <a:pt x="10294" y="3497"/>
                      <a:pt x="10118" y="3332"/>
                      <a:pt x="9909" y="3332"/>
                    </a:cubicBezTo>
                    <a:lnTo>
                      <a:pt x="9458" y="3332"/>
                    </a:lnTo>
                    <a:lnTo>
                      <a:pt x="9458" y="2849"/>
                    </a:lnTo>
                    <a:cubicBezTo>
                      <a:pt x="9458" y="2695"/>
                      <a:pt x="9326" y="2563"/>
                      <a:pt x="9172" y="2563"/>
                    </a:cubicBezTo>
                    <a:lnTo>
                      <a:pt x="6599" y="2563"/>
                    </a:lnTo>
                    <a:cubicBezTo>
                      <a:pt x="6445" y="2354"/>
                      <a:pt x="6247" y="2178"/>
                      <a:pt x="6005" y="2046"/>
                    </a:cubicBezTo>
                    <a:cubicBezTo>
                      <a:pt x="5873" y="1969"/>
                      <a:pt x="5785" y="1826"/>
                      <a:pt x="5785" y="1661"/>
                    </a:cubicBezTo>
                    <a:lnTo>
                      <a:pt x="5785" y="935"/>
                    </a:lnTo>
                    <a:lnTo>
                      <a:pt x="5862" y="935"/>
                    </a:lnTo>
                    <a:cubicBezTo>
                      <a:pt x="6027" y="935"/>
                      <a:pt x="6159" y="803"/>
                      <a:pt x="6159" y="638"/>
                    </a:cubicBezTo>
                    <a:lnTo>
                      <a:pt x="6159" y="297"/>
                    </a:lnTo>
                    <a:cubicBezTo>
                      <a:pt x="6159" y="132"/>
                      <a:pt x="6027" y="0"/>
                      <a:pt x="5862" y="0"/>
                    </a:cubicBezTo>
                    <a:lnTo>
                      <a:pt x="5444" y="0"/>
                    </a:lnTo>
                    <a:cubicBezTo>
                      <a:pt x="5367" y="0"/>
                      <a:pt x="5290" y="66"/>
                      <a:pt x="5290" y="154"/>
                    </a:cubicBezTo>
                    <a:cubicBezTo>
                      <a:pt x="5290" y="231"/>
                      <a:pt x="5367" y="308"/>
                      <a:pt x="5444" y="308"/>
                    </a:cubicBezTo>
                    <a:lnTo>
                      <a:pt x="5862" y="308"/>
                    </a:lnTo>
                    <a:lnTo>
                      <a:pt x="5862" y="638"/>
                    </a:lnTo>
                    <a:lnTo>
                      <a:pt x="4433" y="638"/>
                    </a:lnTo>
                    <a:lnTo>
                      <a:pt x="4433" y="308"/>
                    </a:lnTo>
                    <a:lnTo>
                      <a:pt x="4839" y="308"/>
                    </a:lnTo>
                    <a:cubicBezTo>
                      <a:pt x="4927" y="308"/>
                      <a:pt x="4993" y="231"/>
                      <a:pt x="4993" y="154"/>
                    </a:cubicBezTo>
                    <a:cubicBezTo>
                      <a:pt x="4993" y="66"/>
                      <a:pt x="4927" y="0"/>
                      <a:pt x="4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6"/>
              <p:cNvSpPr/>
              <p:nvPr/>
            </p:nvSpPr>
            <p:spPr>
              <a:xfrm>
                <a:off x="3789949" y="3295447"/>
                <a:ext cx="13563" cy="17381"/>
              </a:xfrm>
              <a:custGeom>
                <a:avLst/>
                <a:gdLst/>
                <a:ahLst/>
                <a:cxnLst/>
                <a:rect l="l" t="t" r="r" b="b"/>
                <a:pathLst>
                  <a:path w="309" h="396" extrusionOk="0">
                    <a:moveTo>
                      <a:pt x="154" y="0"/>
                    </a:moveTo>
                    <a:cubicBezTo>
                      <a:pt x="66" y="0"/>
                      <a:pt x="0" y="77"/>
                      <a:pt x="0" y="154"/>
                    </a:cubicBezTo>
                    <a:lnTo>
                      <a:pt x="0" y="242"/>
                    </a:lnTo>
                    <a:cubicBezTo>
                      <a:pt x="0" y="330"/>
                      <a:pt x="66" y="396"/>
                      <a:pt x="154" y="396"/>
                    </a:cubicBezTo>
                    <a:cubicBezTo>
                      <a:pt x="231" y="396"/>
                      <a:pt x="308" y="330"/>
                      <a:pt x="308" y="242"/>
                    </a:cubicBezTo>
                    <a:lnTo>
                      <a:pt x="308" y="154"/>
                    </a:lnTo>
                    <a:cubicBezTo>
                      <a:pt x="308" y="77"/>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6"/>
              <p:cNvSpPr/>
              <p:nvPr/>
            </p:nvSpPr>
            <p:spPr>
              <a:xfrm>
                <a:off x="3651425" y="3152051"/>
                <a:ext cx="107668" cy="13563"/>
              </a:xfrm>
              <a:custGeom>
                <a:avLst/>
                <a:gdLst/>
                <a:ahLst/>
                <a:cxnLst/>
                <a:rect l="l" t="t" r="r" b="b"/>
                <a:pathLst>
                  <a:path w="2453" h="309" extrusionOk="0">
                    <a:moveTo>
                      <a:pt x="154" y="1"/>
                    </a:moveTo>
                    <a:cubicBezTo>
                      <a:pt x="66" y="1"/>
                      <a:pt x="0" y="78"/>
                      <a:pt x="0" y="155"/>
                    </a:cubicBezTo>
                    <a:cubicBezTo>
                      <a:pt x="0" y="243"/>
                      <a:pt x="66" y="309"/>
                      <a:pt x="154" y="309"/>
                    </a:cubicBezTo>
                    <a:lnTo>
                      <a:pt x="2299" y="309"/>
                    </a:lnTo>
                    <a:cubicBezTo>
                      <a:pt x="2387" y="309"/>
                      <a:pt x="2453" y="243"/>
                      <a:pt x="2453" y="155"/>
                    </a:cubicBezTo>
                    <a:cubicBezTo>
                      <a:pt x="2453" y="78"/>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3651425" y="3188262"/>
                <a:ext cx="107668" cy="13080"/>
              </a:xfrm>
              <a:custGeom>
                <a:avLst/>
                <a:gdLst/>
                <a:ahLst/>
                <a:cxnLst/>
                <a:rect l="l" t="t" r="r" b="b"/>
                <a:pathLst>
                  <a:path w="2453" h="298" extrusionOk="0">
                    <a:moveTo>
                      <a:pt x="154" y="1"/>
                    </a:moveTo>
                    <a:cubicBezTo>
                      <a:pt x="66" y="1"/>
                      <a:pt x="0" y="67"/>
                      <a:pt x="0" y="155"/>
                    </a:cubicBezTo>
                    <a:cubicBezTo>
                      <a:pt x="0" y="232"/>
                      <a:pt x="66" y="298"/>
                      <a:pt x="154" y="298"/>
                    </a:cubicBezTo>
                    <a:lnTo>
                      <a:pt x="2299" y="298"/>
                    </a:lnTo>
                    <a:cubicBezTo>
                      <a:pt x="2387" y="298"/>
                      <a:pt x="2453" y="232"/>
                      <a:pt x="2453" y="155"/>
                    </a:cubicBezTo>
                    <a:cubicBezTo>
                      <a:pt x="2453" y="67"/>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6"/>
              <p:cNvSpPr/>
              <p:nvPr/>
            </p:nvSpPr>
            <p:spPr>
              <a:xfrm>
                <a:off x="3651425" y="3223990"/>
                <a:ext cx="107668" cy="13563"/>
              </a:xfrm>
              <a:custGeom>
                <a:avLst/>
                <a:gdLst/>
                <a:ahLst/>
                <a:cxnLst/>
                <a:rect l="l" t="t" r="r" b="b"/>
                <a:pathLst>
                  <a:path w="2453" h="309" extrusionOk="0">
                    <a:moveTo>
                      <a:pt x="154" y="1"/>
                    </a:moveTo>
                    <a:cubicBezTo>
                      <a:pt x="66" y="1"/>
                      <a:pt x="0" y="66"/>
                      <a:pt x="0" y="154"/>
                    </a:cubicBezTo>
                    <a:cubicBezTo>
                      <a:pt x="0" y="242"/>
                      <a:pt x="66" y="308"/>
                      <a:pt x="154" y="308"/>
                    </a:cubicBezTo>
                    <a:lnTo>
                      <a:pt x="2299" y="308"/>
                    </a:lnTo>
                    <a:cubicBezTo>
                      <a:pt x="2387" y="308"/>
                      <a:pt x="2453" y="242"/>
                      <a:pt x="2453" y="154"/>
                    </a:cubicBezTo>
                    <a:cubicBezTo>
                      <a:pt x="2453" y="66"/>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6"/>
              <p:cNvSpPr/>
              <p:nvPr/>
            </p:nvSpPr>
            <p:spPr>
              <a:xfrm>
                <a:off x="3833885" y="3152534"/>
                <a:ext cx="108151" cy="13080"/>
              </a:xfrm>
              <a:custGeom>
                <a:avLst/>
                <a:gdLst/>
                <a:ahLst/>
                <a:cxnLst/>
                <a:rect l="l" t="t" r="r" b="b"/>
                <a:pathLst>
                  <a:path w="2464" h="298" extrusionOk="0">
                    <a:moveTo>
                      <a:pt x="154" y="1"/>
                    </a:moveTo>
                    <a:cubicBezTo>
                      <a:pt x="77" y="1"/>
                      <a:pt x="0" y="67"/>
                      <a:pt x="0" y="144"/>
                    </a:cubicBezTo>
                    <a:cubicBezTo>
                      <a:pt x="0" y="232"/>
                      <a:pt x="77" y="298"/>
                      <a:pt x="154" y="298"/>
                    </a:cubicBezTo>
                    <a:lnTo>
                      <a:pt x="2309" y="298"/>
                    </a:lnTo>
                    <a:cubicBezTo>
                      <a:pt x="2386" y="298"/>
                      <a:pt x="2463" y="232"/>
                      <a:pt x="2463" y="144"/>
                    </a:cubicBezTo>
                    <a:cubicBezTo>
                      <a:pt x="2463" y="67"/>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3833885" y="3188262"/>
                <a:ext cx="108151" cy="13080"/>
              </a:xfrm>
              <a:custGeom>
                <a:avLst/>
                <a:gdLst/>
                <a:ahLst/>
                <a:cxnLst/>
                <a:rect l="l" t="t" r="r" b="b"/>
                <a:pathLst>
                  <a:path w="2464" h="298" extrusionOk="0">
                    <a:moveTo>
                      <a:pt x="154" y="1"/>
                    </a:moveTo>
                    <a:cubicBezTo>
                      <a:pt x="77" y="1"/>
                      <a:pt x="0" y="67"/>
                      <a:pt x="0" y="155"/>
                    </a:cubicBezTo>
                    <a:cubicBezTo>
                      <a:pt x="0" y="232"/>
                      <a:pt x="77" y="298"/>
                      <a:pt x="154" y="298"/>
                    </a:cubicBezTo>
                    <a:lnTo>
                      <a:pt x="2309" y="298"/>
                    </a:lnTo>
                    <a:cubicBezTo>
                      <a:pt x="2386" y="298"/>
                      <a:pt x="2463" y="232"/>
                      <a:pt x="2463" y="155"/>
                    </a:cubicBezTo>
                    <a:cubicBezTo>
                      <a:pt x="2463" y="67"/>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6"/>
              <p:cNvSpPr/>
              <p:nvPr/>
            </p:nvSpPr>
            <p:spPr>
              <a:xfrm>
                <a:off x="3833885" y="3223990"/>
                <a:ext cx="108151" cy="13563"/>
              </a:xfrm>
              <a:custGeom>
                <a:avLst/>
                <a:gdLst/>
                <a:ahLst/>
                <a:cxnLst/>
                <a:rect l="l" t="t" r="r" b="b"/>
                <a:pathLst>
                  <a:path w="2464" h="309" extrusionOk="0">
                    <a:moveTo>
                      <a:pt x="154" y="1"/>
                    </a:moveTo>
                    <a:cubicBezTo>
                      <a:pt x="77" y="1"/>
                      <a:pt x="0" y="66"/>
                      <a:pt x="0" y="154"/>
                    </a:cubicBezTo>
                    <a:cubicBezTo>
                      <a:pt x="0" y="242"/>
                      <a:pt x="77" y="308"/>
                      <a:pt x="154" y="308"/>
                    </a:cubicBezTo>
                    <a:lnTo>
                      <a:pt x="2309" y="308"/>
                    </a:lnTo>
                    <a:cubicBezTo>
                      <a:pt x="2386" y="308"/>
                      <a:pt x="2463" y="242"/>
                      <a:pt x="2463" y="154"/>
                    </a:cubicBezTo>
                    <a:cubicBezTo>
                      <a:pt x="2463" y="66"/>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6"/>
              <p:cNvSpPr/>
              <p:nvPr/>
            </p:nvSpPr>
            <p:spPr>
              <a:xfrm>
                <a:off x="3767257" y="2889004"/>
                <a:ext cx="13080" cy="26116"/>
              </a:xfrm>
              <a:custGeom>
                <a:avLst/>
                <a:gdLst/>
                <a:ahLst/>
                <a:cxnLst/>
                <a:rect l="l" t="t" r="r" b="b"/>
                <a:pathLst>
                  <a:path w="298" h="595" extrusionOk="0">
                    <a:moveTo>
                      <a:pt x="143" y="1"/>
                    </a:moveTo>
                    <a:cubicBezTo>
                      <a:pt x="66" y="1"/>
                      <a:pt x="0" y="66"/>
                      <a:pt x="0" y="154"/>
                    </a:cubicBezTo>
                    <a:lnTo>
                      <a:pt x="0" y="440"/>
                    </a:lnTo>
                    <a:cubicBezTo>
                      <a:pt x="0" y="528"/>
                      <a:pt x="66" y="594"/>
                      <a:pt x="143" y="594"/>
                    </a:cubicBezTo>
                    <a:cubicBezTo>
                      <a:pt x="231" y="594"/>
                      <a:pt x="297" y="528"/>
                      <a:pt x="297" y="440"/>
                    </a:cubicBezTo>
                    <a:lnTo>
                      <a:pt x="297" y="154"/>
                    </a:lnTo>
                    <a:cubicBezTo>
                      <a:pt x="297" y="66"/>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3789949" y="2889004"/>
                <a:ext cx="13563" cy="26116"/>
              </a:xfrm>
              <a:custGeom>
                <a:avLst/>
                <a:gdLst/>
                <a:ahLst/>
                <a:cxnLst/>
                <a:rect l="l" t="t" r="r" b="b"/>
                <a:pathLst>
                  <a:path w="309" h="595" extrusionOk="0">
                    <a:moveTo>
                      <a:pt x="154" y="1"/>
                    </a:moveTo>
                    <a:cubicBezTo>
                      <a:pt x="66" y="1"/>
                      <a:pt x="0" y="66"/>
                      <a:pt x="0" y="154"/>
                    </a:cubicBezTo>
                    <a:lnTo>
                      <a:pt x="0" y="440"/>
                    </a:lnTo>
                    <a:cubicBezTo>
                      <a:pt x="0" y="528"/>
                      <a:pt x="66" y="594"/>
                      <a:pt x="154" y="594"/>
                    </a:cubicBezTo>
                    <a:cubicBezTo>
                      <a:pt x="231" y="594"/>
                      <a:pt x="308" y="528"/>
                      <a:pt x="308" y="440"/>
                    </a:cubicBezTo>
                    <a:lnTo>
                      <a:pt x="308" y="154"/>
                    </a:lnTo>
                    <a:cubicBezTo>
                      <a:pt x="308" y="66"/>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6"/>
              <p:cNvSpPr/>
              <p:nvPr/>
            </p:nvSpPr>
            <p:spPr>
              <a:xfrm>
                <a:off x="3813124" y="2889004"/>
                <a:ext cx="13080" cy="26116"/>
              </a:xfrm>
              <a:custGeom>
                <a:avLst/>
                <a:gdLst/>
                <a:ahLst/>
                <a:cxnLst/>
                <a:rect l="l" t="t" r="r" b="b"/>
                <a:pathLst>
                  <a:path w="298" h="595" extrusionOk="0">
                    <a:moveTo>
                      <a:pt x="143" y="1"/>
                    </a:moveTo>
                    <a:cubicBezTo>
                      <a:pt x="66" y="1"/>
                      <a:pt x="0" y="66"/>
                      <a:pt x="0" y="154"/>
                    </a:cubicBezTo>
                    <a:lnTo>
                      <a:pt x="0" y="440"/>
                    </a:lnTo>
                    <a:cubicBezTo>
                      <a:pt x="0" y="528"/>
                      <a:pt x="66" y="594"/>
                      <a:pt x="143" y="594"/>
                    </a:cubicBezTo>
                    <a:cubicBezTo>
                      <a:pt x="231" y="594"/>
                      <a:pt x="297" y="528"/>
                      <a:pt x="297" y="440"/>
                    </a:cubicBezTo>
                    <a:lnTo>
                      <a:pt x="297" y="154"/>
                    </a:lnTo>
                    <a:cubicBezTo>
                      <a:pt x="297" y="66"/>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6"/>
              <p:cNvSpPr/>
              <p:nvPr/>
            </p:nvSpPr>
            <p:spPr>
              <a:xfrm>
                <a:off x="3750358" y="3069840"/>
                <a:ext cx="16460" cy="15275"/>
              </a:xfrm>
              <a:custGeom>
                <a:avLst/>
                <a:gdLst/>
                <a:ahLst/>
                <a:cxnLst/>
                <a:rect l="l" t="t" r="r" b="b"/>
                <a:pathLst>
                  <a:path w="375" h="348" extrusionOk="0">
                    <a:moveTo>
                      <a:pt x="170" y="1"/>
                    </a:moveTo>
                    <a:cubicBezTo>
                      <a:pt x="147" y="1"/>
                      <a:pt x="123" y="6"/>
                      <a:pt x="100" y="15"/>
                    </a:cubicBezTo>
                    <a:cubicBezTo>
                      <a:pt x="34" y="59"/>
                      <a:pt x="1" y="147"/>
                      <a:pt x="34" y="224"/>
                    </a:cubicBezTo>
                    <a:lnTo>
                      <a:pt x="67" y="268"/>
                    </a:lnTo>
                    <a:cubicBezTo>
                      <a:pt x="91" y="317"/>
                      <a:pt x="150" y="347"/>
                      <a:pt x="206" y="347"/>
                    </a:cubicBezTo>
                    <a:cubicBezTo>
                      <a:pt x="227" y="347"/>
                      <a:pt x="247" y="343"/>
                      <a:pt x="265" y="334"/>
                    </a:cubicBezTo>
                    <a:lnTo>
                      <a:pt x="265" y="323"/>
                    </a:lnTo>
                    <a:cubicBezTo>
                      <a:pt x="342" y="290"/>
                      <a:pt x="374" y="202"/>
                      <a:pt x="331" y="125"/>
                    </a:cubicBezTo>
                    <a:lnTo>
                      <a:pt x="309" y="81"/>
                    </a:lnTo>
                    <a:cubicBezTo>
                      <a:pt x="278" y="28"/>
                      <a:pt x="225"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3831954" y="3083052"/>
                <a:ext cx="15977" cy="15055"/>
              </a:xfrm>
              <a:custGeom>
                <a:avLst/>
                <a:gdLst/>
                <a:ahLst/>
                <a:cxnLst/>
                <a:rect l="l" t="t" r="r" b="b"/>
                <a:pathLst>
                  <a:path w="364" h="343" extrusionOk="0">
                    <a:moveTo>
                      <a:pt x="188" y="0"/>
                    </a:moveTo>
                    <a:cubicBezTo>
                      <a:pt x="128" y="0"/>
                      <a:pt x="70" y="40"/>
                      <a:pt x="44" y="99"/>
                    </a:cubicBezTo>
                    <a:lnTo>
                      <a:pt x="33" y="143"/>
                    </a:lnTo>
                    <a:cubicBezTo>
                      <a:pt x="0" y="220"/>
                      <a:pt x="44" y="308"/>
                      <a:pt x="121" y="330"/>
                    </a:cubicBezTo>
                    <a:cubicBezTo>
                      <a:pt x="141" y="339"/>
                      <a:pt x="162" y="343"/>
                      <a:pt x="182" y="343"/>
                    </a:cubicBezTo>
                    <a:cubicBezTo>
                      <a:pt x="240" y="343"/>
                      <a:pt x="292" y="310"/>
                      <a:pt x="308" y="253"/>
                    </a:cubicBezTo>
                    <a:lnTo>
                      <a:pt x="330" y="209"/>
                    </a:lnTo>
                    <a:cubicBezTo>
                      <a:pt x="363" y="121"/>
                      <a:pt x="319" y="44"/>
                      <a:pt x="242" y="11"/>
                    </a:cubicBezTo>
                    <a:cubicBezTo>
                      <a:pt x="224" y="4"/>
                      <a:pt x="206"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6"/>
              <p:cNvSpPr/>
              <p:nvPr/>
            </p:nvSpPr>
            <p:spPr>
              <a:xfrm>
                <a:off x="3793811" y="3099907"/>
                <a:ext cx="14046" cy="15099"/>
              </a:xfrm>
              <a:custGeom>
                <a:avLst/>
                <a:gdLst/>
                <a:ahLst/>
                <a:cxnLst/>
                <a:rect l="l" t="t" r="r" b="b"/>
                <a:pathLst>
                  <a:path w="320" h="344" extrusionOk="0">
                    <a:moveTo>
                      <a:pt x="162" y="0"/>
                    </a:moveTo>
                    <a:cubicBezTo>
                      <a:pt x="156" y="0"/>
                      <a:pt x="150" y="0"/>
                      <a:pt x="143" y="1"/>
                    </a:cubicBezTo>
                    <a:cubicBezTo>
                      <a:pt x="66" y="1"/>
                      <a:pt x="0" y="78"/>
                      <a:pt x="11" y="155"/>
                    </a:cubicBezTo>
                    <a:lnTo>
                      <a:pt x="11" y="199"/>
                    </a:lnTo>
                    <a:cubicBezTo>
                      <a:pt x="22" y="281"/>
                      <a:pt x="79" y="343"/>
                      <a:pt x="157" y="343"/>
                    </a:cubicBezTo>
                    <a:cubicBezTo>
                      <a:pt x="163" y="343"/>
                      <a:pt x="170" y="343"/>
                      <a:pt x="176" y="342"/>
                    </a:cubicBezTo>
                    <a:cubicBezTo>
                      <a:pt x="253" y="331"/>
                      <a:pt x="319" y="265"/>
                      <a:pt x="308" y="177"/>
                    </a:cubicBezTo>
                    <a:lnTo>
                      <a:pt x="308" y="133"/>
                    </a:lnTo>
                    <a:cubicBezTo>
                      <a:pt x="298" y="62"/>
                      <a:pt x="241"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6"/>
              <p:cNvSpPr/>
              <p:nvPr/>
            </p:nvSpPr>
            <p:spPr>
              <a:xfrm>
                <a:off x="3754221" y="3104384"/>
                <a:ext cx="15977" cy="15406"/>
              </a:xfrm>
              <a:custGeom>
                <a:avLst/>
                <a:gdLst/>
                <a:ahLst/>
                <a:cxnLst/>
                <a:rect l="l" t="t" r="r" b="b"/>
                <a:pathLst>
                  <a:path w="364" h="351" extrusionOk="0">
                    <a:moveTo>
                      <a:pt x="174" y="0"/>
                    </a:moveTo>
                    <a:cubicBezTo>
                      <a:pt x="149" y="0"/>
                      <a:pt x="124" y="6"/>
                      <a:pt x="100" y="20"/>
                    </a:cubicBezTo>
                    <a:cubicBezTo>
                      <a:pt x="34" y="53"/>
                      <a:pt x="1" y="152"/>
                      <a:pt x="45" y="218"/>
                    </a:cubicBezTo>
                    <a:lnTo>
                      <a:pt x="67" y="262"/>
                    </a:lnTo>
                    <a:cubicBezTo>
                      <a:pt x="89" y="317"/>
                      <a:pt x="144" y="350"/>
                      <a:pt x="199" y="350"/>
                    </a:cubicBezTo>
                    <a:cubicBezTo>
                      <a:pt x="221" y="350"/>
                      <a:pt x="243" y="339"/>
                      <a:pt x="264" y="328"/>
                    </a:cubicBezTo>
                    <a:cubicBezTo>
                      <a:pt x="341" y="284"/>
                      <a:pt x="363" y="196"/>
                      <a:pt x="330" y="130"/>
                    </a:cubicBezTo>
                    <a:lnTo>
                      <a:pt x="308" y="86"/>
                    </a:lnTo>
                    <a:lnTo>
                      <a:pt x="308" y="75"/>
                    </a:lnTo>
                    <a:cubicBezTo>
                      <a:pt x="278" y="30"/>
                      <a:pt x="227"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76"/>
            <p:cNvGrpSpPr/>
            <p:nvPr/>
          </p:nvGrpSpPr>
          <p:grpSpPr>
            <a:xfrm>
              <a:off x="3563149" y="3484787"/>
              <a:ext cx="268885" cy="451347"/>
              <a:chOff x="3431788" y="3525180"/>
              <a:chExt cx="268885" cy="451347"/>
            </a:xfrm>
          </p:grpSpPr>
          <p:sp>
            <p:nvSpPr>
              <p:cNvPr id="4980" name="Google Shape;4980;p76"/>
              <p:cNvSpPr/>
              <p:nvPr/>
            </p:nvSpPr>
            <p:spPr>
              <a:xfrm>
                <a:off x="3431788" y="3525180"/>
                <a:ext cx="268885" cy="451347"/>
              </a:xfrm>
              <a:custGeom>
                <a:avLst/>
                <a:gdLst/>
                <a:ahLst/>
                <a:cxnLst/>
                <a:rect l="l" t="t" r="r" b="b"/>
                <a:pathLst>
                  <a:path w="6126" h="10283" extrusionOk="0">
                    <a:moveTo>
                      <a:pt x="5076" y="1094"/>
                    </a:moveTo>
                    <a:cubicBezTo>
                      <a:pt x="5096" y="1094"/>
                      <a:pt x="5116" y="1096"/>
                      <a:pt x="5136" y="1100"/>
                    </a:cubicBezTo>
                    <a:cubicBezTo>
                      <a:pt x="5191" y="1122"/>
                      <a:pt x="5235" y="1155"/>
                      <a:pt x="5268" y="1210"/>
                    </a:cubicBezTo>
                    <a:cubicBezTo>
                      <a:pt x="5290" y="1265"/>
                      <a:pt x="5290" y="1320"/>
                      <a:pt x="5279" y="1375"/>
                    </a:cubicBezTo>
                    <a:cubicBezTo>
                      <a:pt x="5268" y="1397"/>
                      <a:pt x="5257" y="1419"/>
                      <a:pt x="5246" y="1441"/>
                    </a:cubicBezTo>
                    <a:cubicBezTo>
                      <a:pt x="5213" y="1496"/>
                      <a:pt x="5213" y="1573"/>
                      <a:pt x="5246" y="1628"/>
                    </a:cubicBezTo>
                    <a:cubicBezTo>
                      <a:pt x="5268" y="1683"/>
                      <a:pt x="5334" y="1727"/>
                      <a:pt x="5400" y="1727"/>
                    </a:cubicBezTo>
                    <a:cubicBezTo>
                      <a:pt x="5422" y="1738"/>
                      <a:pt x="5455" y="1738"/>
                      <a:pt x="5466" y="1749"/>
                    </a:cubicBezTo>
                    <a:cubicBezTo>
                      <a:pt x="5521" y="1760"/>
                      <a:pt x="5565" y="1804"/>
                      <a:pt x="5598" y="1848"/>
                    </a:cubicBezTo>
                    <a:cubicBezTo>
                      <a:pt x="5620" y="1903"/>
                      <a:pt x="5631" y="1958"/>
                      <a:pt x="5609" y="2013"/>
                    </a:cubicBezTo>
                    <a:cubicBezTo>
                      <a:pt x="5582" y="2104"/>
                      <a:pt x="5495" y="2165"/>
                      <a:pt x="5403" y="2165"/>
                    </a:cubicBezTo>
                    <a:cubicBezTo>
                      <a:pt x="5384" y="2165"/>
                      <a:pt x="5364" y="2162"/>
                      <a:pt x="5345" y="2156"/>
                    </a:cubicBezTo>
                    <a:cubicBezTo>
                      <a:pt x="5323" y="2145"/>
                      <a:pt x="5301" y="2134"/>
                      <a:pt x="5279" y="2123"/>
                    </a:cubicBezTo>
                    <a:cubicBezTo>
                      <a:pt x="5246" y="2107"/>
                      <a:pt x="5213" y="2098"/>
                      <a:pt x="5182" y="2098"/>
                    </a:cubicBezTo>
                    <a:cubicBezTo>
                      <a:pt x="5150" y="2098"/>
                      <a:pt x="5120" y="2107"/>
                      <a:pt x="5092" y="2123"/>
                    </a:cubicBezTo>
                    <a:cubicBezTo>
                      <a:pt x="5026" y="2145"/>
                      <a:pt x="4993" y="2211"/>
                      <a:pt x="4982" y="2277"/>
                    </a:cubicBezTo>
                    <a:cubicBezTo>
                      <a:pt x="4982" y="2299"/>
                      <a:pt x="4982" y="2321"/>
                      <a:pt x="4971" y="2343"/>
                    </a:cubicBezTo>
                    <a:cubicBezTo>
                      <a:pt x="4945" y="2441"/>
                      <a:pt x="4860" y="2495"/>
                      <a:pt x="4771" y="2495"/>
                    </a:cubicBezTo>
                    <a:cubicBezTo>
                      <a:pt x="4750" y="2495"/>
                      <a:pt x="4728" y="2492"/>
                      <a:pt x="4707" y="2486"/>
                    </a:cubicBezTo>
                    <a:cubicBezTo>
                      <a:pt x="4652" y="2464"/>
                      <a:pt x="4608" y="2431"/>
                      <a:pt x="4575" y="2376"/>
                    </a:cubicBezTo>
                    <a:cubicBezTo>
                      <a:pt x="4553" y="2332"/>
                      <a:pt x="4542" y="2266"/>
                      <a:pt x="4564" y="2211"/>
                    </a:cubicBezTo>
                    <a:cubicBezTo>
                      <a:pt x="4575" y="2200"/>
                      <a:pt x="4575" y="2167"/>
                      <a:pt x="4597" y="2145"/>
                    </a:cubicBezTo>
                    <a:cubicBezTo>
                      <a:pt x="4630" y="2090"/>
                      <a:pt x="4630" y="2024"/>
                      <a:pt x="4597" y="1958"/>
                    </a:cubicBezTo>
                    <a:cubicBezTo>
                      <a:pt x="4564" y="1903"/>
                      <a:pt x="4509" y="1859"/>
                      <a:pt x="4443" y="1859"/>
                    </a:cubicBezTo>
                    <a:cubicBezTo>
                      <a:pt x="4410" y="1859"/>
                      <a:pt x="4388" y="1848"/>
                      <a:pt x="4366" y="1848"/>
                    </a:cubicBezTo>
                    <a:cubicBezTo>
                      <a:pt x="4311" y="1826"/>
                      <a:pt x="4267" y="1793"/>
                      <a:pt x="4245" y="1738"/>
                    </a:cubicBezTo>
                    <a:cubicBezTo>
                      <a:pt x="4223" y="1683"/>
                      <a:pt x="4212" y="1628"/>
                      <a:pt x="4234" y="1573"/>
                    </a:cubicBezTo>
                    <a:cubicBezTo>
                      <a:pt x="4256" y="1485"/>
                      <a:pt x="4344" y="1430"/>
                      <a:pt x="4432" y="1430"/>
                    </a:cubicBezTo>
                    <a:cubicBezTo>
                      <a:pt x="4454" y="1430"/>
                      <a:pt x="4476" y="1430"/>
                      <a:pt x="4498" y="1441"/>
                    </a:cubicBezTo>
                    <a:cubicBezTo>
                      <a:pt x="4520" y="1441"/>
                      <a:pt x="4542" y="1452"/>
                      <a:pt x="4564" y="1463"/>
                    </a:cubicBezTo>
                    <a:cubicBezTo>
                      <a:pt x="4596" y="1482"/>
                      <a:pt x="4636" y="1494"/>
                      <a:pt x="4674" y="1494"/>
                    </a:cubicBezTo>
                    <a:cubicBezTo>
                      <a:pt x="4701" y="1494"/>
                      <a:pt x="4728" y="1488"/>
                      <a:pt x="4751" y="1474"/>
                    </a:cubicBezTo>
                    <a:cubicBezTo>
                      <a:pt x="4806" y="1441"/>
                      <a:pt x="4850" y="1386"/>
                      <a:pt x="4850" y="1320"/>
                    </a:cubicBezTo>
                    <a:cubicBezTo>
                      <a:pt x="4861" y="1287"/>
                      <a:pt x="4861" y="1265"/>
                      <a:pt x="4872" y="1243"/>
                    </a:cubicBezTo>
                    <a:cubicBezTo>
                      <a:pt x="4883" y="1188"/>
                      <a:pt x="4927" y="1144"/>
                      <a:pt x="4971" y="1122"/>
                    </a:cubicBezTo>
                    <a:cubicBezTo>
                      <a:pt x="5006" y="1101"/>
                      <a:pt x="5041" y="1094"/>
                      <a:pt x="5076" y="1094"/>
                    </a:cubicBezTo>
                    <a:close/>
                    <a:moveTo>
                      <a:pt x="5257" y="2442"/>
                    </a:moveTo>
                    <a:lnTo>
                      <a:pt x="5257" y="2442"/>
                    </a:lnTo>
                    <a:cubicBezTo>
                      <a:pt x="5224" y="2849"/>
                      <a:pt x="5224" y="3300"/>
                      <a:pt x="5345" y="3861"/>
                    </a:cubicBezTo>
                    <a:cubicBezTo>
                      <a:pt x="5356" y="3916"/>
                      <a:pt x="5323" y="3971"/>
                      <a:pt x="5268" y="3982"/>
                    </a:cubicBezTo>
                    <a:cubicBezTo>
                      <a:pt x="5125" y="4026"/>
                      <a:pt x="4982" y="4070"/>
                      <a:pt x="4861" y="4103"/>
                    </a:cubicBezTo>
                    <a:cubicBezTo>
                      <a:pt x="4960" y="3872"/>
                      <a:pt x="5015" y="3608"/>
                      <a:pt x="5015" y="3333"/>
                    </a:cubicBezTo>
                    <a:lnTo>
                      <a:pt x="5015" y="2728"/>
                    </a:lnTo>
                    <a:cubicBezTo>
                      <a:pt x="5125" y="2673"/>
                      <a:pt x="5213" y="2574"/>
                      <a:pt x="5257" y="2442"/>
                    </a:cubicBezTo>
                    <a:close/>
                    <a:moveTo>
                      <a:pt x="1972" y="1946"/>
                    </a:moveTo>
                    <a:cubicBezTo>
                      <a:pt x="2288" y="1946"/>
                      <a:pt x="2594" y="2042"/>
                      <a:pt x="3014" y="2310"/>
                    </a:cubicBezTo>
                    <a:cubicBezTo>
                      <a:pt x="3079" y="2352"/>
                      <a:pt x="3148" y="2371"/>
                      <a:pt x="3217" y="2371"/>
                    </a:cubicBezTo>
                    <a:cubicBezTo>
                      <a:pt x="3274" y="2371"/>
                      <a:pt x="3332" y="2357"/>
                      <a:pt x="3388" y="2332"/>
                    </a:cubicBezTo>
                    <a:cubicBezTo>
                      <a:pt x="3586" y="2233"/>
                      <a:pt x="3871" y="2134"/>
                      <a:pt x="4168" y="2079"/>
                    </a:cubicBezTo>
                    <a:cubicBezTo>
                      <a:pt x="4201" y="2101"/>
                      <a:pt x="4234" y="2123"/>
                      <a:pt x="4267" y="2134"/>
                    </a:cubicBezTo>
                    <a:cubicBezTo>
                      <a:pt x="4234" y="2255"/>
                      <a:pt x="4245" y="2398"/>
                      <a:pt x="4311" y="2519"/>
                    </a:cubicBezTo>
                    <a:cubicBezTo>
                      <a:pt x="4366" y="2640"/>
                      <a:pt x="4476" y="2728"/>
                      <a:pt x="4608" y="2772"/>
                    </a:cubicBezTo>
                    <a:cubicBezTo>
                      <a:pt x="4641" y="2783"/>
                      <a:pt x="4674" y="2783"/>
                      <a:pt x="4707" y="2794"/>
                    </a:cubicBezTo>
                    <a:lnTo>
                      <a:pt x="4707" y="3333"/>
                    </a:lnTo>
                    <a:cubicBezTo>
                      <a:pt x="4707" y="4246"/>
                      <a:pt x="3970" y="4982"/>
                      <a:pt x="3069" y="4982"/>
                    </a:cubicBezTo>
                    <a:cubicBezTo>
                      <a:pt x="2156" y="4982"/>
                      <a:pt x="1419" y="4246"/>
                      <a:pt x="1419" y="3333"/>
                    </a:cubicBezTo>
                    <a:lnTo>
                      <a:pt x="1419" y="2057"/>
                    </a:lnTo>
                    <a:cubicBezTo>
                      <a:pt x="1419" y="2035"/>
                      <a:pt x="1430" y="2013"/>
                      <a:pt x="1452" y="2013"/>
                    </a:cubicBezTo>
                    <a:cubicBezTo>
                      <a:pt x="1640" y="1972"/>
                      <a:pt x="1807" y="1946"/>
                      <a:pt x="1972" y="1946"/>
                    </a:cubicBezTo>
                    <a:close/>
                    <a:moveTo>
                      <a:pt x="5697" y="3344"/>
                    </a:moveTo>
                    <a:cubicBezTo>
                      <a:pt x="5763" y="3344"/>
                      <a:pt x="5818" y="3399"/>
                      <a:pt x="5818" y="3465"/>
                    </a:cubicBezTo>
                    <a:lnTo>
                      <a:pt x="5818" y="5081"/>
                    </a:lnTo>
                    <a:cubicBezTo>
                      <a:pt x="5620" y="4773"/>
                      <a:pt x="5345" y="4532"/>
                      <a:pt x="5004" y="4378"/>
                    </a:cubicBezTo>
                    <a:cubicBezTo>
                      <a:pt x="5114" y="4345"/>
                      <a:pt x="5224" y="4312"/>
                      <a:pt x="5356" y="4279"/>
                    </a:cubicBezTo>
                    <a:cubicBezTo>
                      <a:pt x="5554" y="4213"/>
                      <a:pt x="5675" y="4004"/>
                      <a:pt x="5631" y="3795"/>
                    </a:cubicBezTo>
                    <a:cubicBezTo>
                      <a:pt x="5598" y="3641"/>
                      <a:pt x="5576" y="3487"/>
                      <a:pt x="5565" y="3344"/>
                    </a:cubicBezTo>
                    <a:close/>
                    <a:moveTo>
                      <a:pt x="572" y="3344"/>
                    </a:moveTo>
                    <a:cubicBezTo>
                      <a:pt x="550" y="3487"/>
                      <a:pt x="528" y="3641"/>
                      <a:pt x="495" y="3795"/>
                    </a:cubicBezTo>
                    <a:cubicBezTo>
                      <a:pt x="451" y="4004"/>
                      <a:pt x="572" y="4213"/>
                      <a:pt x="781" y="4279"/>
                    </a:cubicBezTo>
                    <a:cubicBezTo>
                      <a:pt x="902" y="4312"/>
                      <a:pt x="1012" y="4345"/>
                      <a:pt x="1122" y="4378"/>
                    </a:cubicBezTo>
                    <a:cubicBezTo>
                      <a:pt x="792" y="4532"/>
                      <a:pt x="506" y="4784"/>
                      <a:pt x="308" y="5092"/>
                    </a:cubicBezTo>
                    <a:lnTo>
                      <a:pt x="308" y="3476"/>
                    </a:lnTo>
                    <a:lnTo>
                      <a:pt x="308" y="3465"/>
                    </a:lnTo>
                    <a:cubicBezTo>
                      <a:pt x="308" y="3399"/>
                      <a:pt x="363" y="3344"/>
                      <a:pt x="440" y="3344"/>
                    </a:cubicBezTo>
                    <a:close/>
                    <a:moveTo>
                      <a:pt x="3652" y="5191"/>
                    </a:moveTo>
                    <a:lnTo>
                      <a:pt x="3652" y="5400"/>
                    </a:lnTo>
                    <a:cubicBezTo>
                      <a:pt x="3652" y="5719"/>
                      <a:pt x="3388" y="5983"/>
                      <a:pt x="3069" y="5983"/>
                    </a:cubicBezTo>
                    <a:cubicBezTo>
                      <a:pt x="2750" y="5983"/>
                      <a:pt x="2486" y="5719"/>
                      <a:pt x="2486" y="5400"/>
                    </a:cubicBezTo>
                    <a:lnTo>
                      <a:pt x="2486" y="5191"/>
                    </a:lnTo>
                    <a:cubicBezTo>
                      <a:pt x="2662" y="5257"/>
                      <a:pt x="2860" y="5279"/>
                      <a:pt x="3069" y="5279"/>
                    </a:cubicBezTo>
                    <a:cubicBezTo>
                      <a:pt x="3267" y="5279"/>
                      <a:pt x="3465" y="5257"/>
                      <a:pt x="3652" y="5191"/>
                    </a:cubicBezTo>
                    <a:close/>
                    <a:moveTo>
                      <a:pt x="1540" y="4542"/>
                    </a:moveTo>
                    <a:cubicBezTo>
                      <a:pt x="1562" y="4575"/>
                      <a:pt x="1584" y="4597"/>
                      <a:pt x="1606" y="4619"/>
                    </a:cubicBezTo>
                    <a:lnTo>
                      <a:pt x="1606" y="9986"/>
                    </a:lnTo>
                    <a:lnTo>
                      <a:pt x="1034" y="9986"/>
                    </a:lnTo>
                    <a:lnTo>
                      <a:pt x="1034" y="6676"/>
                    </a:lnTo>
                    <a:cubicBezTo>
                      <a:pt x="1034" y="6599"/>
                      <a:pt x="968" y="6533"/>
                      <a:pt x="880" y="6533"/>
                    </a:cubicBezTo>
                    <a:cubicBezTo>
                      <a:pt x="803" y="6533"/>
                      <a:pt x="737" y="6599"/>
                      <a:pt x="737" y="6676"/>
                    </a:cubicBezTo>
                    <a:lnTo>
                      <a:pt x="737" y="9986"/>
                    </a:lnTo>
                    <a:lnTo>
                      <a:pt x="341" y="9986"/>
                    </a:lnTo>
                    <a:cubicBezTo>
                      <a:pt x="319" y="9986"/>
                      <a:pt x="308" y="9975"/>
                      <a:pt x="308" y="9964"/>
                    </a:cubicBezTo>
                    <a:lnTo>
                      <a:pt x="308" y="6115"/>
                    </a:lnTo>
                    <a:cubicBezTo>
                      <a:pt x="308" y="5697"/>
                      <a:pt x="462" y="5312"/>
                      <a:pt x="726" y="5026"/>
                    </a:cubicBezTo>
                    <a:lnTo>
                      <a:pt x="726" y="6082"/>
                    </a:lnTo>
                    <a:cubicBezTo>
                      <a:pt x="726" y="6159"/>
                      <a:pt x="803" y="6225"/>
                      <a:pt x="880" y="6225"/>
                    </a:cubicBezTo>
                    <a:cubicBezTo>
                      <a:pt x="968" y="6225"/>
                      <a:pt x="1034" y="6159"/>
                      <a:pt x="1034" y="6082"/>
                    </a:cubicBezTo>
                    <a:lnTo>
                      <a:pt x="1034" y="4773"/>
                    </a:lnTo>
                    <a:cubicBezTo>
                      <a:pt x="1188" y="4663"/>
                      <a:pt x="1353" y="4597"/>
                      <a:pt x="1540" y="4542"/>
                    </a:cubicBezTo>
                    <a:close/>
                    <a:moveTo>
                      <a:pt x="4223" y="4905"/>
                    </a:moveTo>
                    <a:lnTo>
                      <a:pt x="4223" y="9986"/>
                    </a:lnTo>
                    <a:lnTo>
                      <a:pt x="1903" y="9986"/>
                    </a:lnTo>
                    <a:lnTo>
                      <a:pt x="1903" y="4905"/>
                    </a:lnTo>
                    <a:cubicBezTo>
                      <a:pt x="1991" y="4960"/>
                      <a:pt x="2090" y="5026"/>
                      <a:pt x="2178" y="5070"/>
                    </a:cubicBezTo>
                    <a:lnTo>
                      <a:pt x="2178" y="5400"/>
                    </a:lnTo>
                    <a:cubicBezTo>
                      <a:pt x="2178" y="5884"/>
                      <a:pt x="2574" y="6280"/>
                      <a:pt x="3069" y="6280"/>
                    </a:cubicBezTo>
                    <a:cubicBezTo>
                      <a:pt x="3553" y="6280"/>
                      <a:pt x="3948" y="5884"/>
                      <a:pt x="3948" y="5400"/>
                    </a:cubicBezTo>
                    <a:lnTo>
                      <a:pt x="3948" y="5070"/>
                    </a:lnTo>
                    <a:cubicBezTo>
                      <a:pt x="4047" y="5026"/>
                      <a:pt x="4135" y="4960"/>
                      <a:pt x="4223" y="4905"/>
                    </a:cubicBezTo>
                    <a:close/>
                    <a:moveTo>
                      <a:pt x="4586" y="4542"/>
                    </a:moveTo>
                    <a:cubicBezTo>
                      <a:pt x="4773" y="4597"/>
                      <a:pt x="4949" y="4663"/>
                      <a:pt x="5092" y="4773"/>
                    </a:cubicBezTo>
                    <a:lnTo>
                      <a:pt x="5092" y="9986"/>
                    </a:lnTo>
                    <a:lnTo>
                      <a:pt x="4520" y="9986"/>
                    </a:lnTo>
                    <a:lnTo>
                      <a:pt x="4520" y="4619"/>
                    </a:lnTo>
                    <a:cubicBezTo>
                      <a:pt x="4542" y="4597"/>
                      <a:pt x="4564" y="4575"/>
                      <a:pt x="4586" y="4542"/>
                    </a:cubicBezTo>
                    <a:close/>
                    <a:moveTo>
                      <a:pt x="1980" y="1"/>
                    </a:moveTo>
                    <a:cubicBezTo>
                      <a:pt x="1452" y="1"/>
                      <a:pt x="990" y="265"/>
                      <a:pt x="715" y="716"/>
                    </a:cubicBezTo>
                    <a:cubicBezTo>
                      <a:pt x="682" y="781"/>
                      <a:pt x="704" y="869"/>
                      <a:pt x="770" y="913"/>
                    </a:cubicBezTo>
                    <a:cubicBezTo>
                      <a:pt x="798" y="929"/>
                      <a:pt x="826" y="936"/>
                      <a:pt x="854" y="936"/>
                    </a:cubicBezTo>
                    <a:cubicBezTo>
                      <a:pt x="904" y="936"/>
                      <a:pt x="951" y="912"/>
                      <a:pt x="979" y="869"/>
                    </a:cubicBezTo>
                    <a:cubicBezTo>
                      <a:pt x="1188" y="507"/>
                      <a:pt x="1562" y="298"/>
                      <a:pt x="1980" y="298"/>
                    </a:cubicBezTo>
                    <a:lnTo>
                      <a:pt x="4157" y="298"/>
                    </a:lnTo>
                    <a:cubicBezTo>
                      <a:pt x="4465" y="298"/>
                      <a:pt x="4762" y="419"/>
                      <a:pt x="4982" y="650"/>
                    </a:cubicBezTo>
                    <a:cubicBezTo>
                      <a:pt x="5026" y="694"/>
                      <a:pt x="5070" y="738"/>
                      <a:pt x="5103" y="792"/>
                    </a:cubicBezTo>
                    <a:cubicBezTo>
                      <a:pt x="5086" y="791"/>
                      <a:pt x="5070" y="790"/>
                      <a:pt x="5053" y="790"/>
                    </a:cubicBezTo>
                    <a:cubicBezTo>
                      <a:pt x="4974" y="790"/>
                      <a:pt x="4901" y="811"/>
                      <a:pt x="4828" y="847"/>
                    </a:cubicBezTo>
                    <a:cubicBezTo>
                      <a:pt x="4707" y="913"/>
                      <a:pt x="4619" y="1012"/>
                      <a:pt x="4586" y="1144"/>
                    </a:cubicBezTo>
                    <a:cubicBezTo>
                      <a:pt x="4534" y="1128"/>
                      <a:pt x="4480" y="1120"/>
                      <a:pt x="4428" y="1120"/>
                    </a:cubicBezTo>
                    <a:cubicBezTo>
                      <a:pt x="4209" y="1120"/>
                      <a:pt x="4009" y="1261"/>
                      <a:pt x="3937" y="1474"/>
                    </a:cubicBezTo>
                    <a:cubicBezTo>
                      <a:pt x="3904" y="1595"/>
                      <a:pt x="3904" y="1705"/>
                      <a:pt x="3948" y="1815"/>
                    </a:cubicBezTo>
                    <a:cubicBezTo>
                      <a:pt x="3740" y="1859"/>
                      <a:pt x="3476" y="1936"/>
                      <a:pt x="3245" y="2057"/>
                    </a:cubicBezTo>
                    <a:cubicBezTo>
                      <a:pt x="3236" y="2062"/>
                      <a:pt x="3226" y="2064"/>
                      <a:pt x="3217" y="2064"/>
                    </a:cubicBezTo>
                    <a:cubicBezTo>
                      <a:pt x="3204" y="2064"/>
                      <a:pt x="3192" y="2059"/>
                      <a:pt x="3179" y="2046"/>
                    </a:cubicBezTo>
                    <a:cubicBezTo>
                      <a:pt x="2772" y="1791"/>
                      <a:pt x="2423" y="1634"/>
                      <a:pt x="1965" y="1634"/>
                    </a:cubicBezTo>
                    <a:cubicBezTo>
                      <a:pt x="1791" y="1634"/>
                      <a:pt x="1601" y="1657"/>
                      <a:pt x="1386" y="1705"/>
                    </a:cubicBezTo>
                    <a:cubicBezTo>
                      <a:pt x="1221" y="1738"/>
                      <a:pt x="1111" y="1881"/>
                      <a:pt x="1111" y="2046"/>
                    </a:cubicBezTo>
                    <a:lnTo>
                      <a:pt x="1111" y="3322"/>
                    </a:lnTo>
                    <a:cubicBezTo>
                      <a:pt x="1111" y="3597"/>
                      <a:pt x="1166" y="3861"/>
                      <a:pt x="1276" y="4092"/>
                    </a:cubicBezTo>
                    <a:cubicBezTo>
                      <a:pt x="1144" y="4059"/>
                      <a:pt x="1001" y="4015"/>
                      <a:pt x="858" y="3982"/>
                    </a:cubicBezTo>
                    <a:cubicBezTo>
                      <a:pt x="803" y="3960"/>
                      <a:pt x="770" y="3905"/>
                      <a:pt x="781" y="3850"/>
                    </a:cubicBezTo>
                    <a:cubicBezTo>
                      <a:pt x="935" y="3168"/>
                      <a:pt x="891" y="2651"/>
                      <a:pt x="847" y="2112"/>
                    </a:cubicBezTo>
                    <a:cubicBezTo>
                      <a:pt x="836" y="1914"/>
                      <a:pt x="814" y="1705"/>
                      <a:pt x="814" y="1496"/>
                    </a:cubicBezTo>
                    <a:cubicBezTo>
                      <a:pt x="814" y="1452"/>
                      <a:pt x="814" y="1408"/>
                      <a:pt x="814" y="1375"/>
                    </a:cubicBezTo>
                    <a:cubicBezTo>
                      <a:pt x="825" y="1287"/>
                      <a:pt x="759" y="1221"/>
                      <a:pt x="682" y="1210"/>
                    </a:cubicBezTo>
                    <a:cubicBezTo>
                      <a:pt x="594" y="1210"/>
                      <a:pt x="517" y="1265"/>
                      <a:pt x="517" y="1353"/>
                    </a:cubicBezTo>
                    <a:cubicBezTo>
                      <a:pt x="517" y="1397"/>
                      <a:pt x="517" y="1452"/>
                      <a:pt x="517" y="1496"/>
                    </a:cubicBezTo>
                    <a:cubicBezTo>
                      <a:pt x="517" y="1727"/>
                      <a:pt x="539" y="1936"/>
                      <a:pt x="550" y="2134"/>
                    </a:cubicBezTo>
                    <a:cubicBezTo>
                      <a:pt x="572" y="2431"/>
                      <a:pt x="594" y="2717"/>
                      <a:pt x="583" y="3025"/>
                    </a:cubicBezTo>
                    <a:lnTo>
                      <a:pt x="429" y="3025"/>
                    </a:lnTo>
                    <a:cubicBezTo>
                      <a:pt x="198" y="3025"/>
                      <a:pt x="0" y="3223"/>
                      <a:pt x="0" y="3454"/>
                    </a:cubicBezTo>
                    <a:lnTo>
                      <a:pt x="0" y="5136"/>
                    </a:lnTo>
                    <a:cubicBezTo>
                      <a:pt x="0" y="5246"/>
                      <a:pt x="55" y="5356"/>
                      <a:pt x="121" y="5433"/>
                    </a:cubicBezTo>
                    <a:cubicBezTo>
                      <a:pt x="44" y="5642"/>
                      <a:pt x="0" y="5873"/>
                      <a:pt x="0" y="6104"/>
                    </a:cubicBezTo>
                    <a:lnTo>
                      <a:pt x="0" y="9953"/>
                    </a:lnTo>
                    <a:cubicBezTo>
                      <a:pt x="0" y="10129"/>
                      <a:pt x="154" y="10283"/>
                      <a:pt x="341" y="10283"/>
                    </a:cubicBezTo>
                    <a:lnTo>
                      <a:pt x="5785" y="10283"/>
                    </a:lnTo>
                    <a:cubicBezTo>
                      <a:pt x="5972" y="10283"/>
                      <a:pt x="6115" y="10129"/>
                      <a:pt x="6115" y="9953"/>
                    </a:cubicBezTo>
                    <a:lnTo>
                      <a:pt x="6115" y="9370"/>
                    </a:lnTo>
                    <a:cubicBezTo>
                      <a:pt x="6115" y="9282"/>
                      <a:pt x="6049" y="9216"/>
                      <a:pt x="5972" y="9216"/>
                    </a:cubicBezTo>
                    <a:cubicBezTo>
                      <a:pt x="5884" y="9216"/>
                      <a:pt x="5818" y="9282"/>
                      <a:pt x="5818" y="9370"/>
                    </a:cubicBezTo>
                    <a:lnTo>
                      <a:pt x="5818" y="9953"/>
                    </a:lnTo>
                    <a:cubicBezTo>
                      <a:pt x="5818" y="9964"/>
                      <a:pt x="5807" y="9975"/>
                      <a:pt x="5785" y="9975"/>
                    </a:cubicBezTo>
                    <a:lnTo>
                      <a:pt x="5389" y="9975"/>
                    </a:lnTo>
                    <a:lnTo>
                      <a:pt x="5389" y="5015"/>
                    </a:lnTo>
                    <a:cubicBezTo>
                      <a:pt x="5653" y="5301"/>
                      <a:pt x="5818" y="5697"/>
                      <a:pt x="5818" y="6104"/>
                    </a:cubicBezTo>
                    <a:lnTo>
                      <a:pt x="5818" y="8765"/>
                    </a:lnTo>
                    <a:cubicBezTo>
                      <a:pt x="5818" y="8853"/>
                      <a:pt x="5884" y="8919"/>
                      <a:pt x="5972" y="8919"/>
                    </a:cubicBezTo>
                    <a:cubicBezTo>
                      <a:pt x="6049" y="8919"/>
                      <a:pt x="6115" y="8853"/>
                      <a:pt x="6115" y="8765"/>
                    </a:cubicBezTo>
                    <a:lnTo>
                      <a:pt x="6115" y="6104"/>
                    </a:lnTo>
                    <a:cubicBezTo>
                      <a:pt x="6115" y="5873"/>
                      <a:pt x="6082" y="5642"/>
                      <a:pt x="5994" y="5433"/>
                    </a:cubicBezTo>
                    <a:cubicBezTo>
                      <a:pt x="6071" y="5356"/>
                      <a:pt x="6115" y="5246"/>
                      <a:pt x="6115" y="5136"/>
                    </a:cubicBezTo>
                    <a:lnTo>
                      <a:pt x="6115" y="3454"/>
                    </a:lnTo>
                    <a:lnTo>
                      <a:pt x="6126" y="3465"/>
                    </a:lnTo>
                    <a:cubicBezTo>
                      <a:pt x="6126" y="3234"/>
                      <a:pt x="5928" y="3036"/>
                      <a:pt x="5697" y="3036"/>
                    </a:cubicBezTo>
                    <a:lnTo>
                      <a:pt x="5543" y="3036"/>
                    </a:lnTo>
                    <a:cubicBezTo>
                      <a:pt x="5532" y="2827"/>
                      <a:pt x="5543" y="2629"/>
                      <a:pt x="5554" y="2442"/>
                    </a:cubicBezTo>
                    <a:cubicBezTo>
                      <a:pt x="5708" y="2387"/>
                      <a:pt x="5840" y="2266"/>
                      <a:pt x="5895" y="2101"/>
                    </a:cubicBezTo>
                    <a:cubicBezTo>
                      <a:pt x="5939" y="1969"/>
                      <a:pt x="5917" y="1826"/>
                      <a:pt x="5862" y="1705"/>
                    </a:cubicBezTo>
                    <a:cubicBezTo>
                      <a:pt x="5807" y="1606"/>
                      <a:pt x="5719" y="1529"/>
                      <a:pt x="5609" y="1474"/>
                    </a:cubicBezTo>
                    <a:cubicBezTo>
                      <a:pt x="5620" y="1089"/>
                      <a:pt x="5477" y="727"/>
                      <a:pt x="5202" y="441"/>
                    </a:cubicBezTo>
                    <a:cubicBezTo>
                      <a:pt x="4927" y="155"/>
                      <a:pt x="4553" y="1"/>
                      <a:pt x="4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6"/>
              <p:cNvSpPr/>
              <p:nvPr/>
            </p:nvSpPr>
            <p:spPr>
              <a:xfrm>
                <a:off x="3542791" y="3700486"/>
                <a:ext cx="46877" cy="17338"/>
              </a:xfrm>
              <a:custGeom>
                <a:avLst/>
                <a:gdLst/>
                <a:ahLst/>
                <a:cxnLst/>
                <a:rect l="l" t="t" r="r" b="b"/>
                <a:pathLst>
                  <a:path w="1068" h="395" extrusionOk="0">
                    <a:moveTo>
                      <a:pt x="171" y="1"/>
                    </a:moveTo>
                    <a:cubicBezTo>
                      <a:pt x="117" y="1"/>
                      <a:pt x="68" y="33"/>
                      <a:pt x="45" y="87"/>
                    </a:cubicBezTo>
                    <a:cubicBezTo>
                      <a:pt x="1" y="153"/>
                      <a:pt x="34" y="241"/>
                      <a:pt x="100" y="285"/>
                    </a:cubicBezTo>
                    <a:cubicBezTo>
                      <a:pt x="243" y="362"/>
                      <a:pt x="397" y="395"/>
                      <a:pt x="540" y="395"/>
                    </a:cubicBezTo>
                    <a:cubicBezTo>
                      <a:pt x="683" y="395"/>
                      <a:pt x="826" y="362"/>
                      <a:pt x="969" y="285"/>
                    </a:cubicBezTo>
                    <a:cubicBezTo>
                      <a:pt x="1046" y="252"/>
                      <a:pt x="1068" y="153"/>
                      <a:pt x="1035" y="87"/>
                    </a:cubicBezTo>
                    <a:cubicBezTo>
                      <a:pt x="1004" y="33"/>
                      <a:pt x="952" y="1"/>
                      <a:pt x="898" y="1"/>
                    </a:cubicBezTo>
                    <a:cubicBezTo>
                      <a:pt x="874" y="1"/>
                      <a:pt x="849" y="7"/>
                      <a:pt x="826" y="21"/>
                    </a:cubicBezTo>
                    <a:cubicBezTo>
                      <a:pt x="727" y="70"/>
                      <a:pt x="630" y="95"/>
                      <a:pt x="534" y="95"/>
                    </a:cubicBezTo>
                    <a:cubicBezTo>
                      <a:pt x="438" y="95"/>
                      <a:pt x="342" y="70"/>
                      <a:pt x="243" y="21"/>
                    </a:cubicBezTo>
                    <a:cubicBezTo>
                      <a:pt x="219" y="7"/>
                      <a:pt x="195"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3523962" y="3652117"/>
                <a:ext cx="13080" cy="19839"/>
              </a:xfrm>
              <a:custGeom>
                <a:avLst/>
                <a:gdLst/>
                <a:ahLst/>
                <a:cxnLst/>
                <a:rect l="l" t="t" r="r" b="b"/>
                <a:pathLst>
                  <a:path w="298" h="452" extrusionOk="0">
                    <a:moveTo>
                      <a:pt x="155" y="1"/>
                    </a:moveTo>
                    <a:cubicBezTo>
                      <a:pt x="67" y="1"/>
                      <a:pt x="1" y="67"/>
                      <a:pt x="1" y="155"/>
                    </a:cubicBezTo>
                    <a:lnTo>
                      <a:pt x="1" y="298"/>
                    </a:lnTo>
                    <a:cubicBezTo>
                      <a:pt x="1" y="386"/>
                      <a:pt x="67" y="452"/>
                      <a:pt x="155" y="452"/>
                    </a:cubicBezTo>
                    <a:cubicBezTo>
                      <a:pt x="232" y="452"/>
                      <a:pt x="298" y="386"/>
                      <a:pt x="298" y="298"/>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6"/>
              <p:cNvSpPr/>
              <p:nvPr/>
            </p:nvSpPr>
            <p:spPr>
              <a:xfrm>
                <a:off x="3595418" y="3652117"/>
                <a:ext cx="13563" cy="19839"/>
              </a:xfrm>
              <a:custGeom>
                <a:avLst/>
                <a:gdLst/>
                <a:ahLst/>
                <a:cxnLst/>
                <a:rect l="l" t="t" r="r" b="b"/>
                <a:pathLst>
                  <a:path w="309" h="452" extrusionOk="0">
                    <a:moveTo>
                      <a:pt x="154" y="1"/>
                    </a:moveTo>
                    <a:cubicBezTo>
                      <a:pt x="66" y="1"/>
                      <a:pt x="1" y="67"/>
                      <a:pt x="1" y="155"/>
                    </a:cubicBezTo>
                    <a:lnTo>
                      <a:pt x="1" y="298"/>
                    </a:lnTo>
                    <a:cubicBezTo>
                      <a:pt x="1" y="386"/>
                      <a:pt x="66" y="452"/>
                      <a:pt x="154" y="452"/>
                    </a:cubicBezTo>
                    <a:cubicBezTo>
                      <a:pt x="242" y="452"/>
                      <a:pt x="308" y="386"/>
                      <a:pt x="308" y="298"/>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76"/>
            <p:cNvGrpSpPr/>
            <p:nvPr/>
          </p:nvGrpSpPr>
          <p:grpSpPr>
            <a:xfrm>
              <a:off x="3471677" y="4159271"/>
              <a:ext cx="451829" cy="433526"/>
              <a:chOff x="3313059" y="4143492"/>
              <a:chExt cx="451829" cy="433526"/>
            </a:xfrm>
          </p:grpSpPr>
          <p:sp>
            <p:nvSpPr>
              <p:cNvPr id="4985" name="Google Shape;4985;p76"/>
              <p:cNvSpPr/>
              <p:nvPr/>
            </p:nvSpPr>
            <p:spPr>
              <a:xfrm>
                <a:off x="3530721" y="4289302"/>
                <a:ext cx="50740" cy="58421"/>
              </a:xfrm>
              <a:custGeom>
                <a:avLst/>
                <a:gdLst/>
                <a:ahLst/>
                <a:cxnLst/>
                <a:rect l="l" t="t" r="r" b="b"/>
                <a:pathLst>
                  <a:path w="1156" h="1331" extrusionOk="0">
                    <a:moveTo>
                      <a:pt x="584" y="297"/>
                    </a:moveTo>
                    <a:lnTo>
                      <a:pt x="837" y="660"/>
                    </a:lnTo>
                    <a:cubicBezTo>
                      <a:pt x="837" y="660"/>
                      <a:pt x="837" y="671"/>
                      <a:pt x="837" y="671"/>
                    </a:cubicBezTo>
                    <a:lnTo>
                      <a:pt x="584" y="1034"/>
                    </a:lnTo>
                    <a:lnTo>
                      <a:pt x="573" y="1034"/>
                    </a:lnTo>
                    <a:lnTo>
                      <a:pt x="320" y="671"/>
                    </a:lnTo>
                    <a:cubicBezTo>
                      <a:pt x="320" y="671"/>
                      <a:pt x="320" y="660"/>
                      <a:pt x="320" y="660"/>
                    </a:cubicBezTo>
                    <a:lnTo>
                      <a:pt x="573" y="297"/>
                    </a:lnTo>
                    <a:close/>
                    <a:moveTo>
                      <a:pt x="573" y="0"/>
                    </a:moveTo>
                    <a:cubicBezTo>
                      <a:pt x="474" y="0"/>
                      <a:pt x="386" y="44"/>
                      <a:pt x="320" y="132"/>
                    </a:cubicBezTo>
                    <a:lnTo>
                      <a:pt x="78" y="484"/>
                    </a:lnTo>
                    <a:cubicBezTo>
                      <a:pt x="1" y="594"/>
                      <a:pt x="1" y="737"/>
                      <a:pt x="78" y="847"/>
                    </a:cubicBezTo>
                    <a:lnTo>
                      <a:pt x="320" y="1199"/>
                    </a:lnTo>
                    <a:cubicBezTo>
                      <a:pt x="386" y="1287"/>
                      <a:pt x="474" y="1331"/>
                      <a:pt x="573" y="1331"/>
                    </a:cubicBezTo>
                    <a:cubicBezTo>
                      <a:pt x="683" y="1331"/>
                      <a:pt x="771" y="1287"/>
                      <a:pt x="837" y="1199"/>
                    </a:cubicBezTo>
                    <a:lnTo>
                      <a:pt x="1079" y="847"/>
                    </a:lnTo>
                    <a:cubicBezTo>
                      <a:pt x="1156" y="737"/>
                      <a:pt x="1156" y="594"/>
                      <a:pt x="1079" y="484"/>
                    </a:cubicBezTo>
                    <a:lnTo>
                      <a:pt x="837" y="132"/>
                    </a:lnTo>
                    <a:cubicBezTo>
                      <a:pt x="771" y="44"/>
                      <a:pt x="683"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6"/>
              <p:cNvSpPr/>
              <p:nvPr/>
            </p:nvSpPr>
            <p:spPr>
              <a:xfrm>
                <a:off x="3409095" y="4498273"/>
                <a:ext cx="321995" cy="13563"/>
              </a:xfrm>
              <a:custGeom>
                <a:avLst/>
                <a:gdLst/>
                <a:ahLst/>
                <a:cxnLst/>
                <a:rect l="l" t="t" r="r" b="b"/>
                <a:pathLst>
                  <a:path w="7336" h="309" extrusionOk="0">
                    <a:moveTo>
                      <a:pt x="144" y="1"/>
                    </a:moveTo>
                    <a:cubicBezTo>
                      <a:pt x="67" y="1"/>
                      <a:pt x="1" y="67"/>
                      <a:pt x="1" y="155"/>
                    </a:cubicBezTo>
                    <a:cubicBezTo>
                      <a:pt x="1" y="243"/>
                      <a:pt x="67" y="309"/>
                      <a:pt x="144" y="309"/>
                    </a:cubicBezTo>
                    <a:lnTo>
                      <a:pt x="7182" y="309"/>
                    </a:lnTo>
                    <a:cubicBezTo>
                      <a:pt x="7270" y="309"/>
                      <a:pt x="7336" y="243"/>
                      <a:pt x="7336" y="155"/>
                    </a:cubicBezTo>
                    <a:cubicBezTo>
                      <a:pt x="7336" y="67"/>
                      <a:pt x="7270" y="1"/>
                      <a:pt x="7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6"/>
              <p:cNvSpPr/>
              <p:nvPr/>
            </p:nvSpPr>
            <p:spPr>
              <a:xfrm>
                <a:off x="3313059" y="4143492"/>
                <a:ext cx="451829" cy="433526"/>
              </a:xfrm>
              <a:custGeom>
                <a:avLst/>
                <a:gdLst/>
                <a:ahLst/>
                <a:cxnLst/>
                <a:rect l="l" t="t" r="r" b="b"/>
                <a:pathLst>
                  <a:path w="10294" h="9877" extrusionOk="0">
                    <a:moveTo>
                      <a:pt x="5532" y="617"/>
                    </a:moveTo>
                    <a:cubicBezTo>
                      <a:pt x="5543" y="617"/>
                      <a:pt x="5565" y="617"/>
                      <a:pt x="5587" y="639"/>
                    </a:cubicBezTo>
                    <a:lnTo>
                      <a:pt x="5906" y="1101"/>
                    </a:lnTo>
                    <a:cubicBezTo>
                      <a:pt x="5917" y="1123"/>
                      <a:pt x="5917" y="1156"/>
                      <a:pt x="5906" y="1167"/>
                    </a:cubicBezTo>
                    <a:lnTo>
                      <a:pt x="5587" y="1640"/>
                    </a:lnTo>
                    <a:cubicBezTo>
                      <a:pt x="5565" y="1662"/>
                      <a:pt x="5543" y="1662"/>
                      <a:pt x="5532" y="1662"/>
                    </a:cubicBezTo>
                    <a:cubicBezTo>
                      <a:pt x="5521" y="1662"/>
                      <a:pt x="5499" y="1662"/>
                      <a:pt x="5488" y="1640"/>
                    </a:cubicBezTo>
                    <a:lnTo>
                      <a:pt x="5169" y="1167"/>
                    </a:lnTo>
                    <a:cubicBezTo>
                      <a:pt x="5147" y="1156"/>
                      <a:pt x="5147" y="1123"/>
                      <a:pt x="5169" y="1101"/>
                    </a:cubicBezTo>
                    <a:lnTo>
                      <a:pt x="5488" y="639"/>
                    </a:lnTo>
                    <a:cubicBezTo>
                      <a:pt x="5510" y="617"/>
                      <a:pt x="5521" y="617"/>
                      <a:pt x="5532" y="617"/>
                    </a:cubicBezTo>
                    <a:close/>
                    <a:moveTo>
                      <a:pt x="3706" y="2552"/>
                    </a:moveTo>
                    <a:cubicBezTo>
                      <a:pt x="3530" y="2959"/>
                      <a:pt x="3497" y="3410"/>
                      <a:pt x="3607" y="3839"/>
                    </a:cubicBezTo>
                    <a:cubicBezTo>
                      <a:pt x="3772" y="4466"/>
                      <a:pt x="3981" y="5093"/>
                      <a:pt x="4234" y="5719"/>
                    </a:cubicBezTo>
                    <a:lnTo>
                      <a:pt x="2991" y="5719"/>
                    </a:lnTo>
                    <a:cubicBezTo>
                      <a:pt x="2771" y="5445"/>
                      <a:pt x="2574" y="5159"/>
                      <a:pt x="2420" y="4862"/>
                    </a:cubicBezTo>
                    <a:cubicBezTo>
                      <a:pt x="2156" y="4378"/>
                      <a:pt x="2167" y="3795"/>
                      <a:pt x="2453" y="3322"/>
                    </a:cubicBezTo>
                    <a:cubicBezTo>
                      <a:pt x="2727" y="2860"/>
                      <a:pt x="3189" y="2585"/>
                      <a:pt x="3706" y="2552"/>
                    </a:cubicBezTo>
                    <a:close/>
                    <a:moveTo>
                      <a:pt x="5906" y="1706"/>
                    </a:moveTo>
                    <a:cubicBezTo>
                      <a:pt x="6335" y="1794"/>
                      <a:pt x="6708" y="2057"/>
                      <a:pt x="6950" y="2431"/>
                    </a:cubicBezTo>
                    <a:cubicBezTo>
                      <a:pt x="7214" y="2827"/>
                      <a:pt x="7291" y="3300"/>
                      <a:pt x="7170" y="3762"/>
                    </a:cubicBezTo>
                    <a:cubicBezTo>
                      <a:pt x="6994" y="4411"/>
                      <a:pt x="6785" y="5071"/>
                      <a:pt x="6521" y="5719"/>
                    </a:cubicBezTo>
                    <a:lnTo>
                      <a:pt x="6126" y="5719"/>
                    </a:lnTo>
                    <a:lnTo>
                      <a:pt x="6192" y="5489"/>
                    </a:lnTo>
                    <a:cubicBezTo>
                      <a:pt x="6214" y="5412"/>
                      <a:pt x="6170" y="5324"/>
                      <a:pt x="6093" y="5302"/>
                    </a:cubicBezTo>
                    <a:cubicBezTo>
                      <a:pt x="6077" y="5298"/>
                      <a:pt x="6062" y="5296"/>
                      <a:pt x="6048" y="5296"/>
                    </a:cubicBezTo>
                    <a:cubicBezTo>
                      <a:pt x="5979" y="5296"/>
                      <a:pt x="5924" y="5337"/>
                      <a:pt x="5906" y="5401"/>
                    </a:cubicBezTo>
                    <a:lnTo>
                      <a:pt x="5807" y="5719"/>
                    </a:lnTo>
                    <a:lnTo>
                      <a:pt x="5257" y="5719"/>
                    </a:lnTo>
                    <a:lnTo>
                      <a:pt x="5169" y="5401"/>
                    </a:lnTo>
                    <a:cubicBezTo>
                      <a:pt x="5151" y="5337"/>
                      <a:pt x="5088" y="5296"/>
                      <a:pt x="5023" y="5296"/>
                    </a:cubicBezTo>
                    <a:cubicBezTo>
                      <a:pt x="5009" y="5296"/>
                      <a:pt x="4995" y="5298"/>
                      <a:pt x="4982" y="5302"/>
                    </a:cubicBezTo>
                    <a:cubicBezTo>
                      <a:pt x="4905" y="5324"/>
                      <a:pt x="4861" y="5412"/>
                      <a:pt x="4883" y="5489"/>
                    </a:cubicBezTo>
                    <a:lnTo>
                      <a:pt x="4949" y="5719"/>
                    </a:lnTo>
                    <a:lnTo>
                      <a:pt x="4553" y="5719"/>
                    </a:lnTo>
                    <a:cubicBezTo>
                      <a:pt x="4289" y="5071"/>
                      <a:pt x="4069" y="4411"/>
                      <a:pt x="3904" y="3762"/>
                    </a:cubicBezTo>
                    <a:cubicBezTo>
                      <a:pt x="3651" y="2816"/>
                      <a:pt x="4267" y="1903"/>
                      <a:pt x="5158" y="1706"/>
                    </a:cubicBezTo>
                    <a:lnTo>
                      <a:pt x="5169" y="1706"/>
                    </a:lnTo>
                    <a:lnTo>
                      <a:pt x="5246" y="1816"/>
                    </a:lnTo>
                    <a:cubicBezTo>
                      <a:pt x="5312" y="1903"/>
                      <a:pt x="5422" y="1969"/>
                      <a:pt x="5532" y="1969"/>
                    </a:cubicBezTo>
                    <a:cubicBezTo>
                      <a:pt x="5653" y="1969"/>
                      <a:pt x="5763" y="1903"/>
                      <a:pt x="5829" y="1816"/>
                    </a:cubicBezTo>
                    <a:lnTo>
                      <a:pt x="5906" y="1706"/>
                    </a:lnTo>
                    <a:close/>
                    <a:moveTo>
                      <a:pt x="8534" y="6016"/>
                    </a:moveTo>
                    <a:cubicBezTo>
                      <a:pt x="8787" y="6016"/>
                      <a:pt x="8985" y="6225"/>
                      <a:pt x="8985" y="6478"/>
                    </a:cubicBezTo>
                    <a:lnTo>
                      <a:pt x="8985" y="6588"/>
                    </a:lnTo>
                    <a:lnTo>
                      <a:pt x="2090" y="6588"/>
                    </a:lnTo>
                    <a:lnTo>
                      <a:pt x="2090" y="6478"/>
                    </a:lnTo>
                    <a:cubicBezTo>
                      <a:pt x="2090" y="6225"/>
                      <a:pt x="2288" y="6016"/>
                      <a:pt x="2541" y="6016"/>
                    </a:cubicBezTo>
                    <a:close/>
                    <a:moveTo>
                      <a:pt x="5532" y="1"/>
                    </a:moveTo>
                    <a:cubicBezTo>
                      <a:pt x="5444" y="1"/>
                      <a:pt x="5378" y="67"/>
                      <a:pt x="5378" y="155"/>
                    </a:cubicBezTo>
                    <a:lnTo>
                      <a:pt x="5378" y="342"/>
                    </a:lnTo>
                    <a:cubicBezTo>
                      <a:pt x="5323" y="364"/>
                      <a:pt x="5279" y="408"/>
                      <a:pt x="5235" y="463"/>
                    </a:cubicBezTo>
                    <a:lnTo>
                      <a:pt x="4916" y="925"/>
                    </a:lnTo>
                    <a:cubicBezTo>
                      <a:pt x="4828" y="1046"/>
                      <a:pt x="4828" y="1211"/>
                      <a:pt x="4916" y="1343"/>
                    </a:cubicBezTo>
                    <a:lnTo>
                      <a:pt x="4982" y="1431"/>
                    </a:lnTo>
                    <a:cubicBezTo>
                      <a:pt x="4531" y="1563"/>
                      <a:pt x="4135" y="1849"/>
                      <a:pt x="3871" y="2244"/>
                    </a:cubicBezTo>
                    <a:cubicBezTo>
                      <a:pt x="3827" y="2255"/>
                      <a:pt x="3453" y="2211"/>
                      <a:pt x="3024" y="2420"/>
                    </a:cubicBezTo>
                    <a:lnTo>
                      <a:pt x="2947" y="2233"/>
                    </a:lnTo>
                    <a:lnTo>
                      <a:pt x="3013" y="2189"/>
                    </a:lnTo>
                    <a:cubicBezTo>
                      <a:pt x="3090" y="2156"/>
                      <a:pt x="3112" y="2057"/>
                      <a:pt x="3079" y="1991"/>
                    </a:cubicBezTo>
                    <a:cubicBezTo>
                      <a:pt x="3049" y="1938"/>
                      <a:pt x="2996" y="1911"/>
                      <a:pt x="2941" y="1911"/>
                    </a:cubicBezTo>
                    <a:cubicBezTo>
                      <a:pt x="2918" y="1911"/>
                      <a:pt x="2894" y="1916"/>
                      <a:pt x="2870" y="1925"/>
                    </a:cubicBezTo>
                    <a:lnTo>
                      <a:pt x="2837" y="1947"/>
                    </a:lnTo>
                    <a:cubicBezTo>
                      <a:pt x="2803" y="1895"/>
                      <a:pt x="2747" y="1864"/>
                      <a:pt x="2687" y="1864"/>
                    </a:cubicBezTo>
                    <a:cubicBezTo>
                      <a:pt x="2672" y="1864"/>
                      <a:pt x="2656" y="1866"/>
                      <a:pt x="2639" y="1870"/>
                    </a:cubicBezTo>
                    <a:cubicBezTo>
                      <a:pt x="2563" y="1903"/>
                      <a:pt x="2530" y="1991"/>
                      <a:pt x="2552" y="2068"/>
                    </a:cubicBezTo>
                    <a:lnTo>
                      <a:pt x="2563" y="2090"/>
                    </a:lnTo>
                    <a:lnTo>
                      <a:pt x="2508" y="2123"/>
                    </a:lnTo>
                    <a:cubicBezTo>
                      <a:pt x="2431" y="2167"/>
                      <a:pt x="2409" y="2255"/>
                      <a:pt x="2442" y="2332"/>
                    </a:cubicBezTo>
                    <a:cubicBezTo>
                      <a:pt x="2475" y="2387"/>
                      <a:pt x="2530" y="2409"/>
                      <a:pt x="2574" y="2409"/>
                    </a:cubicBezTo>
                    <a:cubicBezTo>
                      <a:pt x="2606" y="2409"/>
                      <a:pt x="2628" y="2409"/>
                      <a:pt x="2650" y="2387"/>
                    </a:cubicBezTo>
                    <a:lnTo>
                      <a:pt x="2672" y="2376"/>
                    </a:lnTo>
                    <a:lnTo>
                      <a:pt x="2749" y="2563"/>
                    </a:lnTo>
                    <a:cubicBezTo>
                      <a:pt x="2530" y="2706"/>
                      <a:pt x="2332" y="2915"/>
                      <a:pt x="2189" y="3157"/>
                    </a:cubicBezTo>
                    <a:cubicBezTo>
                      <a:pt x="1848" y="3729"/>
                      <a:pt x="1837" y="4411"/>
                      <a:pt x="2145" y="5005"/>
                    </a:cubicBezTo>
                    <a:cubicBezTo>
                      <a:pt x="2277" y="5236"/>
                      <a:pt x="2431" y="5478"/>
                      <a:pt x="2606" y="5708"/>
                    </a:cubicBezTo>
                    <a:lnTo>
                      <a:pt x="2541" y="5708"/>
                    </a:lnTo>
                    <a:cubicBezTo>
                      <a:pt x="2112" y="5708"/>
                      <a:pt x="1782" y="6049"/>
                      <a:pt x="1782" y="6467"/>
                    </a:cubicBezTo>
                    <a:lnTo>
                      <a:pt x="1782" y="6577"/>
                    </a:lnTo>
                    <a:lnTo>
                      <a:pt x="1650" y="6577"/>
                    </a:lnTo>
                    <a:cubicBezTo>
                      <a:pt x="737" y="6577"/>
                      <a:pt x="0" y="7325"/>
                      <a:pt x="0" y="8227"/>
                    </a:cubicBezTo>
                    <a:cubicBezTo>
                      <a:pt x="0" y="9140"/>
                      <a:pt x="737" y="9876"/>
                      <a:pt x="1650" y="9876"/>
                    </a:cubicBezTo>
                    <a:lnTo>
                      <a:pt x="7819" y="9876"/>
                    </a:lnTo>
                    <a:cubicBezTo>
                      <a:pt x="7907" y="9876"/>
                      <a:pt x="7973" y="9810"/>
                      <a:pt x="7973" y="9733"/>
                    </a:cubicBezTo>
                    <a:cubicBezTo>
                      <a:pt x="7973" y="9645"/>
                      <a:pt x="7907" y="9579"/>
                      <a:pt x="7819" y="9579"/>
                    </a:cubicBezTo>
                    <a:lnTo>
                      <a:pt x="1650" y="9579"/>
                    </a:lnTo>
                    <a:cubicBezTo>
                      <a:pt x="902" y="9579"/>
                      <a:pt x="297" y="8975"/>
                      <a:pt x="297" y="8227"/>
                    </a:cubicBezTo>
                    <a:cubicBezTo>
                      <a:pt x="297" y="7490"/>
                      <a:pt x="902" y="6885"/>
                      <a:pt x="1650" y="6885"/>
                    </a:cubicBezTo>
                    <a:lnTo>
                      <a:pt x="9986" y="6885"/>
                    </a:lnTo>
                    <a:lnTo>
                      <a:pt x="9986" y="7446"/>
                    </a:lnTo>
                    <a:lnTo>
                      <a:pt x="2716" y="7446"/>
                    </a:lnTo>
                    <a:cubicBezTo>
                      <a:pt x="2628" y="7446"/>
                      <a:pt x="2563" y="7523"/>
                      <a:pt x="2563" y="7600"/>
                    </a:cubicBezTo>
                    <a:cubicBezTo>
                      <a:pt x="2563" y="7688"/>
                      <a:pt x="2628" y="7754"/>
                      <a:pt x="2716" y="7754"/>
                    </a:cubicBezTo>
                    <a:lnTo>
                      <a:pt x="9986" y="7754"/>
                    </a:lnTo>
                    <a:lnTo>
                      <a:pt x="9986" y="8700"/>
                    </a:lnTo>
                    <a:lnTo>
                      <a:pt x="1650" y="8700"/>
                    </a:lnTo>
                    <a:cubicBezTo>
                      <a:pt x="1386" y="8700"/>
                      <a:pt x="1177" y="8491"/>
                      <a:pt x="1177" y="8227"/>
                    </a:cubicBezTo>
                    <a:cubicBezTo>
                      <a:pt x="1177" y="7963"/>
                      <a:pt x="1386" y="7754"/>
                      <a:pt x="1650" y="7754"/>
                    </a:cubicBezTo>
                    <a:lnTo>
                      <a:pt x="2112" y="7754"/>
                    </a:lnTo>
                    <a:cubicBezTo>
                      <a:pt x="2200" y="7754"/>
                      <a:pt x="2266" y="7688"/>
                      <a:pt x="2266" y="7600"/>
                    </a:cubicBezTo>
                    <a:cubicBezTo>
                      <a:pt x="2266" y="7523"/>
                      <a:pt x="2200" y="7446"/>
                      <a:pt x="2112" y="7446"/>
                    </a:cubicBezTo>
                    <a:lnTo>
                      <a:pt x="1650" y="7446"/>
                    </a:lnTo>
                    <a:cubicBezTo>
                      <a:pt x="1221" y="7446"/>
                      <a:pt x="869" y="7798"/>
                      <a:pt x="869" y="8227"/>
                    </a:cubicBezTo>
                    <a:cubicBezTo>
                      <a:pt x="869" y="8656"/>
                      <a:pt x="1221" y="9008"/>
                      <a:pt x="1650" y="9008"/>
                    </a:cubicBezTo>
                    <a:lnTo>
                      <a:pt x="9986" y="9008"/>
                    </a:lnTo>
                    <a:lnTo>
                      <a:pt x="9986" y="9568"/>
                    </a:lnTo>
                    <a:cubicBezTo>
                      <a:pt x="9986" y="9568"/>
                      <a:pt x="9986" y="9579"/>
                      <a:pt x="9986" y="9579"/>
                    </a:cubicBezTo>
                    <a:lnTo>
                      <a:pt x="8424" y="9579"/>
                    </a:lnTo>
                    <a:cubicBezTo>
                      <a:pt x="8336" y="9579"/>
                      <a:pt x="8270" y="9645"/>
                      <a:pt x="8270" y="9722"/>
                    </a:cubicBezTo>
                    <a:cubicBezTo>
                      <a:pt x="8270" y="9810"/>
                      <a:pt x="8336" y="9876"/>
                      <a:pt x="8424" y="9876"/>
                    </a:cubicBezTo>
                    <a:lnTo>
                      <a:pt x="9986" y="9876"/>
                    </a:lnTo>
                    <a:cubicBezTo>
                      <a:pt x="10151" y="9876"/>
                      <a:pt x="10294" y="9744"/>
                      <a:pt x="10294" y="9568"/>
                    </a:cubicBezTo>
                    <a:lnTo>
                      <a:pt x="10294" y="6885"/>
                    </a:lnTo>
                    <a:cubicBezTo>
                      <a:pt x="10294" y="6709"/>
                      <a:pt x="10151" y="6577"/>
                      <a:pt x="9986" y="6577"/>
                    </a:cubicBezTo>
                    <a:lnTo>
                      <a:pt x="9986" y="6588"/>
                    </a:lnTo>
                    <a:lnTo>
                      <a:pt x="9293" y="6588"/>
                    </a:lnTo>
                    <a:lnTo>
                      <a:pt x="9293" y="6478"/>
                    </a:lnTo>
                    <a:cubicBezTo>
                      <a:pt x="9293" y="6060"/>
                      <a:pt x="8952" y="5719"/>
                      <a:pt x="8534" y="5719"/>
                    </a:cubicBezTo>
                    <a:lnTo>
                      <a:pt x="8468" y="5719"/>
                    </a:lnTo>
                    <a:cubicBezTo>
                      <a:pt x="8633" y="5489"/>
                      <a:pt x="8787" y="5247"/>
                      <a:pt x="8919" y="5005"/>
                    </a:cubicBezTo>
                    <a:cubicBezTo>
                      <a:pt x="9139" y="4587"/>
                      <a:pt x="9205" y="4103"/>
                      <a:pt x="9084" y="3652"/>
                    </a:cubicBezTo>
                    <a:cubicBezTo>
                      <a:pt x="9066" y="3579"/>
                      <a:pt x="9002" y="3536"/>
                      <a:pt x="8937" y="3536"/>
                    </a:cubicBezTo>
                    <a:cubicBezTo>
                      <a:pt x="8924" y="3536"/>
                      <a:pt x="8910" y="3538"/>
                      <a:pt x="8897" y="3542"/>
                    </a:cubicBezTo>
                    <a:cubicBezTo>
                      <a:pt x="8820" y="3564"/>
                      <a:pt x="8765" y="3641"/>
                      <a:pt x="8787" y="3729"/>
                    </a:cubicBezTo>
                    <a:cubicBezTo>
                      <a:pt x="8886" y="4103"/>
                      <a:pt x="8842" y="4510"/>
                      <a:pt x="8655" y="4862"/>
                    </a:cubicBezTo>
                    <a:cubicBezTo>
                      <a:pt x="8501" y="5159"/>
                      <a:pt x="8303" y="5445"/>
                      <a:pt x="8083" y="5719"/>
                    </a:cubicBezTo>
                    <a:lnTo>
                      <a:pt x="6840" y="5719"/>
                    </a:lnTo>
                    <a:cubicBezTo>
                      <a:pt x="7093" y="5093"/>
                      <a:pt x="7302" y="4466"/>
                      <a:pt x="7456" y="3839"/>
                    </a:cubicBezTo>
                    <a:cubicBezTo>
                      <a:pt x="7577" y="3399"/>
                      <a:pt x="7533" y="2959"/>
                      <a:pt x="7357" y="2552"/>
                    </a:cubicBezTo>
                    <a:lnTo>
                      <a:pt x="7357" y="2552"/>
                    </a:lnTo>
                    <a:cubicBezTo>
                      <a:pt x="7852" y="2585"/>
                      <a:pt x="8281" y="2827"/>
                      <a:pt x="8556" y="3223"/>
                    </a:cubicBezTo>
                    <a:cubicBezTo>
                      <a:pt x="8584" y="3266"/>
                      <a:pt x="8636" y="3290"/>
                      <a:pt x="8686" y="3290"/>
                    </a:cubicBezTo>
                    <a:cubicBezTo>
                      <a:pt x="8714" y="3290"/>
                      <a:pt x="8742" y="3283"/>
                      <a:pt x="8765" y="3267"/>
                    </a:cubicBezTo>
                    <a:cubicBezTo>
                      <a:pt x="8831" y="3212"/>
                      <a:pt x="8853" y="3124"/>
                      <a:pt x="8809" y="3047"/>
                    </a:cubicBezTo>
                    <a:cubicBezTo>
                      <a:pt x="8666" y="2860"/>
                      <a:pt x="8501" y="2695"/>
                      <a:pt x="8314" y="2563"/>
                    </a:cubicBezTo>
                    <a:lnTo>
                      <a:pt x="8391" y="2376"/>
                    </a:lnTo>
                    <a:lnTo>
                      <a:pt x="8413" y="2398"/>
                    </a:lnTo>
                    <a:cubicBezTo>
                      <a:pt x="8435" y="2409"/>
                      <a:pt x="8468" y="2420"/>
                      <a:pt x="8490" y="2420"/>
                    </a:cubicBezTo>
                    <a:cubicBezTo>
                      <a:pt x="8545" y="2420"/>
                      <a:pt x="8589" y="2387"/>
                      <a:pt x="8622" y="2332"/>
                    </a:cubicBezTo>
                    <a:cubicBezTo>
                      <a:pt x="8655" y="2266"/>
                      <a:pt x="8633" y="2167"/>
                      <a:pt x="8556" y="2134"/>
                    </a:cubicBezTo>
                    <a:lnTo>
                      <a:pt x="8501" y="2101"/>
                    </a:lnTo>
                    <a:lnTo>
                      <a:pt x="8512" y="2079"/>
                    </a:lnTo>
                    <a:cubicBezTo>
                      <a:pt x="8545" y="2002"/>
                      <a:pt x="8501" y="1914"/>
                      <a:pt x="8424" y="1881"/>
                    </a:cubicBezTo>
                    <a:cubicBezTo>
                      <a:pt x="8406" y="1873"/>
                      <a:pt x="8387" y="1869"/>
                      <a:pt x="8368" y="1869"/>
                    </a:cubicBezTo>
                    <a:cubicBezTo>
                      <a:pt x="8315" y="1869"/>
                      <a:pt x="8261" y="1899"/>
                      <a:pt x="8237" y="1947"/>
                    </a:cubicBezTo>
                    <a:lnTo>
                      <a:pt x="8193" y="1936"/>
                    </a:lnTo>
                    <a:cubicBezTo>
                      <a:pt x="8170" y="1921"/>
                      <a:pt x="8144" y="1914"/>
                      <a:pt x="8117" y="1914"/>
                    </a:cubicBezTo>
                    <a:cubicBezTo>
                      <a:pt x="8067" y="1914"/>
                      <a:pt x="8017" y="1941"/>
                      <a:pt x="7995" y="1991"/>
                    </a:cubicBezTo>
                    <a:cubicBezTo>
                      <a:pt x="7951" y="2068"/>
                      <a:pt x="7984" y="2156"/>
                      <a:pt x="8050" y="2200"/>
                    </a:cubicBezTo>
                    <a:lnTo>
                      <a:pt x="8116" y="2233"/>
                    </a:lnTo>
                    <a:lnTo>
                      <a:pt x="8050" y="2420"/>
                    </a:lnTo>
                    <a:cubicBezTo>
                      <a:pt x="7621" y="2222"/>
                      <a:pt x="7225" y="2255"/>
                      <a:pt x="7192" y="2244"/>
                    </a:cubicBezTo>
                    <a:cubicBezTo>
                      <a:pt x="6928" y="1849"/>
                      <a:pt x="6543" y="1563"/>
                      <a:pt x="6093" y="1431"/>
                    </a:cubicBezTo>
                    <a:lnTo>
                      <a:pt x="6159" y="1343"/>
                    </a:lnTo>
                    <a:cubicBezTo>
                      <a:pt x="6236" y="1222"/>
                      <a:pt x="6236" y="1057"/>
                      <a:pt x="6159" y="925"/>
                    </a:cubicBezTo>
                    <a:lnTo>
                      <a:pt x="5829" y="463"/>
                    </a:lnTo>
                    <a:cubicBezTo>
                      <a:pt x="5796" y="408"/>
                      <a:pt x="5741" y="364"/>
                      <a:pt x="5686" y="342"/>
                    </a:cubicBezTo>
                    <a:lnTo>
                      <a:pt x="5686" y="155"/>
                    </a:lnTo>
                    <a:cubicBezTo>
                      <a:pt x="5686" y="67"/>
                      <a:pt x="5620" y="1"/>
                      <a:pt x="5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8" name="Google Shape;4988;p76"/>
          <p:cNvGrpSpPr/>
          <p:nvPr/>
        </p:nvGrpSpPr>
        <p:grpSpPr>
          <a:xfrm>
            <a:off x="4037588" y="1350996"/>
            <a:ext cx="451829" cy="3045366"/>
            <a:chOff x="4018794" y="1487584"/>
            <a:chExt cx="451829" cy="3045366"/>
          </a:xfrm>
        </p:grpSpPr>
        <p:grpSp>
          <p:nvGrpSpPr>
            <p:cNvPr id="4989" name="Google Shape;4989;p76"/>
            <p:cNvGrpSpPr/>
            <p:nvPr/>
          </p:nvGrpSpPr>
          <p:grpSpPr>
            <a:xfrm>
              <a:off x="4073331" y="1487584"/>
              <a:ext cx="342757" cy="451347"/>
              <a:chOff x="3912057" y="1548575"/>
              <a:chExt cx="342757" cy="451347"/>
            </a:xfrm>
          </p:grpSpPr>
          <p:sp>
            <p:nvSpPr>
              <p:cNvPr id="4990" name="Google Shape;4990;p76"/>
              <p:cNvSpPr/>
              <p:nvPr/>
            </p:nvSpPr>
            <p:spPr>
              <a:xfrm>
                <a:off x="4032717" y="1665373"/>
                <a:ext cx="85020" cy="102182"/>
              </a:xfrm>
              <a:custGeom>
                <a:avLst/>
                <a:gdLst/>
                <a:ahLst/>
                <a:cxnLst/>
                <a:rect l="l" t="t" r="r" b="b"/>
                <a:pathLst>
                  <a:path w="1937" h="2328" extrusionOk="0">
                    <a:moveTo>
                      <a:pt x="969" y="496"/>
                    </a:moveTo>
                    <a:lnTo>
                      <a:pt x="1365" y="1529"/>
                    </a:lnTo>
                    <a:lnTo>
                      <a:pt x="573" y="1529"/>
                    </a:lnTo>
                    <a:lnTo>
                      <a:pt x="969" y="496"/>
                    </a:lnTo>
                    <a:close/>
                    <a:moveTo>
                      <a:pt x="969" y="1"/>
                    </a:moveTo>
                    <a:cubicBezTo>
                      <a:pt x="892" y="1"/>
                      <a:pt x="815" y="45"/>
                      <a:pt x="793" y="122"/>
                    </a:cubicBezTo>
                    <a:lnTo>
                      <a:pt x="34" y="2123"/>
                    </a:lnTo>
                    <a:cubicBezTo>
                      <a:pt x="1" y="2200"/>
                      <a:pt x="45" y="2288"/>
                      <a:pt x="111" y="2321"/>
                    </a:cubicBezTo>
                    <a:cubicBezTo>
                      <a:pt x="129" y="2326"/>
                      <a:pt x="147" y="2328"/>
                      <a:pt x="164" y="2328"/>
                    </a:cubicBezTo>
                    <a:cubicBezTo>
                      <a:pt x="232" y="2328"/>
                      <a:pt x="291" y="2295"/>
                      <a:pt x="309" y="2233"/>
                    </a:cubicBezTo>
                    <a:lnTo>
                      <a:pt x="463" y="1826"/>
                    </a:lnTo>
                    <a:lnTo>
                      <a:pt x="1475" y="1826"/>
                    </a:lnTo>
                    <a:lnTo>
                      <a:pt x="1629" y="2233"/>
                    </a:lnTo>
                    <a:cubicBezTo>
                      <a:pt x="1655" y="2295"/>
                      <a:pt x="1716" y="2328"/>
                      <a:pt x="1778" y="2328"/>
                    </a:cubicBezTo>
                    <a:cubicBezTo>
                      <a:pt x="1795" y="2328"/>
                      <a:pt x="1811" y="2326"/>
                      <a:pt x="1826" y="2321"/>
                    </a:cubicBezTo>
                    <a:cubicBezTo>
                      <a:pt x="1903" y="2288"/>
                      <a:pt x="1936" y="2200"/>
                      <a:pt x="1914" y="2123"/>
                    </a:cubicBezTo>
                    <a:lnTo>
                      <a:pt x="1156" y="133"/>
                    </a:lnTo>
                    <a:cubicBezTo>
                      <a:pt x="1156" y="133"/>
                      <a:pt x="1156" y="122"/>
                      <a:pt x="1156" y="122"/>
                    </a:cubicBezTo>
                    <a:cubicBezTo>
                      <a:pt x="1123" y="45"/>
                      <a:pt x="1057" y="1"/>
                      <a:pt x="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4098863" y="1658613"/>
                <a:ext cx="34807" cy="34324"/>
              </a:xfrm>
              <a:custGeom>
                <a:avLst/>
                <a:gdLst/>
                <a:ahLst/>
                <a:cxnLst/>
                <a:rect l="l" t="t" r="r" b="b"/>
                <a:pathLst>
                  <a:path w="793" h="782" extrusionOk="0">
                    <a:moveTo>
                      <a:pt x="396" y="1"/>
                    </a:moveTo>
                    <a:cubicBezTo>
                      <a:pt x="319" y="1"/>
                      <a:pt x="242" y="67"/>
                      <a:pt x="242" y="155"/>
                    </a:cubicBezTo>
                    <a:lnTo>
                      <a:pt x="242" y="243"/>
                    </a:lnTo>
                    <a:lnTo>
                      <a:pt x="154" y="243"/>
                    </a:lnTo>
                    <a:cubicBezTo>
                      <a:pt x="78" y="243"/>
                      <a:pt x="1" y="309"/>
                      <a:pt x="1" y="397"/>
                    </a:cubicBezTo>
                    <a:cubicBezTo>
                      <a:pt x="1" y="474"/>
                      <a:pt x="78" y="540"/>
                      <a:pt x="154" y="540"/>
                    </a:cubicBezTo>
                    <a:lnTo>
                      <a:pt x="242" y="540"/>
                    </a:lnTo>
                    <a:lnTo>
                      <a:pt x="242" y="639"/>
                    </a:lnTo>
                    <a:cubicBezTo>
                      <a:pt x="242" y="716"/>
                      <a:pt x="319" y="782"/>
                      <a:pt x="396" y="782"/>
                    </a:cubicBezTo>
                    <a:cubicBezTo>
                      <a:pt x="484" y="782"/>
                      <a:pt x="550" y="716"/>
                      <a:pt x="550" y="639"/>
                    </a:cubicBezTo>
                    <a:lnTo>
                      <a:pt x="550" y="540"/>
                    </a:lnTo>
                    <a:lnTo>
                      <a:pt x="638" y="540"/>
                    </a:lnTo>
                    <a:cubicBezTo>
                      <a:pt x="726" y="540"/>
                      <a:pt x="792" y="474"/>
                      <a:pt x="792" y="397"/>
                    </a:cubicBezTo>
                    <a:cubicBezTo>
                      <a:pt x="792" y="309"/>
                      <a:pt x="726" y="243"/>
                      <a:pt x="638" y="243"/>
                    </a:cubicBezTo>
                    <a:lnTo>
                      <a:pt x="550" y="243"/>
                    </a:lnTo>
                    <a:lnTo>
                      <a:pt x="550" y="155"/>
                    </a:lnTo>
                    <a:cubicBezTo>
                      <a:pt x="550" y="67"/>
                      <a:pt x="484"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6"/>
              <p:cNvSpPr/>
              <p:nvPr/>
            </p:nvSpPr>
            <p:spPr>
              <a:xfrm>
                <a:off x="4076654" y="1877285"/>
                <a:ext cx="13563" cy="26599"/>
              </a:xfrm>
              <a:custGeom>
                <a:avLst/>
                <a:gdLst/>
                <a:ahLst/>
                <a:cxnLst/>
                <a:rect l="l" t="t" r="r" b="b"/>
                <a:pathLst>
                  <a:path w="309" h="606" extrusionOk="0">
                    <a:moveTo>
                      <a:pt x="155" y="1"/>
                    </a:moveTo>
                    <a:cubicBezTo>
                      <a:pt x="67" y="1"/>
                      <a:pt x="1" y="67"/>
                      <a:pt x="1" y="144"/>
                    </a:cubicBezTo>
                    <a:lnTo>
                      <a:pt x="1" y="451"/>
                    </a:lnTo>
                    <a:cubicBezTo>
                      <a:pt x="1" y="539"/>
                      <a:pt x="67" y="605"/>
                      <a:pt x="155" y="605"/>
                    </a:cubicBezTo>
                    <a:cubicBezTo>
                      <a:pt x="243" y="605"/>
                      <a:pt x="309" y="539"/>
                      <a:pt x="309" y="451"/>
                    </a:cubicBezTo>
                    <a:lnTo>
                      <a:pt x="309" y="144"/>
                    </a:lnTo>
                    <a:cubicBezTo>
                      <a:pt x="309" y="67"/>
                      <a:pt x="243"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6"/>
              <p:cNvSpPr/>
              <p:nvPr/>
            </p:nvSpPr>
            <p:spPr>
              <a:xfrm>
                <a:off x="3979169" y="1608927"/>
                <a:ext cx="208577" cy="208050"/>
              </a:xfrm>
              <a:custGeom>
                <a:avLst/>
                <a:gdLst/>
                <a:ahLst/>
                <a:cxnLst/>
                <a:rect l="l" t="t" r="r" b="b"/>
                <a:pathLst>
                  <a:path w="4752" h="4740" extrusionOk="0">
                    <a:moveTo>
                      <a:pt x="2376" y="0"/>
                    </a:moveTo>
                    <a:cubicBezTo>
                      <a:pt x="1078" y="0"/>
                      <a:pt x="0" y="1067"/>
                      <a:pt x="0" y="2376"/>
                    </a:cubicBezTo>
                    <a:cubicBezTo>
                      <a:pt x="0" y="3684"/>
                      <a:pt x="1067" y="4740"/>
                      <a:pt x="2376" y="4740"/>
                    </a:cubicBezTo>
                    <a:cubicBezTo>
                      <a:pt x="3453" y="4740"/>
                      <a:pt x="4399" y="4014"/>
                      <a:pt x="4674" y="2980"/>
                    </a:cubicBezTo>
                    <a:cubicBezTo>
                      <a:pt x="4696" y="2903"/>
                      <a:pt x="4641" y="2815"/>
                      <a:pt x="4564" y="2793"/>
                    </a:cubicBezTo>
                    <a:cubicBezTo>
                      <a:pt x="4552" y="2790"/>
                      <a:pt x="4541" y="2789"/>
                      <a:pt x="4529" y="2789"/>
                    </a:cubicBezTo>
                    <a:cubicBezTo>
                      <a:pt x="4462" y="2789"/>
                      <a:pt x="4396" y="2838"/>
                      <a:pt x="4377" y="2903"/>
                    </a:cubicBezTo>
                    <a:cubicBezTo>
                      <a:pt x="4135" y="3805"/>
                      <a:pt x="3310" y="4443"/>
                      <a:pt x="2376" y="4443"/>
                    </a:cubicBezTo>
                    <a:cubicBezTo>
                      <a:pt x="1232" y="4443"/>
                      <a:pt x="308" y="3508"/>
                      <a:pt x="308" y="2376"/>
                    </a:cubicBezTo>
                    <a:cubicBezTo>
                      <a:pt x="308" y="1232"/>
                      <a:pt x="1232" y="297"/>
                      <a:pt x="2376" y="297"/>
                    </a:cubicBezTo>
                    <a:cubicBezTo>
                      <a:pt x="3519" y="297"/>
                      <a:pt x="4432" y="1210"/>
                      <a:pt x="4454" y="2343"/>
                    </a:cubicBezTo>
                    <a:lnTo>
                      <a:pt x="4454" y="2354"/>
                    </a:lnTo>
                    <a:cubicBezTo>
                      <a:pt x="4454" y="2431"/>
                      <a:pt x="4520" y="2497"/>
                      <a:pt x="4597" y="2497"/>
                    </a:cubicBezTo>
                    <a:cubicBezTo>
                      <a:pt x="4685" y="2497"/>
                      <a:pt x="4751" y="2431"/>
                      <a:pt x="4751" y="2343"/>
                    </a:cubicBezTo>
                    <a:cubicBezTo>
                      <a:pt x="4740" y="1045"/>
                      <a:pt x="3684" y="0"/>
                      <a:pt x="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3912057" y="1548575"/>
                <a:ext cx="342757" cy="451347"/>
              </a:xfrm>
              <a:custGeom>
                <a:avLst/>
                <a:gdLst/>
                <a:ahLst/>
                <a:cxnLst/>
                <a:rect l="l" t="t" r="r" b="b"/>
                <a:pathLst>
                  <a:path w="7809" h="10283" extrusionOk="0">
                    <a:moveTo>
                      <a:pt x="2918" y="1"/>
                    </a:moveTo>
                    <a:cubicBezTo>
                      <a:pt x="2843" y="1"/>
                      <a:pt x="2769" y="10"/>
                      <a:pt x="2695" y="34"/>
                    </a:cubicBezTo>
                    <a:cubicBezTo>
                      <a:pt x="2277" y="166"/>
                      <a:pt x="2101" y="682"/>
                      <a:pt x="1826" y="880"/>
                    </a:cubicBezTo>
                    <a:cubicBezTo>
                      <a:pt x="1760" y="924"/>
                      <a:pt x="1683" y="968"/>
                      <a:pt x="1573" y="1012"/>
                    </a:cubicBezTo>
                    <a:cubicBezTo>
                      <a:pt x="1496" y="1034"/>
                      <a:pt x="1452" y="1122"/>
                      <a:pt x="1485" y="1199"/>
                    </a:cubicBezTo>
                    <a:cubicBezTo>
                      <a:pt x="1511" y="1259"/>
                      <a:pt x="1569" y="1298"/>
                      <a:pt x="1629" y="1298"/>
                    </a:cubicBezTo>
                    <a:cubicBezTo>
                      <a:pt x="1647" y="1298"/>
                      <a:pt x="1666" y="1295"/>
                      <a:pt x="1683" y="1287"/>
                    </a:cubicBezTo>
                    <a:cubicBezTo>
                      <a:pt x="1815" y="1243"/>
                      <a:pt x="1925" y="1188"/>
                      <a:pt x="2002" y="1122"/>
                    </a:cubicBezTo>
                    <a:cubicBezTo>
                      <a:pt x="2321" y="891"/>
                      <a:pt x="2497" y="418"/>
                      <a:pt x="2794" y="319"/>
                    </a:cubicBezTo>
                    <a:cubicBezTo>
                      <a:pt x="2836" y="305"/>
                      <a:pt x="2881" y="299"/>
                      <a:pt x="2929" y="299"/>
                    </a:cubicBezTo>
                    <a:cubicBezTo>
                      <a:pt x="3203" y="299"/>
                      <a:pt x="3558" y="506"/>
                      <a:pt x="3905" y="506"/>
                    </a:cubicBezTo>
                    <a:cubicBezTo>
                      <a:pt x="4255" y="506"/>
                      <a:pt x="4623" y="302"/>
                      <a:pt x="4900" y="302"/>
                    </a:cubicBezTo>
                    <a:cubicBezTo>
                      <a:pt x="4945" y="302"/>
                      <a:pt x="4987" y="307"/>
                      <a:pt x="5026" y="319"/>
                    </a:cubicBezTo>
                    <a:cubicBezTo>
                      <a:pt x="5312" y="418"/>
                      <a:pt x="5488" y="891"/>
                      <a:pt x="5807" y="1122"/>
                    </a:cubicBezTo>
                    <a:cubicBezTo>
                      <a:pt x="6137" y="1364"/>
                      <a:pt x="6643" y="1375"/>
                      <a:pt x="6819" y="1628"/>
                    </a:cubicBezTo>
                    <a:cubicBezTo>
                      <a:pt x="7006" y="1870"/>
                      <a:pt x="6863" y="2365"/>
                      <a:pt x="6984" y="2750"/>
                    </a:cubicBezTo>
                    <a:cubicBezTo>
                      <a:pt x="7105" y="3113"/>
                      <a:pt x="7512" y="3432"/>
                      <a:pt x="7512" y="3751"/>
                    </a:cubicBezTo>
                    <a:cubicBezTo>
                      <a:pt x="7512" y="4069"/>
                      <a:pt x="7116" y="4377"/>
                      <a:pt x="6984" y="4751"/>
                    </a:cubicBezTo>
                    <a:cubicBezTo>
                      <a:pt x="6863" y="5125"/>
                      <a:pt x="7006" y="5620"/>
                      <a:pt x="6819" y="5862"/>
                    </a:cubicBezTo>
                    <a:cubicBezTo>
                      <a:pt x="6643" y="6115"/>
                      <a:pt x="6137" y="6126"/>
                      <a:pt x="5807" y="6368"/>
                    </a:cubicBezTo>
                    <a:cubicBezTo>
                      <a:pt x="5488" y="6599"/>
                      <a:pt x="5312" y="7083"/>
                      <a:pt x="5026" y="7171"/>
                    </a:cubicBezTo>
                    <a:cubicBezTo>
                      <a:pt x="4984" y="7185"/>
                      <a:pt x="4939" y="7192"/>
                      <a:pt x="4891" y="7192"/>
                    </a:cubicBezTo>
                    <a:cubicBezTo>
                      <a:pt x="4614" y="7192"/>
                      <a:pt x="4251" y="6984"/>
                      <a:pt x="3905" y="6984"/>
                    </a:cubicBezTo>
                    <a:cubicBezTo>
                      <a:pt x="3558" y="6984"/>
                      <a:pt x="3203" y="7192"/>
                      <a:pt x="2929" y="7192"/>
                    </a:cubicBezTo>
                    <a:cubicBezTo>
                      <a:pt x="2881" y="7192"/>
                      <a:pt x="2836" y="7185"/>
                      <a:pt x="2794" y="7171"/>
                    </a:cubicBezTo>
                    <a:cubicBezTo>
                      <a:pt x="2497" y="7083"/>
                      <a:pt x="2321" y="6599"/>
                      <a:pt x="2002" y="6368"/>
                    </a:cubicBezTo>
                    <a:cubicBezTo>
                      <a:pt x="1683" y="6137"/>
                      <a:pt x="1177" y="6115"/>
                      <a:pt x="990" y="5862"/>
                    </a:cubicBezTo>
                    <a:cubicBezTo>
                      <a:pt x="814" y="5620"/>
                      <a:pt x="946" y="5125"/>
                      <a:pt x="825" y="4751"/>
                    </a:cubicBezTo>
                    <a:cubicBezTo>
                      <a:pt x="704" y="4377"/>
                      <a:pt x="298" y="4069"/>
                      <a:pt x="298" y="3751"/>
                    </a:cubicBezTo>
                    <a:cubicBezTo>
                      <a:pt x="298" y="3432"/>
                      <a:pt x="704" y="3124"/>
                      <a:pt x="825" y="2750"/>
                    </a:cubicBezTo>
                    <a:cubicBezTo>
                      <a:pt x="946" y="2365"/>
                      <a:pt x="814" y="1870"/>
                      <a:pt x="990" y="1628"/>
                    </a:cubicBezTo>
                    <a:cubicBezTo>
                      <a:pt x="1023" y="1584"/>
                      <a:pt x="1078" y="1540"/>
                      <a:pt x="1144" y="1496"/>
                    </a:cubicBezTo>
                    <a:cubicBezTo>
                      <a:pt x="1210" y="1463"/>
                      <a:pt x="1232" y="1364"/>
                      <a:pt x="1188" y="1298"/>
                    </a:cubicBezTo>
                    <a:cubicBezTo>
                      <a:pt x="1167" y="1248"/>
                      <a:pt x="1117" y="1221"/>
                      <a:pt x="1066" y="1221"/>
                    </a:cubicBezTo>
                    <a:cubicBezTo>
                      <a:pt x="1040" y="1221"/>
                      <a:pt x="1013" y="1228"/>
                      <a:pt x="990" y="1243"/>
                    </a:cubicBezTo>
                    <a:cubicBezTo>
                      <a:pt x="880" y="1298"/>
                      <a:pt x="803" y="1364"/>
                      <a:pt x="748" y="1452"/>
                    </a:cubicBezTo>
                    <a:cubicBezTo>
                      <a:pt x="496" y="1804"/>
                      <a:pt x="649" y="2321"/>
                      <a:pt x="539" y="2651"/>
                    </a:cubicBezTo>
                    <a:cubicBezTo>
                      <a:pt x="441" y="2970"/>
                      <a:pt x="1" y="3300"/>
                      <a:pt x="1" y="3751"/>
                    </a:cubicBezTo>
                    <a:cubicBezTo>
                      <a:pt x="1" y="4190"/>
                      <a:pt x="441" y="4520"/>
                      <a:pt x="539" y="4839"/>
                    </a:cubicBezTo>
                    <a:cubicBezTo>
                      <a:pt x="649" y="5169"/>
                      <a:pt x="496" y="5686"/>
                      <a:pt x="748" y="6038"/>
                    </a:cubicBezTo>
                    <a:cubicBezTo>
                      <a:pt x="924" y="6280"/>
                      <a:pt x="1221" y="6357"/>
                      <a:pt x="1507" y="6456"/>
                    </a:cubicBezTo>
                    <a:lnTo>
                      <a:pt x="441" y="8842"/>
                    </a:lnTo>
                    <a:cubicBezTo>
                      <a:pt x="419" y="8886"/>
                      <a:pt x="430" y="8952"/>
                      <a:pt x="463" y="8985"/>
                    </a:cubicBezTo>
                    <a:cubicBezTo>
                      <a:pt x="482" y="9023"/>
                      <a:pt x="526" y="9053"/>
                      <a:pt x="573" y="9053"/>
                    </a:cubicBezTo>
                    <a:cubicBezTo>
                      <a:pt x="580" y="9053"/>
                      <a:pt x="587" y="9053"/>
                      <a:pt x="594" y="9051"/>
                    </a:cubicBezTo>
                    <a:lnTo>
                      <a:pt x="2035" y="8930"/>
                    </a:lnTo>
                    <a:lnTo>
                      <a:pt x="2739" y="10206"/>
                    </a:lnTo>
                    <a:cubicBezTo>
                      <a:pt x="2761" y="10261"/>
                      <a:pt x="2816" y="10283"/>
                      <a:pt x="2871" y="10283"/>
                    </a:cubicBezTo>
                    <a:cubicBezTo>
                      <a:pt x="2926" y="10283"/>
                      <a:pt x="2981" y="10261"/>
                      <a:pt x="3003" y="10206"/>
                    </a:cubicBezTo>
                    <a:lnTo>
                      <a:pt x="3399" y="9469"/>
                    </a:lnTo>
                    <a:cubicBezTo>
                      <a:pt x="3432" y="9403"/>
                      <a:pt x="3410" y="9304"/>
                      <a:pt x="3333" y="9271"/>
                    </a:cubicBezTo>
                    <a:cubicBezTo>
                      <a:pt x="3312" y="9257"/>
                      <a:pt x="3288" y="9251"/>
                      <a:pt x="3264" y="9251"/>
                    </a:cubicBezTo>
                    <a:cubicBezTo>
                      <a:pt x="3211" y="9251"/>
                      <a:pt x="3157" y="9281"/>
                      <a:pt x="3135" y="9326"/>
                    </a:cubicBezTo>
                    <a:lnTo>
                      <a:pt x="2871" y="9821"/>
                    </a:lnTo>
                    <a:lnTo>
                      <a:pt x="2244" y="8699"/>
                    </a:lnTo>
                    <a:cubicBezTo>
                      <a:pt x="2225" y="8651"/>
                      <a:pt x="2172" y="8620"/>
                      <a:pt x="2123" y="8620"/>
                    </a:cubicBezTo>
                    <a:cubicBezTo>
                      <a:pt x="2115" y="8620"/>
                      <a:pt x="2108" y="8621"/>
                      <a:pt x="2101" y="8622"/>
                    </a:cubicBezTo>
                    <a:lnTo>
                      <a:pt x="825" y="8732"/>
                    </a:lnTo>
                    <a:lnTo>
                      <a:pt x="1782" y="6577"/>
                    </a:lnTo>
                    <a:cubicBezTo>
                      <a:pt x="2101" y="6764"/>
                      <a:pt x="2255" y="7314"/>
                      <a:pt x="2706" y="7457"/>
                    </a:cubicBezTo>
                    <a:cubicBezTo>
                      <a:pt x="2778" y="7480"/>
                      <a:pt x="2851" y="7489"/>
                      <a:pt x="2924" y="7489"/>
                    </a:cubicBezTo>
                    <a:cubicBezTo>
                      <a:pt x="3265" y="7489"/>
                      <a:pt x="3615" y="7281"/>
                      <a:pt x="3905" y="7281"/>
                    </a:cubicBezTo>
                    <a:cubicBezTo>
                      <a:pt x="4202" y="7281"/>
                      <a:pt x="4553" y="7490"/>
                      <a:pt x="4894" y="7490"/>
                    </a:cubicBezTo>
                    <a:cubicBezTo>
                      <a:pt x="5510" y="7490"/>
                      <a:pt x="5675" y="6797"/>
                      <a:pt x="6038" y="6577"/>
                    </a:cubicBezTo>
                    <a:lnTo>
                      <a:pt x="6995" y="8732"/>
                    </a:lnTo>
                    <a:lnTo>
                      <a:pt x="5719" y="8611"/>
                    </a:lnTo>
                    <a:cubicBezTo>
                      <a:pt x="5653" y="8611"/>
                      <a:pt x="5598" y="8644"/>
                      <a:pt x="5576" y="8688"/>
                    </a:cubicBezTo>
                    <a:lnTo>
                      <a:pt x="4949" y="9821"/>
                    </a:lnTo>
                    <a:lnTo>
                      <a:pt x="4191" y="8413"/>
                    </a:lnTo>
                    <a:cubicBezTo>
                      <a:pt x="4136" y="8303"/>
                      <a:pt x="4026" y="8237"/>
                      <a:pt x="3905" y="8237"/>
                    </a:cubicBezTo>
                    <a:cubicBezTo>
                      <a:pt x="3795" y="8237"/>
                      <a:pt x="3685" y="8303"/>
                      <a:pt x="3630" y="8413"/>
                    </a:cubicBezTo>
                    <a:lnTo>
                      <a:pt x="3421" y="8787"/>
                    </a:lnTo>
                    <a:cubicBezTo>
                      <a:pt x="3377" y="8864"/>
                      <a:pt x="3410" y="8952"/>
                      <a:pt x="3476" y="8996"/>
                    </a:cubicBezTo>
                    <a:cubicBezTo>
                      <a:pt x="3499" y="9010"/>
                      <a:pt x="3524" y="9016"/>
                      <a:pt x="3548" y="9016"/>
                    </a:cubicBezTo>
                    <a:cubicBezTo>
                      <a:pt x="3602" y="9016"/>
                      <a:pt x="3654" y="8984"/>
                      <a:pt x="3685" y="8930"/>
                    </a:cubicBezTo>
                    <a:lnTo>
                      <a:pt x="3894" y="8556"/>
                    </a:lnTo>
                    <a:cubicBezTo>
                      <a:pt x="3894" y="8545"/>
                      <a:pt x="3899" y="8540"/>
                      <a:pt x="3906" y="8540"/>
                    </a:cubicBezTo>
                    <a:cubicBezTo>
                      <a:pt x="3913" y="8540"/>
                      <a:pt x="3921" y="8545"/>
                      <a:pt x="3927" y="8556"/>
                    </a:cubicBezTo>
                    <a:lnTo>
                      <a:pt x="4817" y="10206"/>
                    </a:lnTo>
                    <a:cubicBezTo>
                      <a:pt x="4839" y="10250"/>
                      <a:pt x="4894" y="10283"/>
                      <a:pt x="4949" y="10283"/>
                    </a:cubicBezTo>
                    <a:cubicBezTo>
                      <a:pt x="5004" y="10283"/>
                      <a:pt x="5048" y="10250"/>
                      <a:pt x="5081" y="10206"/>
                    </a:cubicBezTo>
                    <a:lnTo>
                      <a:pt x="5785" y="8930"/>
                    </a:lnTo>
                    <a:lnTo>
                      <a:pt x="7226" y="9051"/>
                    </a:lnTo>
                    <a:cubicBezTo>
                      <a:pt x="7281" y="9051"/>
                      <a:pt x="7325" y="9029"/>
                      <a:pt x="7358" y="8985"/>
                    </a:cubicBezTo>
                    <a:cubicBezTo>
                      <a:pt x="7391" y="8941"/>
                      <a:pt x="7391" y="8886"/>
                      <a:pt x="7369" y="8842"/>
                    </a:cubicBezTo>
                    <a:lnTo>
                      <a:pt x="6313" y="6456"/>
                    </a:lnTo>
                    <a:cubicBezTo>
                      <a:pt x="6588" y="6357"/>
                      <a:pt x="6896" y="6280"/>
                      <a:pt x="7072" y="6038"/>
                    </a:cubicBezTo>
                    <a:lnTo>
                      <a:pt x="7061" y="6038"/>
                    </a:lnTo>
                    <a:cubicBezTo>
                      <a:pt x="7325" y="5697"/>
                      <a:pt x="7160" y="5169"/>
                      <a:pt x="7270" y="4839"/>
                    </a:cubicBezTo>
                    <a:cubicBezTo>
                      <a:pt x="7380" y="4520"/>
                      <a:pt x="7809" y="4190"/>
                      <a:pt x="7809" y="3751"/>
                    </a:cubicBezTo>
                    <a:cubicBezTo>
                      <a:pt x="7809" y="3300"/>
                      <a:pt x="7380" y="2970"/>
                      <a:pt x="7270" y="2651"/>
                    </a:cubicBezTo>
                    <a:cubicBezTo>
                      <a:pt x="7160" y="2321"/>
                      <a:pt x="7325" y="1804"/>
                      <a:pt x="7061" y="1452"/>
                    </a:cubicBezTo>
                    <a:cubicBezTo>
                      <a:pt x="6808" y="1100"/>
                      <a:pt x="6269" y="1089"/>
                      <a:pt x="5983" y="880"/>
                    </a:cubicBezTo>
                    <a:cubicBezTo>
                      <a:pt x="5708" y="682"/>
                      <a:pt x="5532" y="166"/>
                      <a:pt x="5114" y="34"/>
                    </a:cubicBezTo>
                    <a:cubicBezTo>
                      <a:pt x="5043" y="10"/>
                      <a:pt x="4970" y="1"/>
                      <a:pt x="4896" y="1"/>
                    </a:cubicBezTo>
                    <a:cubicBezTo>
                      <a:pt x="4555" y="1"/>
                      <a:pt x="4203" y="210"/>
                      <a:pt x="3905" y="210"/>
                    </a:cubicBezTo>
                    <a:cubicBezTo>
                      <a:pt x="3615" y="210"/>
                      <a:pt x="326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76"/>
            <p:cNvGrpSpPr/>
            <p:nvPr/>
          </p:nvGrpSpPr>
          <p:grpSpPr>
            <a:xfrm>
              <a:off x="4117969" y="2153179"/>
              <a:ext cx="253479" cy="451478"/>
              <a:chOff x="4033683" y="2117069"/>
              <a:chExt cx="253479" cy="451478"/>
            </a:xfrm>
          </p:grpSpPr>
          <p:sp>
            <p:nvSpPr>
              <p:cNvPr id="4996" name="Google Shape;4996;p76"/>
              <p:cNvSpPr/>
              <p:nvPr/>
            </p:nvSpPr>
            <p:spPr>
              <a:xfrm>
                <a:off x="4033683" y="2117069"/>
                <a:ext cx="253479" cy="451478"/>
              </a:xfrm>
              <a:custGeom>
                <a:avLst/>
                <a:gdLst/>
                <a:ahLst/>
                <a:cxnLst/>
                <a:rect l="l" t="t" r="r" b="b"/>
                <a:pathLst>
                  <a:path w="5775" h="10286" extrusionOk="0">
                    <a:moveTo>
                      <a:pt x="4477" y="2510"/>
                    </a:moveTo>
                    <a:lnTo>
                      <a:pt x="4477" y="4160"/>
                    </a:lnTo>
                    <a:lnTo>
                      <a:pt x="4488" y="4160"/>
                    </a:lnTo>
                    <a:cubicBezTo>
                      <a:pt x="4488" y="4204"/>
                      <a:pt x="4455" y="4248"/>
                      <a:pt x="4411" y="4270"/>
                    </a:cubicBezTo>
                    <a:cubicBezTo>
                      <a:pt x="3905" y="4479"/>
                      <a:pt x="3399" y="4589"/>
                      <a:pt x="2893" y="4589"/>
                    </a:cubicBezTo>
                    <a:cubicBezTo>
                      <a:pt x="2376" y="4589"/>
                      <a:pt x="1870" y="4479"/>
                      <a:pt x="1365" y="4270"/>
                    </a:cubicBezTo>
                    <a:cubicBezTo>
                      <a:pt x="1321" y="4248"/>
                      <a:pt x="1299" y="4204"/>
                      <a:pt x="1299" y="4160"/>
                    </a:cubicBezTo>
                    <a:lnTo>
                      <a:pt x="1299" y="2510"/>
                    </a:lnTo>
                    <a:cubicBezTo>
                      <a:pt x="2299" y="3060"/>
                      <a:pt x="2629" y="3258"/>
                      <a:pt x="2761" y="3324"/>
                    </a:cubicBezTo>
                    <a:cubicBezTo>
                      <a:pt x="2808" y="3344"/>
                      <a:pt x="2855" y="3365"/>
                      <a:pt x="2903" y="3365"/>
                    </a:cubicBezTo>
                    <a:cubicBezTo>
                      <a:pt x="2932" y="3365"/>
                      <a:pt x="2962" y="3357"/>
                      <a:pt x="2992" y="3335"/>
                    </a:cubicBezTo>
                    <a:lnTo>
                      <a:pt x="3762" y="2906"/>
                    </a:lnTo>
                    <a:lnTo>
                      <a:pt x="3762" y="3885"/>
                    </a:lnTo>
                    <a:cubicBezTo>
                      <a:pt x="3762" y="3973"/>
                      <a:pt x="3839" y="4039"/>
                      <a:pt x="3916" y="4039"/>
                    </a:cubicBezTo>
                    <a:cubicBezTo>
                      <a:pt x="4004" y="4039"/>
                      <a:pt x="4070" y="3973"/>
                      <a:pt x="4070" y="3885"/>
                    </a:cubicBezTo>
                    <a:lnTo>
                      <a:pt x="4070" y="2741"/>
                    </a:lnTo>
                    <a:lnTo>
                      <a:pt x="4477" y="2510"/>
                    </a:lnTo>
                    <a:close/>
                    <a:moveTo>
                      <a:pt x="3300" y="4864"/>
                    </a:moveTo>
                    <a:lnTo>
                      <a:pt x="3300" y="4963"/>
                    </a:lnTo>
                    <a:cubicBezTo>
                      <a:pt x="3300" y="5029"/>
                      <a:pt x="3245" y="5095"/>
                      <a:pt x="3168" y="5095"/>
                    </a:cubicBezTo>
                    <a:lnTo>
                      <a:pt x="2607" y="5095"/>
                    </a:lnTo>
                    <a:cubicBezTo>
                      <a:pt x="2530" y="5095"/>
                      <a:pt x="2475" y="5029"/>
                      <a:pt x="2475" y="4963"/>
                    </a:cubicBezTo>
                    <a:lnTo>
                      <a:pt x="2475" y="4864"/>
                    </a:lnTo>
                    <a:cubicBezTo>
                      <a:pt x="2607" y="4886"/>
                      <a:pt x="2750" y="4886"/>
                      <a:pt x="2893" y="4886"/>
                    </a:cubicBezTo>
                    <a:cubicBezTo>
                      <a:pt x="3025" y="4886"/>
                      <a:pt x="3168" y="4886"/>
                      <a:pt x="3300" y="4864"/>
                    </a:cubicBezTo>
                    <a:close/>
                    <a:moveTo>
                      <a:pt x="3509" y="5876"/>
                    </a:moveTo>
                    <a:cubicBezTo>
                      <a:pt x="3652" y="5876"/>
                      <a:pt x="3762" y="5986"/>
                      <a:pt x="3762" y="6129"/>
                    </a:cubicBezTo>
                    <a:lnTo>
                      <a:pt x="2013" y="6129"/>
                    </a:lnTo>
                    <a:cubicBezTo>
                      <a:pt x="2013" y="5986"/>
                      <a:pt x="2123" y="5876"/>
                      <a:pt x="2266" y="5876"/>
                    </a:cubicBezTo>
                    <a:close/>
                    <a:moveTo>
                      <a:pt x="4125" y="6436"/>
                    </a:moveTo>
                    <a:cubicBezTo>
                      <a:pt x="4312" y="6436"/>
                      <a:pt x="4477" y="6590"/>
                      <a:pt x="4488" y="6777"/>
                    </a:cubicBezTo>
                    <a:lnTo>
                      <a:pt x="1299" y="6777"/>
                    </a:lnTo>
                    <a:cubicBezTo>
                      <a:pt x="1299" y="6590"/>
                      <a:pt x="1464" y="6436"/>
                      <a:pt x="1661" y="6436"/>
                    </a:cubicBezTo>
                    <a:close/>
                    <a:moveTo>
                      <a:pt x="2888" y="0"/>
                    </a:moveTo>
                    <a:cubicBezTo>
                      <a:pt x="2852" y="0"/>
                      <a:pt x="2816" y="9"/>
                      <a:pt x="2783" y="25"/>
                    </a:cubicBezTo>
                    <a:lnTo>
                      <a:pt x="111" y="1499"/>
                    </a:lnTo>
                    <a:cubicBezTo>
                      <a:pt x="45" y="1532"/>
                      <a:pt x="1" y="1598"/>
                      <a:pt x="1" y="1675"/>
                    </a:cubicBezTo>
                    <a:cubicBezTo>
                      <a:pt x="1" y="1752"/>
                      <a:pt x="45" y="1829"/>
                      <a:pt x="111" y="1862"/>
                    </a:cubicBezTo>
                    <a:cubicBezTo>
                      <a:pt x="452" y="2049"/>
                      <a:pt x="738" y="2203"/>
                      <a:pt x="991" y="2346"/>
                    </a:cubicBezTo>
                    <a:lnTo>
                      <a:pt x="991" y="4160"/>
                    </a:lnTo>
                    <a:cubicBezTo>
                      <a:pt x="991" y="4325"/>
                      <a:pt x="1090" y="4479"/>
                      <a:pt x="1255" y="4545"/>
                    </a:cubicBezTo>
                    <a:cubicBezTo>
                      <a:pt x="1563" y="4677"/>
                      <a:pt x="1859" y="4765"/>
                      <a:pt x="2167" y="4820"/>
                    </a:cubicBezTo>
                    <a:lnTo>
                      <a:pt x="2167" y="4963"/>
                    </a:lnTo>
                    <a:cubicBezTo>
                      <a:pt x="2167" y="5194"/>
                      <a:pt x="2365" y="5392"/>
                      <a:pt x="2607" y="5392"/>
                    </a:cubicBezTo>
                    <a:lnTo>
                      <a:pt x="2739" y="5392"/>
                    </a:lnTo>
                    <a:lnTo>
                      <a:pt x="2739" y="5568"/>
                    </a:lnTo>
                    <a:lnTo>
                      <a:pt x="2266" y="5568"/>
                    </a:lnTo>
                    <a:cubicBezTo>
                      <a:pt x="1958" y="5568"/>
                      <a:pt x="1705" y="5821"/>
                      <a:pt x="1705" y="6129"/>
                    </a:cubicBezTo>
                    <a:lnTo>
                      <a:pt x="1661" y="6129"/>
                    </a:lnTo>
                    <a:cubicBezTo>
                      <a:pt x="1299" y="6129"/>
                      <a:pt x="1002" y="6425"/>
                      <a:pt x="991" y="6777"/>
                    </a:cubicBezTo>
                    <a:lnTo>
                      <a:pt x="793" y="6777"/>
                    </a:lnTo>
                    <a:cubicBezTo>
                      <a:pt x="496" y="6777"/>
                      <a:pt x="254" y="7019"/>
                      <a:pt x="254" y="7316"/>
                    </a:cubicBezTo>
                    <a:lnTo>
                      <a:pt x="254" y="9747"/>
                    </a:lnTo>
                    <a:cubicBezTo>
                      <a:pt x="254" y="10044"/>
                      <a:pt x="496" y="10285"/>
                      <a:pt x="793" y="10285"/>
                    </a:cubicBezTo>
                    <a:lnTo>
                      <a:pt x="4224" y="10285"/>
                    </a:lnTo>
                    <a:cubicBezTo>
                      <a:pt x="4312" y="10285"/>
                      <a:pt x="4378" y="10219"/>
                      <a:pt x="4378" y="10131"/>
                    </a:cubicBezTo>
                    <a:cubicBezTo>
                      <a:pt x="4378" y="10044"/>
                      <a:pt x="4312" y="9978"/>
                      <a:pt x="4224" y="9978"/>
                    </a:cubicBezTo>
                    <a:lnTo>
                      <a:pt x="793" y="9978"/>
                    </a:lnTo>
                    <a:cubicBezTo>
                      <a:pt x="661" y="9978"/>
                      <a:pt x="551" y="9879"/>
                      <a:pt x="551" y="9747"/>
                    </a:cubicBezTo>
                    <a:lnTo>
                      <a:pt x="551" y="7316"/>
                    </a:lnTo>
                    <a:cubicBezTo>
                      <a:pt x="551" y="7184"/>
                      <a:pt x="661" y="7085"/>
                      <a:pt x="793" y="7085"/>
                    </a:cubicBezTo>
                    <a:lnTo>
                      <a:pt x="4983" y="7085"/>
                    </a:lnTo>
                    <a:cubicBezTo>
                      <a:pt x="5115" y="7085"/>
                      <a:pt x="5225" y="7184"/>
                      <a:pt x="5225" y="7316"/>
                    </a:cubicBezTo>
                    <a:lnTo>
                      <a:pt x="5225" y="9747"/>
                    </a:lnTo>
                    <a:cubicBezTo>
                      <a:pt x="5225" y="9879"/>
                      <a:pt x="5115" y="9978"/>
                      <a:pt x="4983" y="9978"/>
                    </a:cubicBezTo>
                    <a:lnTo>
                      <a:pt x="4829" y="9978"/>
                    </a:lnTo>
                    <a:cubicBezTo>
                      <a:pt x="4741" y="9978"/>
                      <a:pt x="4675" y="10044"/>
                      <a:pt x="4675" y="10131"/>
                    </a:cubicBezTo>
                    <a:cubicBezTo>
                      <a:pt x="4675" y="10219"/>
                      <a:pt x="4741" y="10285"/>
                      <a:pt x="4829" y="10285"/>
                    </a:cubicBezTo>
                    <a:lnTo>
                      <a:pt x="4983" y="10285"/>
                    </a:lnTo>
                    <a:cubicBezTo>
                      <a:pt x="5280" y="10285"/>
                      <a:pt x="5521" y="10044"/>
                      <a:pt x="5521" y="9747"/>
                    </a:cubicBezTo>
                    <a:lnTo>
                      <a:pt x="5521" y="7316"/>
                    </a:lnTo>
                    <a:cubicBezTo>
                      <a:pt x="5521" y="7019"/>
                      <a:pt x="5280" y="6777"/>
                      <a:pt x="4983" y="6777"/>
                    </a:cubicBezTo>
                    <a:lnTo>
                      <a:pt x="4785" y="6777"/>
                    </a:lnTo>
                    <a:cubicBezTo>
                      <a:pt x="4774" y="6425"/>
                      <a:pt x="4477" y="6129"/>
                      <a:pt x="4114" y="6129"/>
                    </a:cubicBezTo>
                    <a:lnTo>
                      <a:pt x="4070" y="6129"/>
                    </a:lnTo>
                    <a:cubicBezTo>
                      <a:pt x="4070" y="5821"/>
                      <a:pt x="3817" y="5568"/>
                      <a:pt x="3509" y="5568"/>
                    </a:cubicBezTo>
                    <a:lnTo>
                      <a:pt x="3036" y="5568"/>
                    </a:lnTo>
                    <a:lnTo>
                      <a:pt x="3036" y="5392"/>
                    </a:lnTo>
                    <a:lnTo>
                      <a:pt x="3168" y="5392"/>
                    </a:lnTo>
                    <a:cubicBezTo>
                      <a:pt x="3410" y="5392"/>
                      <a:pt x="3597" y="5194"/>
                      <a:pt x="3597" y="4952"/>
                    </a:cubicBezTo>
                    <a:lnTo>
                      <a:pt x="3597" y="4820"/>
                    </a:lnTo>
                    <a:cubicBezTo>
                      <a:pt x="3905" y="4765"/>
                      <a:pt x="4213" y="4677"/>
                      <a:pt x="4521" y="4545"/>
                    </a:cubicBezTo>
                    <a:cubicBezTo>
                      <a:pt x="4675" y="4479"/>
                      <a:pt x="4785" y="4325"/>
                      <a:pt x="4785" y="4160"/>
                    </a:cubicBezTo>
                    <a:lnTo>
                      <a:pt x="4785" y="2346"/>
                    </a:lnTo>
                    <a:lnTo>
                      <a:pt x="5664" y="1862"/>
                    </a:lnTo>
                    <a:cubicBezTo>
                      <a:pt x="5730" y="1829"/>
                      <a:pt x="5774" y="1752"/>
                      <a:pt x="5774" y="1675"/>
                    </a:cubicBezTo>
                    <a:cubicBezTo>
                      <a:pt x="5774" y="1598"/>
                      <a:pt x="5730" y="1532"/>
                      <a:pt x="5664" y="1488"/>
                    </a:cubicBezTo>
                    <a:lnTo>
                      <a:pt x="5664" y="1499"/>
                    </a:lnTo>
                    <a:lnTo>
                      <a:pt x="4433" y="817"/>
                    </a:lnTo>
                    <a:cubicBezTo>
                      <a:pt x="4406" y="802"/>
                      <a:pt x="4379" y="795"/>
                      <a:pt x="4352" y="795"/>
                    </a:cubicBezTo>
                    <a:cubicBezTo>
                      <a:pt x="4301" y="795"/>
                      <a:pt x="4253" y="821"/>
                      <a:pt x="4224" y="872"/>
                    </a:cubicBezTo>
                    <a:cubicBezTo>
                      <a:pt x="4180" y="949"/>
                      <a:pt x="4213" y="1037"/>
                      <a:pt x="4279" y="1081"/>
                    </a:cubicBezTo>
                    <a:lnTo>
                      <a:pt x="5379" y="1675"/>
                    </a:lnTo>
                    <a:cubicBezTo>
                      <a:pt x="5104" y="1829"/>
                      <a:pt x="4213" y="2324"/>
                      <a:pt x="3949" y="2467"/>
                    </a:cubicBezTo>
                    <a:lnTo>
                      <a:pt x="2992" y="1576"/>
                    </a:lnTo>
                    <a:cubicBezTo>
                      <a:pt x="2966" y="1544"/>
                      <a:pt x="2930" y="1530"/>
                      <a:pt x="2893" y="1530"/>
                    </a:cubicBezTo>
                    <a:cubicBezTo>
                      <a:pt x="2853" y="1530"/>
                      <a:pt x="2812" y="1547"/>
                      <a:pt x="2783" y="1576"/>
                    </a:cubicBezTo>
                    <a:cubicBezTo>
                      <a:pt x="2717" y="1642"/>
                      <a:pt x="2728" y="1730"/>
                      <a:pt x="2783" y="1785"/>
                    </a:cubicBezTo>
                    <a:lnTo>
                      <a:pt x="3663" y="2620"/>
                    </a:lnTo>
                    <a:lnTo>
                      <a:pt x="2882" y="3049"/>
                    </a:lnTo>
                    <a:cubicBezTo>
                      <a:pt x="2717" y="2961"/>
                      <a:pt x="2211" y="2664"/>
                      <a:pt x="397" y="1675"/>
                    </a:cubicBezTo>
                    <a:lnTo>
                      <a:pt x="2893" y="311"/>
                    </a:lnTo>
                    <a:lnTo>
                      <a:pt x="3685" y="751"/>
                    </a:lnTo>
                    <a:cubicBezTo>
                      <a:pt x="3705" y="761"/>
                      <a:pt x="3728" y="766"/>
                      <a:pt x="3751" y="766"/>
                    </a:cubicBezTo>
                    <a:cubicBezTo>
                      <a:pt x="3804" y="766"/>
                      <a:pt x="3860" y="739"/>
                      <a:pt x="3883" y="685"/>
                    </a:cubicBezTo>
                    <a:cubicBezTo>
                      <a:pt x="3927" y="619"/>
                      <a:pt x="3894" y="520"/>
                      <a:pt x="3828" y="487"/>
                    </a:cubicBezTo>
                    <a:lnTo>
                      <a:pt x="2992" y="25"/>
                    </a:lnTo>
                    <a:cubicBezTo>
                      <a:pt x="2959" y="9"/>
                      <a:pt x="2923" y="0"/>
                      <a:pt x="2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4124452" y="2471983"/>
                <a:ext cx="72423" cy="13519"/>
              </a:xfrm>
              <a:custGeom>
                <a:avLst/>
                <a:gdLst/>
                <a:ahLst/>
                <a:cxnLst/>
                <a:rect l="l" t="t" r="r" b="b"/>
                <a:pathLst>
                  <a:path w="1650" h="308" extrusionOk="0">
                    <a:moveTo>
                      <a:pt x="143" y="0"/>
                    </a:moveTo>
                    <a:cubicBezTo>
                      <a:pt x="66" y="0"/>
                      <a:pt x="0" y="66"/>
                      <a:pt x="0" y="154"/>
                    </a:cubicBezTo>
                    <a:cubicBezTo>
                      <a:pt x="0" y="242"/>
                      <a:pt x="66" y="308"/>
                      <a:pt x="143" y="308"/>
                    </a:cubicBezTo>
                    <a:lnTo>
                      <a:pt x="1496" y="308"/>
                    </a:lnTo>
                    <a:cubicBezTo>
                      <a:pt x="1584" y="308"/>
                      <a:pt x="1650" y="242"/>
                      <a:pt x="1650" y="154"/>
                    </a:cubicBezTo>
                    <a:cubicBezTo>
                      <a:pt x="1650" y="66"/>
                      <a:pt x="1584"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6"/>
              <p:cNvSpPr/>
              <p:nvPr/>
            </p:nvSpPr>
            <p:spPr>
              <a:xfrm>
                <a:off x="4124452" y="2498011"/>
                <a:ext cx="72423" cy="13080"/>
              </a:xfrm>
              <a:custGeom>
                <a:avLst/>
                <a:gdLst/>
                <a:ahLst/>
                <a:cxnLst/>
                <a:rect l="l" t="t" r="r" b="b"/>
                <a:pathLst>
                  <a:path w="1650" h="298" extrusionOk="0">
                    <a:moveTo>
                      <a:pt x="143" y="1"/>
                    </a:moveTo>
                    <a:cubicBezTo>
                      <a:pt x="66" y="1"/>
                      <a:pt x="0" y="67"/>
                      <a:pt x="0" y="144"/>
                    </a:cubicBezTo>
                    <a:cubicBezTo>
                      <a:pt x="0" y="232"/>
                      <a:pt x="66" y="298"/>
                      <a:pt x="143" y="298"/>
                    </a:cubicBezTo>
                    <a:lnTo>
                      <a:pt x="1496" y="298"/>
                    </a:lnTo>
                    <a:cubicBezTo>
                      <a:pt x="1584" y="298"/>
                      <a:pt x="1650" y="232"/>
                      <a:pt x="1650" y="144"/>
                    </a:cubicBezTo>
                    <a:cubicBezTo>
                      <a:pt x="1650" y="67"/>
                      <a:pt x="1584" y="1"/>
                      <a:pt x="1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6"/>
              <p:cNvSpPr/>
              <p:nvPr/>
            </p:nvSpPr>
            <p:spPr>
              <a:xfrm>
                <a:off x="4084861" y="2448325"/>
                <a:ext cx="151122" cy="86907"/>
              </a:xfrm>
              <a:custGeom>
                <a:avLst/>
                <a:gdLst/>
                <a:ahLst/>
                <a:cxnLst/>
                <a:rect l="l" t="t" r="r" b="b"/>
                <a:pathLst>
                  <a:path w="3443" h="1980" extrusionOk="0">
                    <a:moveTo>
                      <a:pt x="320" y="0"/>
                    </a:moveTo>
                    <a:cubicBezTo>
                      <a:pt x="144" y="0"/>
                      <a:pt x="1" y="143"/>
                      <a:pt x="1" y="308"/>
                    </a:cubicBezTo>
                    <a:lnTo>
                      <a:pt x="1" y="1661"/>
                    </a:lnTo>
                    <a:cubicBezTo>
                      <a:pt x="1" y="1837"/>
                      <a:pt x="144" y="1980"/>
                      <a:pt x="320" y="1980"/>
                    </a:cubicBezTo>
                    <a:lnTo>
                      <a:pt x="3135" y="1980"/>
                    </a:lnTo>
                    <a:cubicBezTo>
                      <a:pt x="3300" y="1980"/>
                      <a:pt x="3443" y="1837"/>
                      <a:pt x="3443" y="1661"/>
                    </a:cubicBezTo>
                    <a:lnTo>
                      <a:pt x="3443" y="308"/>
                    </a:lnTo>
                    <a:cubicBezTo>
                      <a:pt x="3443" y="143"/>
                      <a:pt x="3300" y="0"/>
                      <a:pt x="3135" y="0"/>
                    </a:cubicBezTo>
                    <a:lnTo>
                      <a:pt x="1463" y="0"/>
                    </a:lnTo>
                    <a:cubicBezTo>
                      <a:pt x="1375" y="0"/>
                      <a:pt x="1309" y="66"/>
                      <a:pt x="1309" y="143"/>
                    </a:cubicBezTo>
                    <a:cubicBezTo>
                      <a:pt x="1309" y="231"/>
                      <a:pt x="1375" y="297"/>
                      <a:pt x="1463" y="297"/>
                    </a:cubicBezTo>
                    <a:lnTo>
                      <a:pt x="3135" y="297"/>
                    </a:lnTo>
                    <a:cubicBezTo>
                      <a:pt x="3135" y="297"/>
                      <a:pt x="3146" y="308"/>
                      <a:pt x="3146" y="319"/>
                    </a:cubicBezTo>
                    <a:lnTo>
                      <a:pt x="3146" y="1661"/>
                    </a:lnTo>
                    <a:cubicBezTo>
                      <a:pt x="3146" y="1672"/>
                      <a:pt x="3135" y="1672"/>
                      <a:pt x="3135" y="1672"/>
                    </a:cubicBezTo>
                    <a:lnTo>
                      <a:pt x="320" y="1672"/>
                    </a:lnTo>
                    <a:cubicBezTo>
                      <a:pt x="309" y="1672"/>
                      <a:pt x="298" y="1672"/>
                      <a:pt x="298" y="1661"/>
                    </a:cubicBezTo>
                    <a:lnTo>
                      <a:pt x="298" y="319"/>
                    </a:lnTo>
                    <a:cubicBezTo>
                      <a:pt x="298" y="308"/>
                      <a:pt x="309" y="297"/>
                      <a:pt x="320" y="297"/>
                    </a:cubicBezTo>
                    <a:lnTo>
                      <a:pt x="858" y="297"/>
                    </a:lnTo>
                    <a:cubicBezTo>
                      <a:pt x="935" y="297"/>
                      <a:pt x="1012" y="231"/>
                      <a:pt x="1012" y="143"/>
                    </a:cubicBezTo>
                    <a:cubicBezTo>
                      <a:pt x="1012" y="66"/>
                      <a:pt x="935"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76"/>
            <p:cNvGrpSpPr/>
            <p:nvPr/>
          </p:nvGrpSpPr>
          <p:grpSpPr>
            <a:xfrm>
              <a:off x="4072124" y="2818665"/>
              <a:ext cx="345171" cy="452005"/>
              <a:chOff x="4196831" y="2854109"/>
              <a:chExt cx="345171" cy="452005"/>
            </a:xfrm>
          </p:grpSpPr>
          <p:sp>
            <p:nvSpPr>
              <p:cNvPr id="5001" name="Google Shape;5001;p76"/>
              <p:cNvSpPr/>
              <p:nvPr/>
            </p:nvSpPr>
            <p:spPr>
              <a:xfrm>
                <a:off x="4308844" y="3073132"/>
                <a:ext cx="121187" cy="120265"/>
              </a:xfrm>
              <a:custGeom>
                <a:avLst/>
                <a:gdLst/>
                <a:ahLst/>
                <a:cxnLst/>
                <a:rect l="l" t="t" r="r" b="b"/>
                <a:pathLst>
                  <a:path w="2761" h="2740" extrusionOk="0">
                    <a:moveTo>
                      <a:pt x="1424" y="1"/>
                    </a:moveTo>
                    <a:cubicBezTo>
                      <a:pt x="1386" y="1"/>
                      <a:pt x="1347" y="17"/>
                      <a:pt x="1320" y="50"/>
                    </a:cubicBezTo>
                    <a:cubicBezTo>
                      <a:pt x="1254" y="105"/>
                      <a:pt x="1254" y="204"/>
                      <a:pt x="1320" y="259"/>
                    </a:cubicBezTo>
                    <a:lnTo>
                      <a:pt x="1793" y="743"/>
                    </a:lnTo>
                    <a:lnTo>
                      <a:pt x="1375" y="1161"/>
                    </a:lnTo>
                    <a:lnTo>
                      <a:pt x="902" y="677"/>
                    </a:lnTo>
                    <a:cubicBezTo>
                      <a:pt x="869" y="650"/>
                      <a:pt x="831" y="636"/>
                      <a:pt x="792" y="636"/>
                    </a:cubicBezTo>
                    <a:cubicBezTo>
                      <a:pt x="754" y="636"/>
                      <a:pt x="715" y="650"/>
                      <a:pt x="682" y="677"/>
                    </a:cubicBezTo>
                    <a:cubicBezTo>
                      <a:pt x="627" y="732"/>
                      <a:pt x="627" y="831"/>
                      <a:pt x="682" y="897"/>
                    </a:cubicBezTo>
                    <a:lnTo>
                      <a:pt x="1166" y="1370"/>
                    </a:lnTo>
                    <a:lnTo>
                      <a:pt x="748" y="1788"/>
                    </a:lnTo>
                    <a:lnTo>
                      <a:pt x="264" y="1304"/>
                    </a:lnTo>
                    <a:cubicBezTo>
                      <a:pt x="237" y="1277"/>
                      <a:pt x="198" y="1263"/>
                      <a:pt x="160" y="1263"/>
                    </a:cubicBezTo>
                    <a:cubicBezTo>
                      <a:pt x="121" y="1263"/>
                      <a:pt x="83" y="1277"/>
                      <a:pt x="55" y="1304"/>
                    </a:cubicBezTo>
                    <a:cubicBezTo>
                      <a:pt x="0" y="1370"/>
                      <a:pt x="0" y="1458"/>
                      <a:pt x="55" y="1524"/>
                    </a:cubicBezTo>
                    <a:lnTo>
                      <a:pt x="539" y="1997"/>
                    </a:lnTo>
                    <a:lnTo>
                      <a:pt x="297" y="2239"/>
                    </a:lnTo>
                    <a:cubicBezTo>
                      <a:pt x="231" y="2305"/>
                      <a:pt x="231" y="2393"/>
                      <a:pt x="297" y="2459"/>
                    </a:cubicBezTo>
                    <a:cubicBezTo>
                      <a:pt x="325" y="2486"/>
                      <a:pt x="363" y="2500"/>
                      <a:pt x="402" y="2500"/>
                    </a:cubicBezTo>
                    <a:cubicBezTo>
                      <a:pt x="440" y="2500"/>
                      <a:pt x="479" y="2486"/>
                      <a:pt x="506" y="2459"/>
                    </a:cubicBezTo>
                    <a:lnTo>
                      <a:pt x="748" y="2217"/>
                    </a:lnTo>
                    <a:lnTo>
                      <a:pt x="1232" y="2690"/>
                    </a:lnTo>
                    <a:cubicBezTo>
                      <a:pt x="1259" y="2723"/>
                      <a:pt x="1298" y="2739"/>
                      <a:pt x="1336" y="2739"/>
                    </a:cubicBezTo>
                    <a:cubicBezTo>
                      <a:pt x="1375" y="2739"/>
                      <a:pt x="1413" y="2723"/>
                      <a:pt x="1441" y="2690"/>
                    </a:cubicBezTo>
                    <a:cubicBezTo>
                      <a:pt x="1496" y="2635"/>
                      <a:pt x="1496" y="2536"/>
                      <a:pt x="1441" y="2481"/>
                    </a:cubicBezTo>
                    <a:lnTo>
                      <a:pt x="957" y="1997"/>
                    </a:lnTo>
                    <a:lnTo>
                      <a:pt x="1375" y="1579"/>
                    </a:lnTo>
                    <a:lnTo>
                      <a:pt x="1859" y="2063"/>
                    </a:lnTo>
                    <a:cubicBezTo>
                      <a:pt x="1886" y="2090"/>
                      <a:pt x="1925" y="2104"/>
                      <a:pt x="1963" y="2104"/>
                    </a:cubicBezTo>
                    <a:cubicBezTo>
                      <a:pt x="2002" y="2104"/>
                      <a:pt x="2040" y="2090"/>
                      <a:pt x="2068" y="2063"/>
                    </a:cubicBezTo>
                    <a:cubicBezTo>
                      <a:pt x="2134" y="2008"/>
                      <a:pt x="2134" y="1909"/>
                      <a:pt x="2068" y="1854"/>
                    </a:cubicBezTo>
                    <a:lnTo>
                      <a:pt x="1595" y="1370"/>
                    </a:lnTo>
                    <a:lnTo>
                      <a:pt x="2013" y="952"/>
                    </a:lnTo>
                    <a:lnTo>
                      <a:pt x="2486" y="1436"/>
                    </a:lnTo>
                    <a:cubicBezTo>
                      <a:pt x="2519" y="1464"/>
                      <a:pt x="2557" y="1477"/>
                      <a:pt x="2596" y="1477"/>
                    </a:cubicBezTo>
                    <a:cubicBezTo>
                      <a:pt x="2634" y="1477"/>
                      <a:pt x="2673" y="1464"/>
                      <a:pt x="2706" y="1436"/>
                    </a:cubicBezTo>
                    <a:cubicBezTo>
                      <a:pt x="2761" y="1370"/>
                      <a:pt x="2761" y="1282"/>
                      <a:pt x="2706" y="1216"/>
                    </a:cubicBezTo>
                    <a:lnTo>
                      <a:pt x="2222" y="743"/>
                    </a:lnTo>
                    <a:lnTo>
                      <a:pt x="2464" y="501"/>
                    </a:lnTo>
                    <a:cubicBezTo>
                      <a:pt x="2519" y="435"/>
                      <a:pt x="2519" y="347"/>
                      <a:pt x="2464" y="281"/>
                    </a:cubicBezTo>
                    <a:cubicBezTo>
                      <a:pt x="2436" y="254"/>
                      <a:pt x="2398" y="240"/>
                      <a:pt x="2359" y="240"/>
                    </a:cubicBezTo>
                    <a:cubicBezTo>
                      <a:pt x="2321" y="240"/>
                      <a:pt x="2282" y="254"/>
                      <a:pt x="2255" y="281"/>
                    </a:cubicBezTo>
                    <a:lnTo>
                      <a:pt x="2013" y="523"/>
                    </a:lnTo>
                    <a:lnTo>
                      <a:pt x="1529" y="50"/>
                    </a:lnTo>
                    <a:cubicBezTo>
                      <a:pt x="1501" y="17"/>
                      <a:pt x="1463" y="1"/>
                      <a:pt x="1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6"/>
              <p:cNvSpPr/>
              <p:nvPr/>
            </p:nvSpPr>
            <p:spPr>
              <a:xfrm>
                <a:off x="4196831" y="2854109"/>
                <a:ext cx="345171" cy="452005"/>
              </a:xfrm>
              <a:custGeom>
                <a:avLst/>
                <a:gdLst/>
                <a:ahLst/>
                <a:cxnLst/>
                <a:rect l="l" t="t" r="r" b="b"/>
                <a:pathLst>
                  <a:path w="7864" h="10298" extrusionOk="0">
                    <a:moveTo>
                      <a:pt x="4367" y="2291"/>
                    </a:moveTo>
                    <a:lnTo>
                      <a:pt x="4367" y="3732"/>
                    </a:lnTo>
                    <a:cubicBezTo>
                      <a:pt x="4367" y="3765"/>
                      <a:pt x="4345" y="3798"/>
                      <a:pt x="4312" y="3820"/>
                    </a:cubicBezTo>
                    <a:cubicBezTo>
                      <a:pt x="3866" y="4007"/>
                      <a:pt x="3416" y="4100"/>
                      <a:pt x="2965" y="4100"/>
                    </a:cubicBezTo>
                    <a:cubicBezTo>
                      <a:pt x="2514" y="4100"/>
                      <a:pt x="2063" y="4007"/>
                      <a:pt x="1618" y="3820"/>
                    </a:cubicBezTo>
                    <a:cubicBezTo>
                      <a:pt x="1585" y="3798"/>
                      <a:pt x="1563" y="3765"/>
                      <a:pt x="1563" y="3732"/>
                    </a:cubicBezTo>
                    <a:lnTo>
                      <a:pt x="1563" y="2291"/>
                    </a:lnTo>
                    <a:cubicBezTo>
                      <a:pt x="2431" y="2775"/>
                      <a:pt x="2728" y="2940"/>
                      <a:pt x="2838" y="3006"/>
                    </a:cubicBezTo>
                    <a:cubicBezTo>
                      <a:pt x="2884" y="3026"/>
                      <a:pt x="2931" y="3042"/>
                      <a:pt x="2977" y="3042"/>
                    </a:cubicBezTo>
                    <a:cubicBezTo>
                      <a:pt x="3008" y="3042"/>
                      <a:pt x="3038" y="3035"/>
                      <a:pt x="3069" y="3017"/>
                    </a:cubicBezTo>
                    <a:lnTo>
                      <a:pt x="3729" y="2643"/>
                    </a:lnTo>
                    <a:lnTo>
                      <a:pt x="3729" y="3490"/>
                    </a:lnTo>
                    <a:cubicBezTo>
                      <a:pt x="3729" y="3578"/>
                      <a:pt x="3795" y="3644"/>
                      <a:pt x="3883" y="3644"/>
                    </a:cubicBezTo>
                    <a:cubicBezTo>
                      <a:pt x="3971" y="3644"/>
                      <a:pt x="4037" y="3578"/>
                      <a:pt x="4037" y="3490"/>
                    </a:cubicBezTo>
                    <a:lnTo>
                      <a:pt x="4037" y="2478"/>
                    </a:lnTo>
                    <a:lnTo>
                      <a:pt x="4367" y="2291"/>
                    </a:lnTo>
                    <a:close/>
                    <a:moveTo>
                      <a:pt x="4675" y="3545"/>
                    </a:moveTo>
                    <a:lnTo>
                      <a:pt x="7259" y="6129"/>
                    </a:lnTo>
                    <a:cubicBezTo>
                      <a:pt x="6940" y="7042"/>
                      <a:pt x="6401" y="7878"/>
                      <a:pt x="5664" y="8526"/>
                    </a:cubicBezTo>
                    <a:cubicBezTo>
                      <a:pt x="5082" y="9054"/>
                      <a:pt x="4411" y="9439"/>
                      <a:pt x="3696" y="9681"/>
                    </a:cubicBezTo>
                    <a:lnTo>
                      <a:pt x="2068" y="8065"/>
                    </a:lnTo>
                    <a:cubicBezTo>
                      <a:pt x="2041" y="8032"/>
                      <a:pt x="2002" y="8015"/>
                      <a:pt x="1964" y="8015"/>
                    </a:cubicBezTo>
                    <a:cubicBezTo>
                      <a:pt x="1925" y="8015"/>
                      <a:pt x="1887" y="8032"/>
                      <a:pt x="1859" y="8065"/>
                    </a:cubicBezTo>
                    <a:cubicBezTo>
                      <a:pt x="1793" y="8120"/>
                      <a:pt x="1793" y="8219"/>
                      <a:pt x="1859" y="8274"/>
                    </a:cubicBezTo>
                    <a:lnTo>
                      <a:pt x="3377" y="9791"/>
                    </a:lnTo>
                    <a:cubicBezTo>
                      <a:pt x="2882" y="9923"/>
                      <a:pt x="2365" y="10000"/>
                      <a:pt x="1848" y="10000"/>
                    </a:cubicBezTo>
                    <a:lnTo>
                      <a:pt x="1079" y="10000"/>
                    </a:lnTo>
                    <a:cubicBezTo>
                      <a:pt x="650" y="10000"/>
                      <a:pt x="298" y="9648"/>
                      <a:pt x="298" y="9219"/>
                    </a:cubicBezTo>
                    <a:lnTo>
                      <a:pt x="298" y="8449"/>
                    </a:lnTo>
                    <a:cubicBezTo>
                      <a:pt x="298" y="7933"/>
                      <a:pt x="375" y="7416"/>
                      <a:pt x="507" y="6921"/>
                    </a:cubicBezTo>
                    <a:lnTo>
                      <a:pt x="1431" y="7845"/>
                    </a:lnTo>
                    <a:cubicBezTo>
                      <a:pt x="1464" y="7878"/>
                      <a:pt x="1497" y="7889"/>
                      <a:pt x="1541" y="7889"/>
                    </a:cubicBezTo>
                    <a:cubicBezTo>
                      <a:pt x="1574" y="7889"/>
                      <a:pt x="1618" y="7878"/>
                      <a:pt x="1651" y="7845"/>
                    </a:cubicBezTo>
                    <a:cubicBezTo>
                      <a:pt x="1706" y="7790"/>
                      <a:pt x="1706" y="7691"/>
                      <a:pt x="1651" y="7636"/>
                    </a:cubicBezTo>
                    <a:lnTo>
                      <a:pt x="606" y="6602"/>
                    </a:lnTo>
                    <a:cubicBezTo>
                      <a:pt x="661" y="6437"/>
                      <a:pt x="727" y="6272"/>
                      <a:pt x="804" y="6118"/>
                    </a:cubicBezTo>
                    <a:cubicBezTo>
                      <a:pt x="1112" y="5425"/>
                      <a:pt x="1541" y="4820"/>
                      <a:pt x="2090" y="4293"/>
                    </a:cubicBezTo>
                    <a:cubicBezTo>
                      <a:pt x="2387" y="4370"/>
                      <a:pt x="2673" y="4403"/>
                      <a:pt x="2970" y="4403"/>
                    </a:cubicBezTo>
                    <a:cubicBezTo>
                      <a:pt x="3454" y="4403"/>
                      <a:pt x="3949" y="4304"/>
                      <a:pt x="4433" y="4095"/>
                    </a:cubicBezTo>
                    <a:cubicBezTo>
                      <a:pt x="4576" y="4040"/>
                      <a:pt x="4675" y="3897"/>
                      <a:pt x="4675" y="3732"/>
                    </a:cubicBezTo>
                    <a:lnTo>
                      <a:pt x="4675" y="3545"/>
                    </a:lnTo>
                    <a:close/>
                    <a:moveTo>
                      <a:pt x="2963" y="1"/>
                    </a:moveTo>
                    <a:cubicBezTo>
                      <a:pt x="2929" y="1"/>
                      <a:pt x="2893" y="9"/>
                      <a:pt x="2860" y="26"/>
                    </a:cubicBezTo>
                    <a:lnTo>
                      <a:pt x="474" y="1345"/>
                    </a:lnTo>
                    <a:cubicBezTo>
                      <a:pt x="408" y="1378"/>
                      <a:pt x="375" y="1444"/>
                      <a:pt x="375" y="1521"/>
                    </a:cubicBezTo>
                    <a:cubicBezTo>
                      <a:pt x="375" y="1598"/>
                      <a:pt x="408" y="1664"/>
                      <a:pt x="474" y="1697"/>
                    </a:cubicBezTo>
                    <a:cubicBezTo>
                      <a:pt x="771" y="1862"/>
                      <a:pt x="1035" y="2005"/>
                      <a:pt x="1255" y="2126"/>
                    </a:cubicBezTo>
                    <a:lnTo>
                      <a:pt x="1255" y="3732"/>
                    </a:lnTo>
                    <a:cubicBezTo>
                      <a:pt x="1255" y="3886"/>
                      <a:pt x="1354" y="4029"/>
                      <a:pt x="1497" y="4095"/>
                    </a:cubicBezTo>
                    <a:cubicBezTo>
                      <a:pt x="1585" y="4128"/>
                      <a:pt x="1673" y="4161"/>
                      <a:pt x="1760" y="4194"/>
                    </a:cubicBezTo>
                    <a:cubicBezTo>
                      <a:pt x="1233" y="4710"/>
                      <a:pt x="826" y="5315"/>
                      <a:pt x="518" y="5986"/>
                    </a:cubicBezTo>
                    <a:cubicBezTo>
                      <a:pt x="177" y="6756"/>
                      <a:pt x="1" y="7592"/>
                      <a:pt x="1" y="8449"/>
                    </a:cubicBezTo>
                    <a:lnTo>
                      <a:pt x="1" y="9219"/>
                    </a:lnTo>
                    <a:cubicBezTo>
                      <a:pt x="1" y="9813"/>
                      <a:pt x="474" y="10297"/>
                      <a:pt x="1068" y="10297"/>
                    </a:cubicBezTo>
                    <a:lnTo>
                      <a:pt x="1837" y="10297"/>
                    </a:lnTo>
                    <a:cubicBezTo>
                      <a:pt x="3333" y="10297"/>
                      <a:pt x="4752" y="9747"/>
                      <a:pt x="5862" y="8757"/>
                    </a:cubicBezTo>
                    <a:cubicBezTo>
                      <a:pt x="6962" y="7768"/>
                      <a:pt x="7655" y="6426"/>
                      <a:pt x="7820" y="4963"/>
                    </a:cubicBezTo>
                    <a:cubicBezTo>
                      <a:pt x="7831" y="4886"/>
                      <a:pt x="7776" y="4809"/>
                      <a:pt x="7688" y="4798"/>
                    </a:cubicBezTo>
                    <a:cubicBezTo>
                      <a:pt x="7681" y="4798"/>
                      <a:pt x="7675" y="4797"/>
                      <a:pt x="7668" y="4797"/>
                    </a:cubicBezTo>
                    <a:cubicBezTo>
                      <a:pt x="7598" y="4797"/>
                      <a:pt x="7533" y="4850"/>
                      <a:pt x="7523" y="4930"/>
                    </a:cubicBezTo>
                    <a:cubicBezTo>
                      <a:pt x="7490" y="5227"/>
                      <a:pt x="7435" y="5513"/>
                      <a:pt x="7358" y="5799"/>
                    </a:cubicBezTo>
                    <a:lnTo>
                      <a:pt x="4664" y="3116"/>
                    </a:lnTo>
                    <a:lnTo>
                      <a:pt x="4664" y="2885"/>
                    </a:lnTo>
                    <a:cubicBezTo>
                      <a:pt x="5104" y="2786"/>
                      <a:pt x="5566" y="2731"/>
                      <a:pt x="6016" y="2731"/>
                    </a:cubicBezTo>
                    <a:lnTo>
                      <a:pt x="6786" y="2731"/>
                    </a:lnTo>
                    <a:cubicBezTo>
                      <a:pt x="7215" y="2731"/>
                      <a:pt x="7556" y="3072"/>
                      <a:pt x="7556" y="3501"/>
                    </a:cubicBezTo>
                    <a:lnTo>
                      <a:pt x="7556" y="4348"/>
                    </a:lnTo>
                    <a:cubicBezTo>
                      <a:pt x="7556" y="4425"/>
                      <a:pt x="7622" y="4491"/>
                      <a:pt x="7710" y="4491"/>
                    </a:cubicBezTo>
                    <a:cubicBezTo>
                      <a:pt x="7798" y="4491"/>
                      <a:pt x="7864" y="4425"/>
                      <a:pt x="7864" y="4348"/>
                    </a:cubicBezTo>
                    <a:lnTo>
                      <a:pt x="7864" y="3501"/>
                    </a:lnTo>
                    <a:cubicBezTo>
                      <a:pt x="7864" y="2907"/>
                      <a:pt x="7380" y="2423"/>
                      <a:pt x="6786" y="2423"/>
                    </a:cubicBezTo>
                    <a:lnTo>
                      <a:pt x="6016" y="2423"/>
                    </a:lnTo>
                    <a:cubicBezTo>
                      <a:pt x="5566" y="2423"/>
                      <a:pt x="5115" y="2478"/>
                      <a:pt x="4675" y="2577"/>
                    </a:cubicBezTo>
                    <a:lnTo>
                      <a:pt x="4675" y="2126"/>
                    </a:lnTo>
                    <a:lnTo>
                      <a:pt x="5445" y="1708"/>
                    </a:lnTo>
                    <a:cubicBezTo>
                      <a:pt x="5511" y="1664"/>
                      <a:pt x="5555" y="1598"/>
                      <a:pt x="5555" y="1521"/>
                    </a:cubicBezTo>
                    <a:cubicBezTo>
                      <a:pt x="5555" y="1444"/>
                      <a:pt x="5511" y="1378"/>
                      <a:pt x="5445" y="1345"/>
                    </a:cubicBezTo>
                    <a:lnTo>
                      <a:pt x="4345" y="741"/>
                    </a:lnTo>
                    <a:cubicBezTo>
                      <a:pt x="4318" y="725"/>
                      <a:pt x="4291" y="718"/>
                      <a:pt x="4264" y="718"/>
                    </a:cubicBezTo>
                    <a:cubicBezTo>
                      <a:pt x="4213" y="718"/>
                      <a:pt x="4165" y="745"/>
                      <a:pt x="4136" y="796"/>
                    </a:cubicBezTo>
                    <a:cubicBezTo>
                      <a:pt x="4103" y="861"/>
                      <a:pt x="4125" y="960"/>
                      <a:pt x="4202" y="1004"/>
                    </a:cubicBezTo>
                    <a:lnTo>
                      <a:pt x="5148" y="1521"/>
                    </a:lnTo>
                    <a:cubicBezTo>
                      <a:pt x="4917" y="1653"/>
                      <a:pt x="4158" y="2071"/>
                      <a:pt x="3905" y="2203"/>
                    </a:cubicBezTo>
                    <a:lnTo>
                      <a:pt x="3069" y="1411"/>
                    </a:lnTo>
                    <a:cubicBezTo>
                      <a:pt x="3038" y="1385"/>
                      <a:pt x="3001" y="1371"/>
                      <a:pt x="2964" y="1371"/>
                    </a:cubicBezTo>
                    <a:cubicBezTo>
                      <a:pt x="2924" y="1371"/>
                      <a:pt x="2884" y="1388"/>
                      <a:pt x="2849" y="1422"/>
                    </a:cubicBezTo>
                    <a:cubicBezTo>
                      <a:pt x="2794" y="1477"/>
                      <a:pt x="2794" y="1576"/>
                      <a:pt x="2860" y="1631"/>
                    </a:cubicBezTo>
                    <a:lnTo>
                      <a:pt x="3630" y="2357"/>
                    </a:lnTo>
                    <a:lnTo>
                      <a:pt x="2959" y="2720"/>
                    </a:lnTo>
                    <a:cubicBezTo>
                      <a:pt x="2816" y="2654"/>
                      <a:pt x="2277" y="2335"/>
                      <a:pt x="782" y="1521"/>
                    </a:cubicBezTo>
                    <a:lnTo>
                      <a:pt x="2959" y="323"/>
                    </a:lnTo>
                    <a:lnTo>
                      <a:pt x="3663" y="708"/>
                    </a:lnTo>
                    <a:cubicBezTo>
                      <a:pt x="3683" y="717"/>
                      <a:pt x="3706" y="722"/>
                      <a:pt x="3729" y="722"/>
                    </a:cubicBezTo>
                    <a:cubicBezTo>
                      <a:pt x="3782" y="722"/>
                      <a:pt x="3838" y="695"/>
                      <a:pt x="3861" y="642"/>
                    </a:cubicBezTo>
                    <a:cubicBezTo>
                      <a:pt x="3905" y="576"/>
                      <a:pt x="3883" y="477"/>
                      <a:pt x="3806" y="444"/>
                    </a:cubicBezTo>
                    <a:lnTo>
                      <a:pt x="3058" y="26"/>
                    </a:lnTo>
                    <a:cubicBezTo>
                      <a:pt x="3031" y="9"/>
                      <a:pt x="2998" y="1"/>
                      <a:pt x="29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3" name="Google Shape;5003;p76"/>
            <p:cNvSpPr/>
            <p:nvPr/>
          </p:nvSpPr>
          <p:spPr>
            <a:xfrm>
              <a:off x="4065123" y="3484480"/>
              <a:ext cx="359172" cy="451961"/>
            </a:xfrm>
            <a:custGeom>
              <a:avLst/>
              <a:gdLst/>
              <a:ahLst/>
              <a:cxnLst/>
              <a:rect l="l" t="t" r="r" b="b"/>
              <a:pathLst>
                <a:path w="8183" h="10297" extrusionOk="0">
                  <a:moveTo>
                    <a:pt x="6335" y="2291"/>
                  </a:moveTo>
                  <a:lnTo>
                    <a:pt x="6335" y="3732"/>
                  </a:lnTo>
                  <a:lnTo>
                    <a:pt x="6324" y="3732"/>
                  </a:lnTo>
                  <a:cubicBezTo>
                    <a:pt x="6324" y="3765"/>
                    <a:pt x="6302" y="3798"/>
                    <a:pt x="6269" y="3820"/>
                  </a:cubicBezTo>
                  <a:cubicBezTo>
                    <a:pt x="5824" y="4007"/>
                    <a:pt x="5373" y="4100"/>
                    <a:pt x="4922" y="4100"/>
                  </a:cubicBezTo>
                  <a:cubicBezTo>
                    <a:pt x="4471" y="4100"/>
                    <a:pt x="4020" y="4007"/>
                    <a:pt x="3575" y="3820"/>
                  </a:cubicBezTo>
                  <a:cubicBezTo>
                    <a:pt x="3542" y="3798"/>
                    <a:pt x="3520" y="3765"/>
                    <a:pt x="3520" y="3732"/>
                  </a:cubicBezTo>
                  <a:lnTo>
                    <a:pt x="3520" y="2291"/>
                  </a:lnTo>
                  <a:cubicBezTo>
                    <a:pt x="4389" y="2775"/>
                    <a:pt x="4686" y="2940"/>
                    <a:pt x="4796" y="2995"/>
                  </a:cubicBezTo>
                  <a:cubicBezTo>
                    <a:pt x="4850" y="3022"/>
                    <a:pt x="4896" y="3041"/>
                    <a:pt x="4941" y="3041"/>
                  </a:cubicBezTo>
                  <a:cubicBezTo>
                    <a:pt x="4969" y="3041"/>
                    <a:pt x="4997" y="3034"/>
                    <a:pt x="5026" y="3017"/>
                  </a:cubicBezTo>
                  <a:lnTo>
                    <a:pt x="5697" y="2643"/>
                  </a:lnTo>
                  <a:lnTo>
                    <a:pt x="5697" y="3490"/>
                  </a:lnTo>
                  <a:cubicBezTo>
                    <a:pt x="5697" y="3578"/>
                    <a:pt x="5763" y="3644"/>
                    <a:pt x="5840" y="3644"/>
                  </a:cubicBezTo>
                  <a:cubicBezTo>
                    <a:pt x="5928" y="3644"/>
                    <a:pt x="5994" y="3578"/>
                    <a:pt x="5994" y="3490"/>
                  </a:cubicBezTo>
                  <a:lnTo>
                    <a:pt x="5994" y="2478"/>
                  </a:lnTo>
                  <a:lnTo>
                    <a:pt x="6335" y="2291"/>
                  </a:lnTo>
                  <a:close/>
                  <a:moveTo>
                    <a:pt x="4923" y="1"/>
                  </a:moveTo>
                  <a:cubicBezTo>
                    <a:pt x="4889" y="1"/>
                    <a:pt x="4856" y="9"/>
                    <a:pt x="4829" y="26"/>
                  </a:cubicBezTo>
                  <a:lnTo>
                    <a:pt x="2442" y="1345"/>
                  </a:lnTo>
                  <a:cubicBezTo>
                    <a:pt x="2376" y="1378"/>
                    <a:pt x="2332" y="1444"/>
                    <a:pt x="2332" y="1521"/>
                  </a:cubicBezTo>
                  <a:cubicBezTo>
                    <a:pt x="2332" y="1598"/>
                    <a:pt x="2376" y="1664"/>
                    <a:pt x="2442" y="1708"/>
                  </a:cubicBezTo>
                  <a:cubicBezTo>
                    <a:pt x="2739" y="1862"/>
                    <a:pt x="2992" y="2005"/>
                    <a:pt x="3223" y="2126"/>
                  </a:cubicBezTo>
                  <a:lnTo>
                    <a:pt x="3223" y="2918"/>
                  </a:lnTo>
                  <a:lnTo>
                    <a:pt x="2442" y="2918"/>
                  </a:lnTo>
                  <a:cubicBezTo>
                    <a:pt x="2046" y="2918"/>
                    <a:pt x="1727" y="3237"/>
                    <a:pt x="1727" y="3633"/>
                  </a:cubicBezTo>
                  <a:lnTo>
                    <a:pt x="1727" y="7174"/>
                  </a:lnTo>
                  <a:cubicBezTo>
                    <a:pt x="1727" y="7317"/>
                    <a:pt x="1617" y="7449"/>
                    <a:pt x="1430" y="7449"/>
                  </a:cubicBezTo>
                  <a:cubicBezTo>
                    <a:pt x="661" y="7460"/>
                    <a:pt x="23" y="8076"/>
                    <a:pt x="12" y="8845"/>
                  </a:cubicBezTo>
                  <a:cubicBezTo>
                    <a:pt x="1" y="9241"/>
                    <a:pt x="155" y="9604"/>
                    <a:pt x="430" y="9879"/>
                  </a:cubicBezTo>
                  <a:cubicBezTo>
                    <a:pt x="694" y="10143"/>
                    <a:pt x="1057" y="10297"/>
                    <a:pt x="1430" y="10297"/>
                  </a:cubicBezTo>
                  <a:lnTo>
                    <a:pt x="1452" y="10297"/>
                  </a:lnTo>
                  <a:cubicBezTo>
                    <a:pt x="1826" y="10286"/>
                    <a:pt x="2178" y="10132"/>
                    <a:pt x="2442" y="9857"/>
                  </a:cubicBezTo>
                  <a:cubicBezTo>
                    <a:pt x="2706" y="9582"/>
                    <a:pt x="2849" y="9230"/>
                    <a:pt x="2849" y="8856"/>
                  </a:cubicBezTo>
                  <a:lnTo>
                    <a:pt x="2849" y="7449"/>
                  </a:lnTo>
                  <a:cubicBezTo>
                    <a:pt x="2849" y="7361"/>
                    <a:pt x="2783" y="7295"/>
                    <a:pt x="2706" y="7295"/>
                  </a:cubicBezTo>
                  <a:cubicBezTo>
                    <a:pt x="2618" y="7295"/>
                    <a:pt x="2552" y="7361"/>
                    <a:pt x="2552" y="7449"/>
                  </a:cubicBezTo>
                  <a:lnTo>
                    <a:pt x="2552" y="8856"/>
                  </a:lnTo>
                  <a:cubicBezTo>
                    <a:pt x="2552" y="9461"/>
                    <a:pt x="2046" y="9989"/>
                    <a:pt x="1452" y="9989"/>
                  </a:cubicBezTo>
                  <a:lnTo>
                    <a:pt x="1430" y="9989"/>
                  </a:lnTo>
                  <a:cubicBezTo>
                    <a:pt x="1133" y="9989"/>
                    <a:pt x="848" y="9879"/>
                    <a:pt x="639" y="9659"/>
                  </a:cubicBezTo>
                  <a:cubicBezTo>
                    <a:pt x="419" y="9450"/>
                    <a:pt x="309" y="9164"/>
                    <a:pt x="309" y="8856"/>
                  </a:cubicBezTo>
                  <a:cubicBezTo>
                    <a:pt x="320" y="8263"/>
                    <a:pt x="804" y="7757"/>
                    <a:pt x="1441" y="7757"/>
                  </a:cubicBezTo>
                  <a:cubicBezTo>
                    <a:pt x="1595" y="7757"/>
                    <a:pt x="1749" y="7691"/>
                    <a:pt x="1848" y="7581"/>
                  </a:cubicBezTo>
                  <a:cubicBezTo>
                    <a:pt x="1958" y="7471"/>
                    <a:pt x="2024" y="7328"/>
                    <a:pt x="2024" y="7174"/>
                  </a:cubicBezTo>
                  <a:lnTo>
                    <a:pt x="2024" y="3633"/>
                  </a:lnTo>
                  <a:cubicBezTo>
                    <a:pt x="2024" y="3402"/>
                    <a:pt x="2211" y="3215"/>
                    <a:pt x="2431" y="3215"/>
                  </a:cubicBezTo>
                  <a:lnTo>
                    <a:pt x="3212" y="3215"/>
                  </a:lnTo>
                  <a:lnTo>
                    <a:pt x="3212" y="3732"/>
                  </a:lnTo>
                  <a:cubicBezTo>
                    <a:pt x="3212" y="3897"/>
                    <a:pt x="3311" y="4029"/>
                    <a:pt x="3454" y="4095"/>
                  </a:cubicBezTo>
                  <a:cubicBezTo>
                    <a:pt x="3943" y="4298"/>
                    <a:pt x="4433" y="4400"/>
                    <a:pt x="4922" y="4400"/>
                  </a:cubicBezTo>
                  <a:cubicBezTo>
                    <a:pt x="5411" y="4400"/>
                    <a:pt x="5901" y="4298"/>
                    <a:pt x="6390" y="4095"/>
                  </a:cubicBezTo>
                  <a:cubicBezTo>
                    <a:pt x="6533" y="4029"/>
                    <a:pt x="6632" y="3886"/>
                    <a:pt x="6632" y="3732"/>
                  </a:cubicBezTo>
                  <a:lnTo>
                    <a:pt x="6632" y="3215"/>
                  </a:lnTo>
                  <a:lnTo>
                    <a:pt x="7468" y="3215"/>
                  </a:lnTo>
                  <a:cubicBezTo>
                    <a:pt x="7699" y="3215"/>
                    <a:pt x="7886" y="3402"/>
                    <a:pt x="7886" y="3633"/>
                  </a:cubicBezTo>
                  <a:lnTo>
                    <a:pt x="7886" y="8856"/>
                  </a:lnTo>
                  <a:cubicBezTo>
                    <a:pt x="7886" y="9461"/>
                    <a:pt x="7380" y="9978"/>
                    <a:pt x="6775" y="9989"/>
                  </a:cubicBezTo>
                  <a:cubicBezTo>
                    <a:pt x="6763" y="9990"/>
                    <a:pt x="6750" y="9990"/>
                    <a:pt x="6738" y="9990"/>
                  </a:cubicBezTo>
                  <a:cubicBezTo>
                    <a:pt x="6453" y="9990"/>
                    <a:pt x="6172" y="9870"/>
                    <a:pt x="5972" y="9659"/>
                  </a:cubicBezTo>
                  <a:cubicBezTo>
                    <a:pt x="5752" y="9439"/>
                    <a:pt x="5642" y="9153"/>
                    <a:pt x="5642" y="8845"/>
                  </a:cubicBezTo>
                  <a:cubicBezTo>
                    <a:pt x="5653" y="8252"/>
                    <a:pt x="6159" y="7757"/>
                    <a:pt x="6753" y="7757"/>
                  </a:cubicBezTo>
                  <a:cubicBezTo>
                    <a:pt x="6764" y="7746"/>
                    <a:pt x="6995" y="7768"/>
                    <a:pt x="7182" y="7581"/>
                  </a:cubicBezTo>
                  <a:cubicBezTo>
                    <a:pt x="7292" y="7471"/>
                    <a:pt x="7358" y="7328"/>
                    <a:pt x="7358" y="7174"/>
                  </a:cubicBezTo>
                  <a:lnTo>
                    <a:pt x="7358" y="5029"/>
                  </a:lnTo>
                  <a:cubicBezTo>
                    <a:pt x="7358" y="4864"/>
                    <a:pt x="7226" y="4732"/>
                    <a:pt x="7061" y="4732"/>
                  </a:cubicBezTo>
                  <a:lnTo>
                    <a:pt x="2838" y="4732"/>
                  </a:lnTo>
                  <a:cubicBezTo>
                    <a:pt x="2684" y="4732"/>
                    <a:pt x="2552" y="4864"/>
                    <a:pt x="2552" y="5029"/>
                  </a:cubicBezTo>
                  <a:lnTo>
                    <a:pt x="2552" y="6844"/>
                  </a:lnTo>
                  <a:cubicBezTo>
                    <a:pt x="2552" y="6921"/>
                    <a:pt x="2618" y="6998"/>
                    <a:pt x="2695" y="6998"/>
                  </a:cubicBezTo>
                  <a:cubicBezTo>
                    <a:pt x="2783" y="6998"/>
                    <a:pt x="2849" y="6921"/>
                    <a:pt x="2849" y="6844"/>
                  </a:cubicBezTo>
                  <a:lnTo>
                    <a:pt x="2849" y="5040"/>
                  </a:lnTo>
                  <a:lnTo>
                    <a:pt x="7050" y="5040"/>
                  </a:lnTo>
                  <a:lnTo>
                    <a:pt x="7050" y="7174"/>
                  </a:lnTo>
                  <a:cubicBezTo>
                    <a:pt x="7050" y="7251"/>
                    <a:pt x="7028" y="7317"/>
                    <a:pt x="6973" y="7372"/>
                  </a:cubicBezTo>
                  <a:cubicBezTo>
                    <a:pt x="6903" y="7442"/>
                    <a:pt x="6811" y="7449"/>
                    <a:pt x="6772" y="7449"/>
                  </a:cubicBezTo>
                  <a:cubicBezTo>
                    <a:pt x="6762" y="7449"/>
                    <a:pt x="6755" y="7449"/>
                    <a:pt x="6753" y="7449"/>
                  </a:cubicBezTo>
                  <a:cubicBezTo>
                    <a:pt x="5994" y="7449"/>
                    <a:pt x="5356" y="8076"/>
                    <a:pt x="5345" y="8845"/>
                  </a:cubicBezTo>
                  <a:cubicBezTo>
                    <a:pt x="5334" y="9230"/>
                    <a:pt x="5477" y="9593"/>
                    <a:pt x="5752" y="9868"/>
                  </a:cubicBezTo>
                  <a:cubicBezTo>
                    <a:pt x="6027" y="10143"/>
                    <a:pt x="6379" y="10286"/>
                    <a:pt x="6764" y="10286"/>
                  </a:cubicBezTo>
                  <a:lnTo>
                    <a:pt x="6786" y="10286"/>
                  </a:lnTo>
                  <a:cubicBezTo>
                    <a:pt x="7160" y="10286"/>
                    <a:pt x="7512" y="10132"/>
                    <a:pt x="7776" y="9857"/>
                  </a:cubicBezTo>
                  <a:cubicBezTo>
                    <a:pt x="8040" y="9582"/>
                    <a:pt x="8183" y="9230"/>
                    <a:pt x="8183" y="8856"/>
                  </a:cubicBezTo>
                  <a:lnTo>
                    <a:pt x="8183" y="3633"/>
                  </a:lnTo>
                  <a:cubicBezTo>
                    <a:pt x="8183" y="3237"/>
                    <a:pt x="7864" y="2907"/>
                    <a:pt x="7468" y="2907"/>
                  </a:cubicBezTo>
                  <a:lnTo>
                    <a:pt x="7468" y="2918"/>
                  </a:lnTo>
                  <a:lnTo>
                    <a:pt x="6632" y="2918"/>
                  </a:lnTo>
                  <a:lnTo>
                    <a:pt x="6632" y="2126"/>
                  </a:lnTo>
                  <a:lnTo>
                    <a:pt x="7402" y="1697"/>
                  </a:lnTo>
                  <a:cubicBezTo>
                    <a:pt x="7468" y="1664"/>
                    <a:pt x="7512" y="1598"/>
                    <a:pt x="7512" y="1521"/>
                  </a:cubicBezTo>
                  <a:cubicBezTo>
                    <a:pt x="7512" y="1444"/>
                    <a:pt x="7468" y="1378"/>
                    <a:pt x="7402" y="1345"/>
                  </a:cubicBezTo>
                  <a:lnTo>
                    <a:pt x="6302" y="730"/>
                  </a:lnTo>
                  <a:cubicBezTo>
                    <a:pt x="6279" y="720"/>
                    <a:pt x="6255" y="715"/>
                    <a:pt x="6231" y="715"/>
                  </a:cubicBezTo>
                  <a:cubicBezTo>
                    <a:pt x="6176" y="715"/>
                    <a:pt x="6124" y="742"/>
                    <a:pt x="6093" y="795"/>
                  </a:cubicBezTo>
                  <a:cubicBezTo>
                    <a:pt x="6060" y="861"/>
                    <a:pt x="6082" y="960"/>
                    <a:pt x="6159" y="993"/>
                  </a:cubicBezTo>
                  <a:lnTo>
                    <a:pt x="7105" y="1521"/>
                  </a:lnTo>
                  <a:cubicBezTo>
                    <a:pt x="6874" y="1653"/>
                    <a:pt x="6115" y="2071"/>
                    <a:pt x="5862" y="2203"/>
                  </a:cubicBezTo>
                  <a:lnTo>
                    <a:pt x="5026" y="1411"/>
                  </a:lnTo>
                  <a:cubicBezTo>
                    <a:pt x="4995" y="1385"/>
                    <a:pt x="4958" y="1371"/>
                    <a:pt x="4923" y="1371"/>
                  </a:cubicBezTo>
                  <a:cubicBezTo>
                    <a:pt x="4884" y="1371"/>
                    <a:pt x="4846" y="1388"/>
                    <a:pt x="4818" y="1422"/>
                  </a:cubicBezTo>
                  <a:cubicBezTo>
                    <a:pt x="4752" y="1477"/>
                    <a:pt x="4763" y="1576"/>
                    <a:pt x="4818" y="1631"/>
                  </a:cubicBezTo>
                  <a:lnTo>
                    <a:pt x="5587" y="2357"/>
                  </a:lnTo>
                  <a:lnTo>
                    <a:pt x="4917" y="2720"/>
                  </a:lnTo>
                  <a:cubicBezTo>
                    <a:pt x="4785" y="2654"/>
                    <a:pt x="4235" y="2335"/>
                    <a:pt x="2739" y="1521"/>
                  </a:cubicBezTo>
                  <a:lnTo>
                    <a:pt x="4928" y="323"/>
                  </a:lnTo>
                  <a:lnTo>
                    <a:pt x="5620" y="708"/>
                  </a:lnTo>
                  <a:cubicBezTo>
                    <a:pt x="5643" y="717"/>
                    <a:pt x="5667" y="722"/>
                    <a:pt x="5691" y="722"/>
                  </a:cubicBezTo>
                  <a:cubicBezTo>
                    <a:pt x="5746" y="722"/>
                    <a:pt x="5798" y="695"/>
                    <a:pt x="5829" y="642"/>
                  </a:cubicBezTo>
                  <a:cubicBezTo>
                    <a:pt x="5862" y="576"/>
                    <a:pt x="5840" y="477"/>
                    <a:pt x="5763" y="444"/>
                  </a:cubicBezTo>
                  <a:lnTo>
                    <a:pt x="5026" y="26"/>
                  </a:lnTo>
                  <a:cubicBezTo>
                    <a:pt x="4993" y="9"/>
                    <a:pt x="4958" y="1"/>
                    <a:pt x="4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4" name="Google Shape;5004;p76"/>
            <p:cNvGrpSpPr/>
            <p:nvPr/>
          </p:nvGrpSpPr>
          <p:grpSpPr>
            <a:xfrm>
              <a:off x="4018794" y="4219118"/>
              <a:ext cx="451829" cy="313831"/>
              <a:chOff x="3972409" y="4143974"/>
              <a:chExt cx="451829" cy="313831"/>
            </a:xfrm>
          </p:grpSpPr>
          <p:sp>
            <p:nvSpPr>
              <p:cNvPr id="5005" name="Google Shape;5005;p76"/>
              <p:cNvSpPr/>
              <p:nvPr/>
            </p:nvSpPr>
            <p:spPr>
              <a:xfrm>
                <a:off x="3972409" y="4143974"/>
                <a:ext cx="451829" cy="313831"/>
              </a:xfrm>
              <a:custGeom>
                <a:avLst/>
                <a:gdLst/>
                <a:ahLst/>
                <a:cxnLst/>
                <a:rect l="l" t="t" r="r" b="b"/>
                <a:pathLst>
                  <a:path w="10294" h="7150" extrusionOk="0">
                    <a:moveTo>
                      <a:pt x="6005" y="6005"/>
                    </a:moveTo>
                    <a:lnTo>
                      <a:pt x="5873" y="6269"/>
                    </a:lnTo>
                    <a:cubicBezTo>
                      <a:pt x="5873" y="6269"/>
                      <a:pt x="5873" y="6280"/>
                      <a:pt x="5873" y="6280"/>
                    </a:cubicBezTo>
                    <a:lnTo>
                      <a:pt x="4421" y="6280"/>
                    </a:lnTo>
                    <a:cubicBezTo>
                      <a:pt x="4421" y="6280"/>
                      <a:pt x="4421" y="6280"/>
                      <a:pt x="4421" y="6269"/>
                    </a:cubicBezTo>
                    <a:lnTo>
                      <a:pt x="4289" y="6005"/>
                    </a:lnTo>
                    <a:close/>
                    <a:moveTo>
                      <a:pt x="913" y="1"/>
                    </a:moveTo>
                    <a:cubicBezTo>
                      <a:pt x="704" y="1"/>
                      <a:pt x="539" y="166"/>
                      <a:pt x="539" y="375"/>
                    </a:cubicBezTo>
                    <a:lnTo>
                      <a:pt x="539" y="5697"/>
                    </a:lnTo>
                    <a:lnTo>
                      <a:pt x="418" y="5697"/>
                    </a:lnTo>
                    <a:cubicBezTo>
                      <a:pt x="187" y="5697"/>
                      <a:pt x="0" y="5895"/>
                      <a:pt x="0" y="6126"/>
                    </a:cubicBezTo>
                    <a:lnTo>
                      <a:pt x="0" y="6731"/>
                    </a:lnTo>
                    <a:cubicBezTo>
                      <a:pt x="0" y="6962"/>
                      <a:pt x="187" y="7149"/>
                      <a:pt x="418" y="7149"/>
                    </a:cubicBezTo>
                    <a:lnTo>
                      <a:pt x="3431" y="7149"/>
                    </a:lnTo>
                    <a:cubicBezTo>
                      <a:pt x="3508" y="7149"/>
                      <a:pt x="3585" y="7083"/>
                      <a:pt x="3585" y="6995"/>
                    </a:cubicBezTo>
                    <a:cubicBezTo>
                      <a:pt x="3585" y="6918"/>
                      <a:pt x="3508" y="6852"/>
                      <a:pt x="3431" y="6852"/>
                    </a:cubicBezTo>
                    <a:lnTo>
                      <a:pt x="418" y="6852"/>
                    </a:lnTo>
                    <a:cubicBezTo>
                      <a:pt x="352" y="6852"/>
                      <a:pt x="308" y="6797"/>
                      <a:pt x="308" y="6731"/>
                    </a:cubicBezTo>
                    <a:lnTo>
                      <a:pt x="308" y="6126"/>
                    </a:lnTo>
                    <a:cubicBezTo>
                      <a:pt x="308" y="6060"/>
                      <a:pt x="352" y="6005"/>
                      <a:pt x="418" y="6005"/>
                    </a:cubicBezTo>
                    <a:lnTo>
                      <a:pt x="3948" y="6005"/>
                    </a:lnTo>
                    <a:lnTo>
                      <a:pt x="4146" y="6401"/>
                    </a:lnTo>
                    <a:cubicBezTo>
                      <a:pt x="4190" y="6511"/>
                      <a:pt x="4300" y="6577"/>
                      <a:pt x="4421" y="6577"/>
                    </a:cubicBezTo>
                    <a:lnTo>
                      <a:pt x="5873" y="6577"/>
                    </a:lnTo>
                    <a:cubicBezTo>
                      <a:pt x="5994" y="6577"/>
                      <a:pt x="6093" y="6511"/>
                      <a:pt x="6148" y="6401"/>
                    </a:cubicBezTo>
                    <a:lnTo>
                      <a:pt x="6335" y="6005"/>
                    </a:lnTo>
                    <a:lnTo>
                      <a:pt x="9865" y="6005"/>
                    </a:lnTo>
                    <a:cubicBezTo>
                      <a:pt x="9931" y="6005"/>
                      <a:pt x="9986" y="6060"/>
                      <a:pt x="9986" y="6126"/>
                    </a:cubicBezTo>
                    <a:lnTo>
                      <a:pt x="9986" y="6731"/>
                    </a:lnTo>
                    <a:cubicBezTo>
                      <a:pt x="9986" y="6797"/>
                      <a:pt x="9931" y="6852"/>
                      <a:pt x="9865" y="6852"/>
                    </a:cubicBezTo>
                    <a:lnTo>
                      <a:pt x="4025" y="6852"/>
                    </a:lnTo>
                    <a:cubicBezTo>
                      <a:pt x="3948" y="6852"/>
                      <a:pt x="3882" y="6918"/>
                      <a:pt x="3882" y="6995"/>
                    </a:cubicBezTo>
                    <a:cubicBezTo>
                      <a:pt x="3882" y="7083"/>
                      <a:pt x="3948" y="7149"/>
                      <a:pt x="4025" y="7149"/>
                    </a:cubicBezTo>
                    <a:lnTo>
                      <a:pt x="9865" y="7149"/>
                    </a:lnTo>
                    <a:cubicBezTo>
                      <a:pt x="10096" y="7149"/>
                      <a:pt x="10294" y="6962"/>
                      <a:pt x="10294" y="6731"/>
                    </a:cubicBezTo>
                    <a:lnTo>
                      <a:pt x="10294" y="6126"/>
                    </a:lnTo>
                    <a:cubicBezTo>
                      <a:pt x="10294" y="5895"/>
                      <a:pt x="10096" y="5697"/>
                      <a:pt x="9865" y="5697"/>
                    </a:cubicBezTo>
                    <a:lnTo>
                      <a:pt x="9755" y="5697"/>
                    </a:lnTo>
                    <a:lnTo>
                      <a:pt x="9755" y="375"/>
                    </a:lnTo>
                    <a:cubicBezTo>
                      <a:pt x="9755" y="166"/>
                      <a:pt x="9579" y="1"/>
                      <a:pt x="9381" y="1"/>
                    </a:cubicBezTo>
                    <a:lnTo>
                      <a:pt x="2750" y="1"/>
                    </a:lnTo>
                    <a:cubicBezTo>
                      <a:pt x="2662" y="1"/>
                      <a:pt x="2596" y="67"/>
                      <a:pt x="2596" y="155"/>
                    </a:cubicBezTo>
                    <a:cubicBezTo>
                      <a:pt x="2596" y="232"/>
                      <a:pt x="2662" y="298"/>
                      <a:pt x="2750" y="298"/>
                    </a:cubicBezTo>
                    <a:lnTo>
                      <a:pt x="9381" y="298"/>
                    </a:lnTo>
                    <a:cubicBezTo>
                      <a:pt x="9414" y="298"/>
                      <a:pt x="9447" y="331"/>
                      <a:pt x="9447" y="375"/>
                    </a:cubicBezTo>
                    <a:lnTo>
                      <a:pt x="9447" y="5697"/>
                    </a:lnTo>
                    <a:lnTo>
                      <a:pt x="9150" y="5697"/>
                    </a:lnTo>
                    <a:lnTo>
                      <a:pt x="9150" y="4202"/>
                    </a:lnTo>
                    <a:cubicBezTo>
                      <a:pt x="9150" y="4125"/>
                      <a:pt x="9084" y="4059"/>
                      <a:pt x="8996" y="4059"/>
                    </a:cubicBezTo>
                    <a:cubicBezTo>
                      <a:pt x="8908" y="4059"/>
                      <a:pt x="8842" y="4125"/>
                      <a:pt x="8842" y="4202"/>
                    </a:cubicBezTo>
                    <a:lnTo>
                      <a:pt x="8842" y="5697"/>
                    </a:lnTo>
                    <a:lnTo>
                      <a:pt x="1441" y="5697"/>
                    </a:lnTo>
                    <a:lnTo>
                      <a:pt x="1441" y="903"/>
                    </a:lnTo>
                    <a:lnTo>
                      <a:pt x="8842" y="903"/>
                    </a:lnTo>
                    <a:lnTo>
                      <a:pt x="8842" y="3608"/>
                    </a:lnTo>
                    <a:cubicBezTo>
                      <a:pt x="8842" y="3685"/>
                      <a:pt x="8908" y="3751"/>
                      <a:pt x="8996" y="3751"/>
                    </a:cubicBezTo>
                    <a:cubicBezTo>
                      <a:pt x="9084" y="3751"/>
                      <a:pt x="9150" y="3685"/>
                      <a:pt x="9150" y="3608"/>
                    </a:cubicBezTo>
                    <a:lnTo>
                      <a:pt x="9150" y="749"/>
                    </a:lnTo>
                    <a:cubicBezTo>
                      <a:pt x="9150" y="672"/>
                      <a:pt x="9084" y="606"/>
                      <a:pt x="8996" y="606"/>
                    </a:cubicBezTo>
                    <a:lnTo>
                      <a:pt x="1298" y="606"/>
                    </a:lnTo>
                    <a:cubicBezTo>
                      <a:pt x="1210" y="606"/>
                      <a:pt x="1144" y="672"/>
                      <a:pt x="1144" y="749"/>
                    </a:cubicBezTo>
                    <a:lnTo>
                      <a:pt x="1144" y="5697"/>
                    </a:lnTo>
                    <a:lnTo>
                      <a:pt x="847" y="5697"/>
                    </a:lnTo>
                    <a:lnTo>
                      <a:pt x="847" y="375"/>
                    </a:lnTo>
                    <a:cubicBezTo>
                      <a:pt x="847" y="331"/>
                      <a:pt x="880" y="298"/>
                      <a:pt x="913" y="298"/>
                    </a:cubicBezTo>
                    <a:lnTo>
                      <a:pt x="2145" y="298"/>
                    </a:lnTo>
                    <a:cubicBezTo>
                      <a:pt x="2222" y="298"/>
                      <a:pt x="2288" y="232"/>
                      <a:pt x="2288" y="155"/>
                    </a:cubicBezTo>
                    <a:cubicBezTo>
                      <a:pt x="2288" y="67"/>
                      <a:pt x="2222"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4145213" y="4333194"/>
                <a:ext cx="105737" cy="51223"/>
              </a:xfrm>
              <a:custGeom>
                <a:avLst/>
                <a:gdLst/>
                <a:ahLst/>
                <a:cxnLst/>
                <a:rect l="l" t="t" r="r" b="b"/>
                <a:pathLst>
                  <a:path w="2409" h="1167" extrusionOk="0">
                    <a:moveTo>
                      <a:pt x="2112" y="298"/>
                    </a:moveTo>
                    <a:lnTo>
                      <a:pt x="2112" y="870"/>
                    </a:lnTo>
                    <a:lnTo>
                      <a:pt x="308" y="870"/>
                    </a:lnTo>
                    <a:lnTo>
                      <a:pt x="308" y="298"/>
                    </a:lnTo>
                    <a:close/>
                    <a:moveTo>
                      <a:pt x="231" y="1"/>
                    </a:moveTo>
                    <a:cubicBezTo>
                      <a:pt x="110" y="1"/>
                      <a:pt x="0" y="100"/>
                      <a:pt x="0" y="232"/>
                    </a:cubicBezTo>
                    <a:lnTo>
                      <a:pt x="0" y="936"/>
                    </a:lnTo>
                    <a:cubicBezTo>
                      <a:pt x="0" y="1057"/>
                      <a:pt x="110" y="1167"/>
                      <a:pt x="231" y="1167"/>
                    </a:cubicBezTo>
                    <a:lnTo>
                      <a:pt x="2178" y="1167"/>
                    </a:lnTo>
                    <a:cubicBezTo>
                      <a:pt x="2310" y="1167"/>
                      <a:pt x="2409" y="1057"/>
                      <a:pt x="2409" y="936"/>
                    </a:cubicBezTo>
                    <a:lnTo>
                      <a:pt x="2409" y="232"/>
                    </a:lnTo>
                    <a:cubicBezTo>
                      <a:pt x="2409" y="100"/>
                      <a:pt x="2310" y="1"/>
                      <a:pt x="2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6"/>
              <p:cNvSpPr/>
              <p:nvPr/>
            </p:nvSpPr>
            <p:spPr>
              <a:xfrm>
                <a:off x="4160663" y="4210691"/>
                <a:ext cx="72423" cy="102489"/>
              </a:xfrm>
              <a:custGeom>
                <a:avLst/>
                <a:gdLst/>
                <a:ahLst/>
                <a:cxnLst/>
                <a:rect l="l" t="t" r="r" b="b"/>
                <a:pathLst>
                  <a:path w="1650" h="2335" extrusionOk="0">
                    <a:moveTo>
                      <a:pt x="308" y="339"/>
                    </a:moveTo>
                    <a:lnTo>
                      <a:pt x="1331" y="1164"/>
                    </a:lnTo>
                    <a:lnTo>
                      <a:pt x="308" y="2000"/>
                    </a:lnTo>
                    <a:lnTo>
                      <a:pt x="308" y="339"/>
                    </a:lnTo>
                    <a:close/>
                    <a:moveTo>
                      <a:pt x="272" y="0"/>
                    </a:moveTo>
                    <a:cubicBezTo>
                      <a:pt x="233" y="0"/>
                      <a:pt x="193" y="10"/>
                      <a:pt x="154" y="32"/>
                    </a:cubicBezTo>
                    <a:cubicBezTo>
                      <a:pt x="55" y="76"/>
                      <a:pt x="0" y="164"/>
                      <a:pt x="0" y="274"/>
                    </a:cubicBezTo>
                    <a:lnTo>
                      <a:pt x="0" y="2055"/>
                    </a:lnTo>
                    <a:cubicBezTo>
                      <a:pt x="0" y="2165"/>
                      <a:pt x="55" y="2264"/>
                      <a:pt x="154" y="2308"/>
                    </a:cubicBezTo>
                    <a:cubicBezTo>
                      <a:pt x="194" y="2326"/>
                      <a:pt x="235" y="2334"/>
                      <a:pt x="275" y="2334"/>
                    </a:cubicBezTo>
                    <a:cubicBezTo>
                      <a:pt x="336" y="2334"/>
                      <a:pt x="394" y="2315"/>
                      <a:pt x="440" y="2275"/>
                    </a:cubicBezTo>
                    <a:lnTo>
                      <a:pt x="1540" y="1373"/>
                    </a:lnTo>
                    <a:cubicBezTo>
                      <a:pt x="1606" y="1329"/>
                      <a:pt x="1650" y="1252"/>
                      <a:pt x="1650" y="1164"/>
                    </a:cubicBezTo>
                    <a:cubicBezTo>
                      <a:pt x="1650" y="1087"/>
                      <a:pt x="1606" y="1010"/>
                      <a:pt x="1540" y="955"/>
                    </a:cubicBezTo>
                    <a:lnTo>
                      <a:pt x="440" y="65"/>
                    </a:lnTo>
                    <a:cubicBezTo>
                      <a:pt x="393" y="24"/>
                      <a:pt x="334"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6"/>
              <p:cNvSpPr/>
              <p:nvPr/>
            </p:nvSpPr>
            <p:spPr>
              <a:xfrm>
                <a:off x="4057341" y="4204809"/>
                <a:ext cx="71501" cy="13563"/>
              </a:xfrm>
              <a:custGeom>
                <a:avLst/>
                <a:gdLst/>
                <a:ahLst/>
                <a:cxnLst/>
                <a:rect l="l" t="t" r="r" b="b"/>
                <a:pathLst>
                  <a:path w="1629" h="309" extrusionOk="0">
                    <a:moveTo>
                      <a:pt x="155" y="1"/>
                    </a:moveTo>
                    <a:cubicBezTo>
                      <a:pt x="67" y="1"/>
                      <a:pt x="1" y="67"/>
                      <a:pt x="1" y="155"/>
                    </a:cubicBezTo>
                    <a:cubicBezTo>
                      <a:pt x="1" y="232"/>
                      <a:pt x="67" y="309"/>
                      <a:pt x="155" y="309"/>
                    </a:cubicBezTo>
                    <a:lnTo>
                      <a:pt x="1474" y="309"/>
                    </a:lnTo>
                    <a:cubicBezTo>
                      <a:pt x="1562" y="309"/>
                      <a:pt x="1628" y="232"/>
                      <a:pt x="1628" y="155"/>
                    </a:cubicBezTo>
                    <a:cubicBezTo>
                      <a:pt x="1628" y="67"/>
                      <a:pt x="1562"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4057341" y="4233778"/>
                <a:ext cx="44946" cy="13563"/>
              </a:xfrm>
              <a:custGeom>
                <a:avLst/>
                <a:gdLst/>
                <a:ahLst/>
                <a:cxnLst/>
                <a:rect l="l" t="t" r="r" b="b"/>
                <a:pathLst>
                  <a:path w="1024" h="309" extrusionOk="0">
                    <a:moveTo>
                      <a:pt x="155" y="0"/>
                    </a:moveTo>
                    <a:cubicBezTo>
                      <a:pt x="67" y="0"/>
                      <a:pt x="1" y="66"/>
                      <a:pt x="1" y="154"/>
                    </a:cubicBezTo>
                    <a:cubicBezTo>
                      <a:pt x="1" y="242"/>
                      <a:pt x="67" y="308"/>
                      <a:pt x="155" y="308"/>
                    </a:cubicBezTo>
                    <a:lnTo>
                      <a:pt x="870" y="308"/>
                    </a:lnTo>
                    <a:cubicBezTo>
                      <a:pt x="958" y="308"/>
                      <a:pt x="1024" y="242"/>
                      <a:pt x="1024" y="154"/>
                    </a:cubicBezTo>
                    <a:cubicBezTo>
                      <a:pt x="1024" y="66"/>
                      <a:pt x="958" y="0"/>
                      <a:pt x="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6"/>
              <p:cNvSpPr/>
              <p:nvPr/>
            </p:nvSpPr>
            <p:spPr>
              <a:xfrm>
                <a:off x="4268287" y="4204809"/>
                <a:ext cx="71018" cy="13563"/>
              </a:xfrm>
              <a:custGeom>
                <a:avLst/>
                <a:gdLst/>
                <a:ahLst/>
                <a:cxnLst/>
                <a:rect l="l" t="t" r="r" b="b"/>
                <a:pathLst>
                  <a:path w="1618" h="309" extrusionOk="0">
                    <a:moveTo>
                      <a:pt x="143" y="1"/>
                    </a:moveTo>
                    <a:cubicBezTo>
                      <a:pt x="67" y="1"/>
                      <a:pt x="1" y="67"/>
                      <a:pt x="1" y="155"/>
                    </a:cubicBezTo>
                    <a:cubicBezTo>
                      <a:pt x="1" y="243"/>
                      <a:pt x="67" y="309"/>
                      <a:pt x="143" y="309"/>
                    </a:cubicBezTo>
                    <a:lnTo>
                      <a:pt x="1474" y="309"/>
                    </a:lnTo>
                    <a:cubicBezTo>
                      <a:pt x="1551" y="309"/>
                      <a:pt x="1617" y="243"/>
                      <a:pt x="1617" y="155"/>
                    </a:cubicBezTo>
                    <a:cubicBezTo>
                      <a:pt x="1617" y="67"/>
                      <a:pt x="1551"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6"/>
              <p:cNvSpPr/>
              <p:nvPr/>
            </p:nvSpPr>
            <p:spPr>
              <a:xfrm>
                <a:off x="4294359" y="4233778"/>
                <a:ext cx="44946" cy="13563"/>
              </a:xfrm>
              <a:custGeom>
                <a:avLst/>
                <a:gdLst/>
                <a:ahLst/>
                <a:cxnLst/>
                <a:rect l="l" t="t" r="r" b="b"/>
                <a:pathLst>
                  <a:path w="1024" h="309" extrusionOk="0">
                    <a:moveTo>
                      <a:pt x="154" y="0"/>
                    </a:moveTo>
                    <a:cubicBezTo>
                      <a:pt x="77" y="0"/>
                      <a:pt x="0" y="66"/>
                      <a:pt x="0" y="154"/>
                    </a:cubicBezTo>
                    <a:cubicBezTo>
                      <a:pt x="0" y="242"/>
                      <a:pt x="77" y="308"/>
                      <a:pt x="154" y="308"/>
                    </a:cubicBezTo>
                    <a:lnTo>
                      <a:pt x="880" y="308"/>
                    </a:lnTo>
                    <a:cubicBezTo>
                      <a:pt x="957" y="308"/>
                      <a:pt x="1023" y="242"/>
                      <a:pt x="1023" y="154"/>
                    </a:cubicBezTo>
                    <a:cubicBezTo>
                      <a:pt x="1023" y="66"/>
                      <a:pt x="957" y="0"/>
                      <a:pt x="8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2" name="Google Shape;5012;p76"/>
          <p:cNvGrpSpPr/>
          <p:nvPr/>
        </p:nvGrpSpPr>
        <p:grpSpPr>
          <a:xfrm>
            <a:off x="4716986" y="1350930"/>
            <a:ext cx="451829" cy="3067137"/>
            <a:chOff x="4477140" y="1487518"/>
            <a:chExt cx="451829" cy="3067137"/>
          </a:xfrm>
        </p:grpSpPr>
        <p:sp>
          <p:nvSpPr>
            <p:cNvPr id="5013" name="Google Shape;5013;p76"/>
            <p:cNvSpPr/>
            <p:nvPr/>
          </p:nvSpPr>
          <p:spPr>
            <a:xfrm>
              <a:off x="4531435" y="1487518"/>
              <a:ext cx="343239" cy="451478"/>
            </a:xfrm>
            <a:custGeom>
              <a:avLst/>
              <a:gdLst/>
              <a:ahLst/>
              <a:cxnLst/>
              <a:rect l="l" t="t" r="r" b="b"/>
              <a:pathLst>
                <a:path w="7820" h="10286" extrusionOk="0">
                  <a:moveTo>
                    <a:pt x="5169" y="2115"/>
                  </a:moveTo>
                  <a:lnTo>
                    <a:pt x="5169" y="3402"/>
                  </a:lnTo>
                  <a:cubicBezTo>
                    <a:pt x="5169" y="3424"/>
                    <a:pt x="5158" y="3457"/>
                    <a:pt x="5125" y="3468"/>
                  </a:cubicBezTo>
                  <a:cubicBezTo>
                    <a:pt x="4723" y="3638"/>
                    <a:pt x="4316" y="3723"/>
                    <a:pt x="3908" y="3723"/>
                  </a:cubicBezTo>
                  <a:cubicBezTo>
                    <a:pt x="3500" y="3723"/>
                    <a:pt x="3090" y="3638"/>
                    <a:pt x="2683" y="3468"/>
                  </a:cubicBezTo>
                  <a:cubicBezTo>
                    <a:pt x="2661" y="3457"/>
                    <a:pt x="2639" y="3424"/>
                    <a:pt x="2639" y="3402"/>
                  </a:cubicBezTo>
                  <a:lnTo>
                    <a:pt x="2639" y="2115"/>
                  </a:lnTo>
                  <a:cubicBezTo>
                    <a:pt x="3420" y="2544"/>
                    <a:pt x="3684" y="2698"/>
                    <a:pt x="3794" y="2742"/>
                  </a:cubicBezTo>
                  <a:cubicBezTo>
                    <a:pt x="3827" y="2764"/>
                    <a:pt x="3871" y="2786"/>
                    <a:pt x="3915" y="2786"/>
                  </a:cubicBezTo>
                  <a:cubicBezTo>
                    <a:pt x="3948" y="2786"/>
                    <a:pt x="3970" y="2775"/>
                    <a:pt x="4003" y="2753"/>
                  </a:cubicBezTo>
                  <a:lnTo>
                    <a:pt x="4597" y="2434"/>
                  </a:lnTo>
                  <a:lnTo>
                    <a:pt x="4597" y="3237"/>
                  </a:lnTo>
                  <a:cubicBezTo>
                    <a:pt x="4597" y="3325"/>
                    <a:pt x="4663" y="3391"/>
                    <a:pt x="4740" y="3391"/>
                  </a:cubicBezTo>
                  <a:cubicBezTo>
                    <a:pt x="4828" y="3391"/>
                    <a:pt x="4894" y="3325"/>
                    <a:pt x="4894" y="3237"/>
                  </a:cubicBezTo>
                  <a:lnTo>
                    <a:pt x="4894" y="2269"/>
                  </a:lnTo>
                  <a:lnTo>
                    <a:pt x="5169" y="2115"/>
                  </a:lnTo>
                  <a:close/>
                  <a:moveTo>
                    <a:pt x="6942" y="6212"/>
                  </a:moveTo>
                  <a:cubicBezTo>
                    <a:pt x="7114" y="6212"/>
                    <a:pt x="7307" y="6239"/>
                    <a:pt x="7522" y="6305"/>
                  </a:cubicBezTo>
                  <a:lnTo>
                    <a:pt x="7522" y="6371"/>
                  </a:lnTo>
                  <a:cubicBezTo>
                    <a:pt x="7522" y="8284"/>
                    <a:pt x="6026" y="9857"/>
                    <a:pt x="4135" y="9978"/>
                  </a:cubicBezTo>
                  <a:cubicBezTo>
                    <a:pt x="3937" y="9351"/>
                    <a:pt x="3706" y="8317"/>
                    <a:pt x="4080" y="7679"/>
                  </a:cubicBezTo>
                  <a:cubicBezTo>
                    <a:pt x="4399" y="7130"/>
                    <a:pt x="4619" y="7097"/>
                    <a:pt x="4927" y="7064"/>
                  </a:cubicBezTo>
                  <a:cubicBezTo>
                    <a:pt x="5202" y="7031"/>
                    <a:pt x="5554" y="6987"/>
                    <a:pt x="6004" y="6569"/>
                  </a:cubicBezTo>
                  <a:cubicBezTo>
                    <a:pt x="6201" y="6388"/>
                    <a:pt x="6506" y="6212"/>
                    <a:pt x="6942" y="6212"/>
                  </a:cubicBezTo>
                  <a:close/>
                  <a:moveTo>
                    <a:pt x="3910" y="1"/>
                  </a:moveTo>
                  <a:cubicBezTo>
                    <a:pt x="3877" y="1"/>
                    <a:pt x="3844" y="9"/>
                    <a:pt x="3816" y="25"/>
                  </a:cubicBezTo>
                  <a:lnTo>
                    <a:pt x="2826" y="564"/>
                  </a:lnTo>
                  <a:cubicBezTo>
                    <a:pt x="2749" y="608"/>
                    <a:pt x="2727" y="696"/>
                    <a:pt x="2771" y="773"/>
                  </a:cubicBezTo>
                  <a:cubicBezTo>
                    <a:pt x="2794" y="819"/>
                    <a:pt x="2848" y="848"/>
                    <a:pt x="2900" y="848"/>
                  </a:cubicBezTo>
                  <a:cubicBezTo>
                    <a:pt x="2925" y="848"/>
                    <a:pt x="2949" y="842"/>
                    <a:pt x="2969" y="828"/>
                  </a:cubicBezTo>
                  <a:lnTo>
                    <a:pt x="3915" y="311"/>
                  </a:lnTo>
                  <a:lnTo>
                    <a:pt x="5873" y="1389"/>
                  </a:lnTo>
                  <a:cubicBezTo>
                    <a:pt x="5708" y="1477"/>
                    <a:pt x="4949" y="1895"/>
                    <a:pt x="4773" y="1994"/>
                  </a:cubicBezTo>
                  <a:lnTo>
                    <a:pt x="4014" y="1279"/>
                  </a:lnTo>
                  <a:cubicBezTo>
                    <a:pt x="3988" y="1253"/>
                    <a:pt x="3951" y="1239"/>
                    <a:pt x="3915" y="1239"/>
                  </a:cubicBezTo>
                  <a:cubicBezTo>
                    <a:pt x="3875" y="1239"/>
                    <a:pt x="3834" y="1256"/>
                    <a:pt x="3805" y="1290"/>
                  </a:cubicBezTo>
                  <a:cubicBezTo>
                    <a:pt x="3739" y="1345"/>
                    <a:pt x="3750" y="1444"/>
                    <a:pt x="3805" y="1499"/>
                  </a:cubicBezTo>
                  <a:lnTo>
                    <a:pt x="4498" y="2148"/>
                  </a:lnTo>
                  <a:lnTo>
                    <a:pt x="3915" y="2467"/>
                  </a:lnTo>
                  <a:cubicBezTo>
                    <a:pt x="3750" y="2390"/>
                    <a:pt x="3321" y="2137"/>
                    <a:pt x="1958" y="1389"/>
                  </a:cubicBezTo>
                  <a:lnTo>
                    <a:pt x="2430" y="1125"/>
                  </a:lnTo>
                  <a:cubicBezTo>
                    <a:pt x="2507" y="1081"/>
                    <a:pt x="2529" y="993"/>
                    <a:pt x="2496" y="916"/>
                  </a:cubicBezTo>
                  <a:cubicBezTo>
                    <a:pt x="2466" y="871"/>
                    <a:pt x="2415" y="841"/>
                    <a:pt x="2361" y="841"/>
                  </a:cubicBezTo>
                  <a:cubicBezTo>
                    <a:pt x="2337" y="841"/>
                    <a:pt x="2312" y="847"/>
                    <a:pt x="2287" y="861"/>
                  </a:cubicBezTo>
                  <a:lnTo>
                    <a:pt x="1650" y="1213"/>
                  </a:lnTo>
                  <a:cubicBezTo>
                    <a:pt x="1584" y="1246"/>
                    <a:pt x="1540" y="1312"/>
                    <a:pt x="1540" y="1389"/>
                  </a:cubicBezTo>
                  <a:cubicBezTo>
                    <a:pt x="1540" y="1466"/>
                    <a:pt x="1584" y="1532"/>
                    <a:pt x="1650" y="1565"/>
                  </a:cubicBezTo>
                  <a:cubicBezTo>
                    <a:pt x="1914" y="1708"/>
                    <a:pt x="2144" y="1840"/>
                    <a:pt x="2342" y="1950"/>
                  </a:cubicBezTo>
                  <a:lnTo>
                    <a:pt x="2342" y="2786"/>
                  </a:lnTo>
                  <a:cubicBezTo>
                    <a:pt x="913" y="3413"/>
                    <a:pt x="0" y="4809"/>
                    <a:pt x="0" y="6371"/>
                  </a:cubicBezTo>
                  <a:cubicBezTo>
                    <a:pt x="0" y="8526"/>
                    <a:pt x="1749" y="10286"/>
                    <a:pt x="3915" y="10286"/>
                  </a:cubicBezTo>
                  <a:cubicBezTo>
                    <a:pt x="6070" y="10286"/>
                    <a:pt x="7819" y="8526"/>
                    <a:pt x="7819" y="6371"/>
                  </a:cubicBezTo>
                  <a:cubicBezTo>
                    <a:pt x="7819" y="5458"/>
                    <a:pt x="7500" y="4556"/>
                    <a:pt x="6895" y="3852"/>
                  </a:cubicBezTo>
                  <a:lnTo>
                    <a:pt x="6895" y="3841"/>
                  </a:lnTo>
                  <a:cubicBezTo>
                    <a:pt x="6865" y="3811"/>
                    <a:pt x="6825" y="3794"/>
                    <a:pt x="6784" y="3794"/>
                  </a:cubicBezTo>
                  <a:cubicBezTo>
                    <a:pt x="6750" y="3794"/>
                    <a:pt x="6716" y="3806"/>
                    <a:pt x="6686" y="3830"/>
                  </a:cubicBezTo>
                  <a:cubicBezTo>
                    <a:pt x="6620" y="3885"/>
                    <a:pt x="6609" y="3973"/>
                    <a:pt x="6664" y="4039"/>
                  </a:cubicBezTo>
                  <a:cubicBezTo>
                    <a:pt x="7126" y="4589"/>
                    <a:pt x="7423" y="5271"/>
                    <a:pt x="7500" y="5986"/>
                  </a:cubicBezTo>
                  <a:cubicBezTo>
                    <a:pt x="7307" y="5931"/>
                    <a:pt x="7121" y="5906"/>
                    <a:pt x="6936" y="5906"/>
                  </a:cubicBezTo>
                  <a:cubicBezTo>
                    <a:pt x="6901" y="5906"/>
                    <a:pt x="6865" y="5907"/>
                    <a:pt x="6829" y="5909"/>
                  </a:cubicBezTo>
                  <a:cubicBezTo>
                    <a:pt x="6433" y="5931"/>
                    <a:pt x="6092" y="6085"/>
                    <a:pt x="5807" y="6349"/>
                  </a:cubicBezTo>
                  <a:cubicBezTo>
                    <a:pt x="5422" y="6701"/>
                    <a:pt x="5147" y="6734"/>
                    <a:pt x="4894" y="6767"/>
                  </a:cubicBezTo>
                  <a:cubicBezTo>
                    <a:pt x="4542" y="6811"/>
                    <a:pt x="4212" y="6844"/>
                    <a:pt x="3816" y="7526"/>
                  </a:cubicBezTo>
                  <a:cubicBezTo>
                    <a:pt x="3420" y="8207"/>
                    <a:pt x="3585" y="9208"/>
                    <a:pt x="3827" y="9978"/>
                  </a:cubicBezTo>
                  <a:cubicBezTo>
                    <a:pt x="3244" y="9967"/>
                    <a:pt x="2694" y="9813"/>
                    <a:pt x="2210" y="9560"/>
                  </a:cubicBezTo>
                  <a:cubicBezTo>
                    <a:pt x="2364" y="9296"/>
                    <a:pt x="2496" y="9043"/>
                    <a:pt x="2562" y="8790"/>
                  </a:cubicBezTo>
                  <a:cubicBezTo>
                    <a:pt x="2595" y="8702"/>
                    <a:pt x="2540" y="8625"/>
                    <a:pt x="2463" y="8603"/>
                  </a:cubicBezTo>
                  <a:cubicBezTo>
                    <a:pt x="2450" y="8599"/>
                    <a:pt x="2436" y="8598"/>
                    <a:pt x="2423" y="8598"/>
                  </a:cubicBezTo>
                  <a:cubicBezTo>
                    <a:pt x="2358" y="8598"/>
                    <a:pt x="2295" y="8639"/>
                    <a:pt x="2276" y="8702"/>
                  </a:cubicBezTo>
                  <a:cubicBezTo>
                    <a:pt x="2210" y="8933"/>
                    <a:pt x="2100" y="9164"/>
                    <a:pt x="1947" y="9406"/>
                  </a:cubicBezTo>
                  <a:cubicBezTo>
                    <a:pt x="957" y="8757"/>
                    <a:pt x="297" y="7635"/>
                    <a:pt x="297" y="6371"/>
                  </a:cubicBezTo>
                  <a:cubicBezTo>
                    <a:pt x="297" y="4974"/>
                    <a:pt x="1100" y="3721"/>
                    <a:pt x="2342" y="3116"/>
                  </a:cubicBezTo>
                  <a:lnTo>
                    <a:pt x="2342" y="3402"/>
                  </a:lnTo>
                  <a:cubicBezTo>
                    <a:pt x="2342" y="3545"/>
                    <a:pt x="2430" y="3688"/>
                    <a:pt x="2573" y="3742"/>
                  </a:cubicBezTo>
                  <a:cubicBezTo>
                    <a:pt x="2936" y="3896"/>
                    <a:pt x="3310" y="3984"/>
                    <a:pt x="3684" y="4006"/>
                  </a:cubicBezTo>
                  <a:cubicBezTo>
                    <a:pt x="3860" y="4853"/>
                    <a:pt x="3519" y="5304"/>
                    <a:pt x="2892" y="5920"/>
                  </a:cubicBezTo>
                  <a:cubicBezTo>
                    <a:pt x="2672" y="6129"/>
                    <a:pt x="2485" y="6305"/>
                    <a:pt x="2386" y="6602"/>
                  </a:cubicBezTo>
                  <a:cubicBezTo>
                    <a:pt x="2276" y="6910"/>
                    <a:pt x="2265" y="7306"/>
                    <a:pt x="2342" y="7888"/>
                  </a:cubicBezTo>
                  <a:cubicBezTo>
                    <a:pt x="2353" y="7965"/>
                    <a:pt x="2364" y="8053"/>
                    <a:pt x="2364" y="8141"/>
                  </a:cubicBezTo>
                  <a:cubicBezTo>
                    <a:pt x="2364" y="8229"/>
                    <a:pt x="2430" y="8295"/>
                    <a:pt x="2507" y="8295"/>
                  </a:cubicBezTo>
                  <a:cubicBezTo>
                    <a:pt x="2595" y="8295"/>
                    <a:pt x="2661" y="8229"/>
                    <a:pt x="2661" y="8141"/>
                  </a:cubicBezTo>
                  <a:cubicBezTo>
                    <a:pt x="2661" y="8042"/>
                    <a:pt x="2661" y="7943"/>
                    <a:pt x="2639" y="7844"/>
                  </a:cubicBezTo>
                  <a:cubicBezTo>
                    <a:pt x="2485" y="6734"/>
                    <a:pt x="2694" y="6536"/>
                    <a:pt x="3101" y="6140"/>
                  </a:cubicBezTo>
                  <a:cubicBezTo>
                    <a:pt x="3772" y="5480"/>
                    <a:pt x="4157" y="4941"/>
                    <a:pt x="3992" y="4017"/>
                  </a:cubicBezTo>
                  <a:cubicBezTo>
                    <a:pt x="4410" y="4006"/>
                    <a:pt x="4828" y="3918"/>
                    <a:pt x="5246" y="3742"/>
                  </a:cubicBezTo>
                  <a:cubicBezTo>
                    <a:pt x="5389" y="3688"/>
                    <a:pt x="5477" y="3556"/>
                    <a:pt x="5477" y="3402"/>
                  </a:cubicBezTo>
                  <a:lnTo>
                    <a:pt x="5477" y="3116"/>
                  </a:lnTo>
                  <a:cubicBezTo>
                    <a:pt x="5752" y="3259"/>
                    <a:pt x="6015" y="3424"/>
                    <a:pt x="6257" y="3633"/>
                  </a:cubicBezTo>
                  <a:cubicBezTo>
                    <a:pt x="6286" y="3656"/>
                    <a:pt x="6319" y="3668"/>
                    <a:pt x="6351" y="3668"/>
                  </a:cubicBezTo>
                  <a:cubicBezTo>
                    <a:pt x="6393" y="3668"/>
                    <a:pt x="6435" y="3648"/>
                    <a:pt x="6466" y="3611"/>
                  </a:cubicBezTo>
                  <a:cubicBezTo>
                    <a:pt x="6521" y="3556"/>
                    <a:pt x="6521" y="3457"/>
                    <a:pt x="6455" y="3402"/>
                  </a:cubicBezTo>
                  <a:cubicBezTo>
                    <a:pt x="6158" y="3149"/>
                    <a:pt x="5829" y="2940"/>
                    <a:pt x="5477" y="2786"/>
                  </a:cubicBezTo>
                  <a:lnTo>
                    <a:pt x="5477" y="1950"/>
                  </a:lnTo>
                  <a:lnTo>
                    <a:pt x="6169" y="1565"/>
                  </a:lnTo>
                  <a:cubicBezTo>
                    <a:pt x="6235" y="1532"/>
                    <a:pt x="6279" y="1466"/>
                    <a:pt x="6279" y="1389"/>
                  </a:cubicBezTo>
                  <a:cubicBezTo>
                    <a:pt x="6279" y="1323"/>
                    <a:pt x="6235" y="1246"/>
                    <a:pt x="6169" y="1213"/>
                  </a:cubicBezTo>
                  <a:lnTo>
                    <a:pt x="4003" y="25"/>
                  </a:lnTo>
                  <a:cubicBezTo>
                    <a:pt x="3976" y="9"/>
                    <a:pt x="3943" y="1"/>
                    <a:pt x="3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6"/>
            <p:cNvSpPr/>
            <p:nvPr/>
          </p:nvSpPr>
          <p:spPr>
            <a:xfrm>
              <a:off x="4477381" y="2153245"/>
              <a:ext cx="451347" cy="451347"/>
            </a:xfrm>
            <a:custGeom>
              <a:avLst/>
              <a:gdLst/>
              <a:ahLst/>
              <a:cxnLst/>
              <a:rect l="l" t="t" r="r" b="b"/>
              <a:pathLst>
                <a:path w="10283" h="10283" extrusionOk="0">
                  <a:moveTo>
                    <a:pt x="6731" y="946"/>
                  </a:moveTo>
                  <a:cubicBezTo>
                    <a:pt x="6907" y="946"/>
                    <a:pt x="7039" y="1078"/>
                    <a:pt x="7039" y="1254"/>
                  </a:cubicBezTo>
                  <a:cubicBezTo>
                    <a:pt x="7039" y="1419"/>
                    <a:pt x="6907" y="1562"/>
                    <a:pt x="6731" y="1562"/>
                  </a:cubicBezTo>
                  <a:lnTo>
                    <a:pt x="638" y="1562"/>
                  </a:lnTo>
                  <a:lnTo>
                    <a:pt x="638" y="946"/>
                  </a:lnTo>
                  <a:close/>
                  <a:moveTo>
                    <a:pt x="8974" y="3145"/>
                  </a:moveTo>
                  <a:lnTo>
                    <a:pt x="8974" y="3772"/>
                  </a:lnTo>
                  <a:lnTo>
                    <a:pt x="2871" y="3772"/>
                  </a:lnTo>
                  <a:cubicBezTo>
                    <a:pt x="2706" y="3772"/>
                    <a:pt x="2563" y="3629"/>
                    <a:pt x="2563" y="3453"/>
                  </a:cubicBezTo>
                  <a:cubicBezTo>
                    <a:pt x="2563" y="3288"/>
                    <a:pt x="2706" y="3145"/>
                    <a:pt x="2871" y="3145"/>
                  </a:cubicBezTo>
                  <a:close/>
                  <a:moveTo>
                    <a:pt x="8974" y="2507"/>
                  </a:moveTo>
                  <a:lnTo>
                    <a:pt x="8974" y="2848"/>
                  </a:lnTo>
                  <a:lnTo>
                    <a:pt x="2871" y="2848"/>
                  </a:lnTo>
                  <a:cubicBezTo>
                    <a:pt x="2530" y="2848"/>
                    <a:pt x="2255" y="3123"/>
                    <a:pt x="2255" y="3453"/>
                  </a:cubicBezTo>
                  <a:cubicBezTo>
                    <a:pt x="2255" y="3794"/>
                    <a:pt x="2530" y="4069"/>
                    <a:pt x="2871" y="4069"/>
                  </a:cubicBezTo>
                  <a:lnTo>
                    <a:pt x="8974" y="4069"/>
                  </a:lnTo>
                  <a:lnTo>
                    <a:pt x="8974" y="4410"/>
                  </a:lnTo>
                  <a:lnTo>
                    <a:pt x="2871" y="4410"/>
                  </a:lnTo>
                  <a:cubicBezTo>
                    <a:pt x="2343" y="4410"/>
                    <a:pt x="1925" y="3981"/>
                    <a:pt x="1925" y="3453"/>
                  </a:cubicBezTo>
                  <a:cubicBezTo>
                    <a:pt x="1925" y="2936"/>
                    <a:pt x="2343" y="2507"/>
                    <a:pt x="2871" y="2507"/>
                  </a:cubicBezTo>
                  <a:close/>
                  <a:moveTo>
                    <a:pt x="7588" y="4718"/>
                  </a:moveTo>
                  <a:cubicBezTo>
                    <a:pt x="8116" y="4718"/>
                    <a:pt x="8545" y="5147"/>
                    <a:pt x="8545" y="5664"/>
                  </a:cubicBezTo>
                  <a:cubicBezTo>
                    <a:pt x="8545" y="6191"/>
                    <a:pt x="8116" y="6620"/>
                    <a:pt x="7588" y="6620"/>
                  </a:cubicBezTo>
                  <a:lnTo>
                    <a:pt x="1496" y="6620"/>
                  </a:lnTo>
                  <a:lnTo>
                    <a:pt x="1496" y="6279"/>
                  </a:lnTo>
                  <a:lnTo>
                    <a:pt x="5147" y="6279"/>
                  </a:lnTo>
                  <a:cubicBezTo>
                    <a:pt x="5224" y="6279"/>
                    <a:pt x="5290" y="6213"/>
                    <a:pt x="5290" y="6125"/>
                  </a:cubicBezTo>
                  <a:cubicBezTo>
                    <a:pt x="5290" y="6037"/>
                    <a:pt x="5224" y="5971"/>
                    <a:pt x="5147" y="5971"/>
                  </a:cubicBezTo>
                  <a:lnTo>
                    <a:pt x="1496" y="5971"/>
                  </a:lnTo>
                  <a:lnTo>
                    <a:pt x="1496" y="5356"/>
                  </a:lnTo>
                  <a:lnTo>
                    <a:pt x="7588" y="5356"/>
                  </a:lnTo>
                  <a:cubicBezTo>
                    <a:pt x="7753" y="5356"/>
                    <a:pt x="7896" y="5499"/>
                    <a:pt x="7896" y="5664"/>
                  </a:cubicBezTo>
                  <a:cubicBezTo>
                    <a:pt x="7896" y="5840"/>
                    <a:pt x="7764" y="5971"/>
                    <a:pt x="7588" y="5971"/>
                  </a:cubicBezTo>
                  <a:lnTo>
                    <a:pt x="5741" y="5971"/>
                  </a:lnTo>
                  <a:cubicBezTo>
                    <a:pt x="5664" y="5971"/>
                    <a:pt x="5598" y="6048"/>
                    <a:pt x="5598" y="6125"/>
                  </a:cubicBezTo>
                  <a:cubicBezTo>
                    <a:pt x="5598" y="6213"/>
                    <a:pt x="5664" y="6279"/>
                    <a:pt x="5741" y="6279"/>
                  </a:cubicBezTo>
                  <a:lnTo>
                    <a:pt x="7588" y="6279"/>
                  </a:lnTo>
                  <a:cubicBezTo>
                    <a:pt x="7929" y="6279"/>
                    <a:pt x="8204" y="6004"/>
                    <a:pt x="8204" y="5664"/>
                  </a:cubicBezTo>
                  <a:cubicBezTo>
                    <a:pt x="8204" y="5334"/>
                    <a:pt x="7929" y="5059"/>
                    <a:pt x="7588" y="5059"/>
                  </a:cubicBezTo>
                  <a:lnTo>
                    <a:pt x="1496" y="5059"/>
                  </a:lnTo>
                  <a:lnTo>
                    <a:pt x="1496" y="4718"/>
                  </a:lnTo>
                  <a:close/>
                  <a:moveTo>
                    <a:pt x="8974" y="7566"/>
                  </a:moveTo>
                  <a:lnTo>
                    <a:pt x="8974" y="8182"/>
                  </a:lnTo>
                  <a:lnTo>
                    <a:pt x="2871" y="8182"/>
                  </a:lnTo>
                  <a:cubicBezTo>
                    <a:pt x="2706" y="8182"/>
                    <a:pt x="2563" y="8039"/>
                    <a:pt x="2563" y="7874"/>
                  </a:cubicBezTo>
                  <a:cubicBezTo>
                    <a:pt x="2563" y="7698"/>
                    <a:pt x="2706" y="7566"/>
                    <a:pt x="2871" y="7566"/>
                  </a:cubicBezTo>
                  <a:close/>
                  <a:moveTo>
                    <a:pt x="8974" y="6917"/>
                  </a:moveTo>
                  <a:lnTo>
                    <a:pt x="8974" y="7258"/>
                  </a:lnTo>
                  <a:lnTo>
                    <a:pt x="2871" y="7258"/>
                  </a:lnTo>
                  <a:cubicBezTo>
                    <a:pt x="2530" y="7258"/>
                    <a:pt x="2255" y="7533"/>
                    <a:pt x="2255" y="7874"/>
                  </a:cubicBezTo>
                  <a:cubicBezTo>
                    <a:pt x="2255" y="8215"/>
                    <a:pt x="2530" y="8490"/>
                    <a:pt x="2871" y="8490"/>
                  </a:cubicBezTo>
                  <a:lnTo>
                    <a:pt x="8974" y="8490"/>
                  </a:lnTo>
                  <a:lnTo>
                    <a:pt x="8974" y="8820"/>
                  </a:lnTo>
                  <a:lnTo>
                    <a:pt x="2871" y="8831"/>
                  </a:lnTo>
                  <a:cubicBezTo>
                    <a:pt x="2343" y="8831"/>
                    <a:pt x="1925" y="8402"/>
                    <a:pt x="1925" y="7874"/>
                  </a:cubicBezTo>
                  <a:cubicBezTo>
                    <a:pt x="1925" y="7346"/>
                    <a:pt x="2343" y="6917"/>
                    <a:pt x="2871" y="6917"/>
                  </a:cubicBezTo>
                  <a:close/>
                  <a:moveTo>
                    <a:pt x="605" y="0"/>
                  </a:moveTo>
                  <a:cubicBezTo>
                    <a:pt x="451" y="0"/>
                    <a:pt x="330" y="110"/>
                    <a:pt x="330" y="264"/>
                  </a:cubicBezTo>
                  <a:lnTo>
                    <a:pt x="330" y="2243"/>
                  </a:lnTo>
                  <a:cubicBezTo>
                    <a:pt x="330" y="2386"/>
                    <a:pt x="451" y="2507"/>
                    <a:pt x="605" y="2507"/>
                  </a:cubicBezTo>
                  <a:lnTo>
                    <a:pt x="2057" y="2507"/>
                  </a:lnTo>
                  <a:cubicBezTo>
                    <a:pt x="1793" y="2738"/>
                    <a:pt x="1617" y="3079"/>
                    <a:pt x="1617" y="3453"/>
                  </a:cubicBezTo>
                  <a:cubicBezTo>
                    <a:pt x="1617" y="3838"/>
                    <a:pt x="1793" y="4179"/>
                    <a:pt x="2057" y="4410"/>
                  </a:cubicBezTo>
                  <a:lnTo>
                    <a:pt x="1452" y="4410"/>
                  </a:lnTo>
                  <a:cubicBezTo>
                    <a:pt x="1309" y="4410"/>
                    <a:pt x="1188" y="4531"/>
                    <a:pt x="1188" y="4674"/>
                  </a:cubicBezTo>
                  <a:lnTo>
                    <a:pt x="1188" y="6653"/>
                  </a:lnTo>
                  <a:cubicBezTo>
                    <a:pt x="1188" y="6796"/>
                    <a:pt x="1309" y="6917"/>
                    <a:pt x="1452" y="6917"/>
                  </a:cubicBezTo>
                  <a:lnTo>
                    <a:pt x="2057" y="6917"/>
                  </a:lnTo>
                  <a:cubicBezTo>
                    <a:pt x="1793" y="7148"/>
                    <a:pt x="1617" y="7489"/>
                    <a:pt x="1617" y="7874"/>
                  </a:cubicBezTo>
                  <a:cubicBezTo>
                    <a:pt x="1617" y="8248"/>
                    <a:pt x="1793" y="8600"/>
                    <a:pt x="2057" y="8820"/>
                  </a:cubicBezTo>
                  <a:lnTo>
                    <a:pt x="363" y="8820"/>
                  </a:lnTo>
                  <a:cubicBezTo>
                    <a:pt x="154" y="8820"/>
                    <a:pt x="0" y="8985"/>
                    <a:pt x="0" y="9183"/>
                  </a:cubicBezTo>
                  <a:lnTo>
                    <a:pt x="0" y="10128"/>
                  </a:lnTo>
                  <a:cubicBezTo>
                    <a:pt x="0" y="10216"/>
                    <a:pt x="66" y="10282"/>
                    <a:pt x="143" y="10282"/>
                  </a:cubicBezTo>
                  <a:lnTo>
                    <a:pt x="1045" y="10282"/>
                  </a:lnTo>
                  <a:cubicBezTo>
                    <a:pt x="1122" y="10282"/>
                    <a:pt x="1199" y="10216"/>
                    <a:pt x="1199" y="10128"/>
                  </a:cubicBezTo>
                  <a:cubicBezTo>
                    <a:pt x="1199" y="10051"/>
                    <a:pt x="1122" y="9985"/>
                    <a:pt x="1045" y="9985"/>
                  </a:cubicBezTo>
                  <a:lnTo>
                    <a:pt x="297" y="9985"/>
                  </a:lnTo>
                  <a:lnTo>
                    <a:pt x="297" y="9183"/>
                  </a:lnTo>
                  <a:cubicBezTo>
                    <a:pt x="297" y="9150"/>
                    <a:pt x="330" y="9128"/>
                    <a:pt x="363" y="9128"/>
                  </a:cubicBezTo>
                  <a:lnTo>
                    <a:pt x="9920" y="9128"/>
                  </a:lnTo>
                  <a:cubicBezTo>
                    <a:pt x="9953" y="9128"/>
                    <a:pt x="9986" y="9150"/>
                    <a:pt x="9986" y="9183"/>
                  </a:cubicBezTo>
                  <a:lnTo>
                    <a:pt x="9986" y="9985"/>
                  </a:lnTo>
                  <a:lnTo>
                    <a:pt x="1650" y="9985"/>
                  </a:lnTo>
                  <a:cubicBezTo>
                    <a:pt x="1562" y="9985"/>
                    <a:pt x="1496" y="10051"/>
                    <a:pt x="1496" y="10128"/>
                  </a:cubicBezTo>
                  <a:cubicBezTo>
                    <a:pt x="1496" y="10216"/>
                    <a:pt x="1562" y="10282"/>
                    <a:pt x="1650" y="10282"/>
                  </a:cubicBezTo>
                  <a:lnTo>
                    <a:pt x="10140" y="10282"/>
                  </a:lnTo>
                  <a:cubicBezTo>
                    <a:pt x="10217" y="10282"/>
                    <a:pt x="10283" y="10216"/>
                    <a:pt x="10283" y="10128"/>
                  </a:cubicBezTo>
                  <a:lnTo>
                    <a:pt x="10283" y="9183"/>
                  </a:lnTo>
                  <a:cubicBezTo>
                    <a:pt x="10283" y="8985"/>
                    <a:pt x="10118" y="8820"/>
                    <a:pt x="9920" y="8820"/>
                  </a:cubicBezTo>
                  <a:lnTo>
                    <a:pt x="9271" y="8820"/>
                  </a:lnTo>
                  <a:lnTo>
                    <a:pt x="9271" y="6884"/>
                  </a:lnTo>
                  <a:cubicBezTo>
                    <a:pt x="9271" y="6741"/>
                    <a:pt x="9150" y="6620"/>
                    <a:pt x="9007" y="6620"/>
                  </a:cubicBezTo>
                  <a:lnTo>
                    <a:pt x="8402" y="6620"/>
                  </a:lnTo>
                  <a:cubicBezTo>
                    <a:pt x="8677" y="6389"/>
                    <a:pt x="8842" y="6048"/>
                    <a:pt x="8842" y="5664"/>
                  </a:cubicBezTo>
                  <a:cubicBezTo>
                    <a:pt x="8842" y="5279"/>
                    <a:pt x="8677" y="4938"/>
                    <a:pt x="8402" y="4707"/>
                  </a:cubicBezTo>
                  <a:lnTo>
                    <a:pt x="9007" y="4707"/>
                  </a:lnTo>
                  <a:cubicBezTo>
                    <a:pt x="9150" y="4707"/>
                    <a:pt x="9271" y="4597"/>
                    <a:pt x="9271" y="4443"/>
                  </a:cubicBezTo>
                  <a:lnTo>
                    <a:pt x="9271" y="2463"/>
                  </a:lnTo>
                  <a:cubicBezTo>
                    <a:pt x="9271" y="2320"/>
                    <a:pt x="9150" y="2199"/>
                    <a:pt x="9007" y="2199"/>
                  </a:cubicBezTo>
                  <a:lnTo>
                    <a:pt x="7544" y="2199"/>
                  </a:lnTo>
                  <a:cubicBezTo>
                    <a:pt x="7819" y="1969"/>
                    <a:pt x="7984" y="1628"/>
                    <a:pt x="7984" y="1254"/>
                  </a:cubicBezTo>
                  <a:cubicBezTo>
                    <a:pt x="7984" y="561"/>
                    <a:pt x="7423" y="0"/>
                    <a:pt x="6731" y="0"/>
                  </a:cubicBezTo>
                  <a:lnTo>
                    <a:pt x="4102" y="0"/>
                  </a:lnTo>
                  <a:cubicBezTo>
                    <a:pt x="4014" y="0"/>
                    <a:pt x="3948" y="66"/>
                    <a:pt x="3948" y="143"/>
                  </a:cubicBezTo>
                  <a:cubicBezTo>
                    <a:pt x="3948" y="231"/>
                    <a:pt x="4014" y="297"/>
                    <a:pt x="4102" y="297"/>
                  </a:cubicBezTo>
                  <a:lnTo>
                    <a:pt x="6731" y="297"/>
                  </a:lnTo>
                  <a:cubicBezTo>
                    <a:pt x="7259" y="297"/>
                    <a:pt x="7687" y="726"/>
                    <a:pt x="7687" y="1254"/>
                  </a:cubicBezTo>
                  <a:cubicBezTo>
                    <a:pt x="7687" y="1771"/>
                    <a:pt x="7259" y="2199"/>
                    <a:pt x="6731" y="2199"/>
                  </a:cubicBezTo>
                  <a:lnTo>
                    <a:pt x="638" y="2199"/>
                  </a:lnTo>
                  <a:lnTo>
                    <a:pt x="638" y="1859"/>
                  </a:lnTo>
                  <a:lnTo>
                    <a:pt x="6731" y="1859"/>
                  </a:lnTo>
                  <a:cubicBezTo>
                    <a:pt x="7072" y="1859"/>
                    <a:pt x="7346" y="1584"/>
                    <a:pt x="7346" y="1254"/>
                  </a:cubicBezTo>
                  <a:cubicBezTo>
                    <a:pt x="7346" y="913"/>
                    <a:pt x="7072" y="638"/>
                    <a:pt x="6731" y="638"/>
                  </a:cubicBezTo>
                  <a:lnTo>
                    <a:pt x="638" y="638"/>
                  </a:lnTo>
                  <a:lnTo>
                    <a:pt x="638" y="297"/>
                  </a:lnTo>
                  <a:lnTo>
                    <a:pt x="3497" y="297"/>
                  </a:lnTo>
                  <a:cubicBezTo>
                    <a:pt x="3585" y="297"/>
                    <a:pt x="3651" y="231"/>
                    <a:pt x="3651" y="143"/>
                  </a:cubicBezTo>
                  <a:cubicBezTo>
                    <a:pt x="3651" y="66"/>
                    <a:pt x="3585" y="0"/>
                    <a:pt x="3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5" name="Google Shape;5015;p76"/>
            <p:cNvGrpSpPr/>
            <p:nvPr/>
          </p:nvGrpSpPr>
          <p:grpSpPr>
            <a:xfrm>
              <a:off x="4568853" y="2818731"/>
              <a:ext cx="268403" cy="451873"/>
              <a:chOff x="4697423" y="2854241"/>
              <a:chExt cx="268403" cy="451873"/>
            </a:xfrm>
          </p:grpSpPr>
          <p:sp>
            <p:nvSpPr>
              <p:cNvPr id="5016" name="Google Shape;5016;p76"/>
              <p:cNvSpPr/>
              <p:nvPr/>
            </p:nvSpPr>
            <p:spPr>
              <a:xfrm>
                <a:off x="4697423" y="2854241"/>
                <a:ext cx="268403" cy="451873"/>
              </a:xfrm>
              <a:custGeom>
                <a:avLst/>
                <a:gdLst/>
                <a:ahLst/>
                <a:cxnLst/>
                <a:rect l="l" t="t" r="r" b="b"/>
                <a:pathLst>
                  <a:path w="6115" h="10295" extrusionOk="0">
                    <a:moveTo>
                      <a:pt x="2008" y="1948"/>
                    </a:moveTo>
                    <a:cubicBezTo>
                      <a:pt x="2434" y="1948"/>
                      <a:pt x="2839" y="2065"/>
                      <a:pt x="3222" y="2310"/>
                    </a:cubicBezTo>
                    <a:cubicBezTo>
                      <a:pt x="3290" y="2353"/>
                      <a:pt x="3360" y="2375"/>
                      <a:pt x="3431" y="2375"/>
                    </a:cubicBezTo>
                    <a:cubicBezTo>
                      <a:pt x="3487" y="2375"/>
                      <a:pt x="3543" y="2361"/>
                      <a:pt x="3596" y="2332"/>
                    </a:cubicBezTo>
                    <a:cubicBezTo>
                      <a:pt x="3992" y="2134"/>
                      <a:pt x="4333" y="2035"/>
                      <a:pt x="4663" y="2035"/>
                    </a:cubicBezTo>
                    <a:cubicBezTo>
                      <a:pt x="4685" y="2035"/>
                      <a:pt x="4696" y="2057"/>
                      <a:pt x="4696" y="2079"/>
                    </a:cubicBezTo>
                    <a:lnTo>
                      <a:pt x="4696" y="3344"/>
                    </a:lnTo>
                    <a:cubicBezTo>
                      <a:pt x="4696" y="4246"/>
                      <a:pt x="3959" y="4982"/>
                      <a:pt x="3046" y="4982"/>
                    </a:cubicBezTo>
                    <a:cubicBezTo>
                      <a:pt x="2144" y="4982"/>
                      <a:pt x="1408" y="4246"/>
                      <a:pt x="1408" y="3344"/>
                    </a:cubicBezTo>
                    <a:lnTo>
                      <a:pt x="1408" y="2057"/>
                    </a:lnTo>
                    <a:cubicBezTo>
                      <a:pt x="1408" y="2035"/>
                      <a:pt x="1419" y="2013"/>
                      <a:pt x="1441" y="2013"/>
                    </a:cubicBezTo>
                    <a:cubicBezTo>
                      <a:pt x="1634" y="1970"/>
                      <a:pt x="1823" y="1948"/>
                      <a:pt x="2008" y="1948"/>
                    </a:cubicBezTo>
                    <a:close/>
                    <a:moveTo>
                      <a:pt x="440" y="3344"/>
                    </a:moveTo>
                    <a:cubicBezTo>
                      <a:pt x="539" y="3652"/>
                      <a:pt x="825" y="3883"/>
                      <a:pt x="1166" y="3883"/>
                    </a:cubicBezTo>
                    <a:lnTo>
                      <a:pt x="1177" y="3883"/>
                    </a:lnTo>
                    <a:cubicBezTo>
                      <a:pt x="1221" y="4026"/>
                      <a:pt x="1276" y="4158"/>
                      <a:pt x="1353" y="4290"/>
                    </a:cubicBezTo>
                    <a:cubicBezTo>
                      <a:pt x="902" y="4422"/>
                      <a:pt x="539" y="4707"/>
                      <a:pt x="297" y="5092"/>
                    </a:cubicBezTo>
                    <a:lnTo>
                      <a:pt x="297" y="3476"/>
                    </a:lnTo>
                    <a:cubicBezTo>
                      <a:pt x="297" y="3399"/>
                      <a:pt x="352" y="3344"/>
                      <a:pt x="418" y="3344"/>
                    </a:cubicBezTo>
                    <a:close/>
                    <a:moveTo>
                      <a:pt x="5675" y="3344"/>
                    </a:moveTo>
                    <a:cubicBezTo>
                      <a:pt x="5752" y="3344"/>
                      <a:pt x="5806" y="3399"/>
                      <a:pt x="5806" y="3476"/>
                    </a:cubicBezTo>
                    <a:lnTo>
                      <a:pt x="5806" y="5092"/>
                    </a:lnTo>
                    <a:cubicBezTo>
                      <a:pt x="5565" y="4707"/>
                      <a:pt x="5191" y="4422"/>
                      <a:pt x="4751" y="4290"/>
                    </a:cubicBezTo>
                    <a:cubicBezTo>
                      <a:pt x="4828" y="4158"/>
                      <a:pt x="4883" y="4026"/>
                      <a:pt x="4916" y="3883"/>
                    </a:cubicBezTo>
                    <a:lnTo>
                      <a:pt x="4938" y="3883"/>
                    </a:lnTo>
                    <a:cubicBezTo>
                      <a:pt x="5279" y="3883"/>
                      <a:pt x="5565" y="3652"/>
                      <a:pt x="5653" y="3344"/>
                    </a:cubicBezTo>
                    <a:close/>
                    <a:moveTo>
                      <a:pt x="3640" y="5202"/>
                    </a:moveTo>
                    <a:lnTo>
                      <a:pt x="3640" y="5400"/>
                    </a:lnTo>
                    <a:cubicBezTo>
                      <a:pt x="3640" y="5719"/>
                      <a:pt x="3376" y="5983"/>
                      <a:pt x="3057" y="5983"/>
                    </a:cubicBezTo>
                    <a:cubicBezTo>
                      <a:pt x="2727" y="5983"/>
                      <a:pt x="2463" y="5719"/>
                      <a:pt x="2463" y="5400"/>
                    </a:cubicBezTo>
                    <a:lnTo>
                      <a:pt x="2463" y="5202"/>
                    </a:lnTo>
                    <a:cubicBezTo>
                      <a:pt x="2650" y="5257"/>
                      <a:pt x="2848" y="5290"/>
                      <a:pt x="3057" y="5290"/>
                    </a:cubicBezTo>
                    <a:cubicBezTo>
                      <a:pt x="3255" y="5290"/>
                      <a:pt x="3453" y="5257"/>
                      <a:pt x="3640" y="5202"/>
                    </a:cubicBezTo>
                    <a:close/>
                    <a:moveTo>
                      <a:pt x="4212" y="4905"/>
                    </a:moveTo>
                    <a:lnTo>
                      <a:pt x="4212" y="9986"/>
                    </a:lnTo>
                    <a:lnTo>
                      <a:pt x="1892" y="9986"/>
                    </a:lnTo>
                    <a:lnTo>
                      <a:pt x="1892" y="4905"/>
                    </a:lnTo>
                    <a:cubicBezTo>
                      <a:pt x="1979" y="4971"/>
                      <a:pt x="2067" y="5026"/>
                      <a:pt x="2166" y="5070"/>
                    </a:cubicBezTo>
                    <a:lnTo>
                      <a:pt x="2166" y="5400"/>
                    </a:lnTo>
                    <a:cubicBezTo>
                      <a:pt x="2166" y="5884"/>
                      <a:pt x="2562" y="6280"/>
                      <a:pt x="3057" y="6280"/>
                    </a:cubicBezTo>
                    <a:cubicBezTo>
                      <a:pt x="3541" y="6280"/>
                      <a:pt x="3937" y="5884"/>
                      <a:pt x="3937" y="5400"/>
                    </a:cubicBezTo>
                    <a:lnTo>
                      <a:pt x="3937" y="5070"/>
                    </a:lnTo>
                    <a:cubicBezTo>
                      <a:pt x="4036" y="5026"/>
                      <a:pt x="4124" y="4971"/>
                      <a:pt x="4212" y="4905"/>
                    </a:cubicBezTo>
                    <a:close/>
                    <a:moveTo>
                      <a:pt x="1529" y="4554"/>
                    </a:moveTo>
                    <a:cubicBezTo>
                      <a:pt x="1551" y="4576"/>
                      <a:pt x="1573" y="4598"/>
                      <a:pt x="1595" y="4631"/>
                    </a:cubicBezTo>
                    <a:lnTo>
                      <a:pt x="1595" y="9986"/>
                    </a:lnTo>
                    <a:lnTo>
                      <a:pt x="1023" y="9997"/>
                    </a:lnTo>
                    <a:lnTo>
                      <a:pt x="1023" y="6687"/>
                    </a:lnTo>
                    <a:cubicBezTo>
                      <a:pt x="1023" y="6599"/>
                      <a:pt x="957" y="6533"/>
                      <a:pt x="869" y="6533"/>
                    </a:cubicBezTo>
                    <a:cubicBezTo>
                      <a:pt x="781" y="6533"/>
                      <a:pt x="715" y="6599"/>
                      <a:pt x="715" y="6687"/>
                    </a:cubicBezTo>
                    <a:lnTo>
                      <a:pt x="715" y="9997"/>
                    </a:lnTo>
                    <a:lnTo>
                      <a:pt x="319" y="9997"/>
                    </a:lnTo>
                    <a:cubicBezTo>
                      <a:pt x="308" y="9997"/>
                      <a:pt x="297" y="9975"/>
                      <a:pt x="297" y="9964"/>
                    </a:cubicBezTo>
                    <a:lnTo>
                      <a:pt x="297" y="6126"/>
                    </a:lnTo>
                    <a:cubicBezTo>
                      <a:pt x="297" y="5708"/>
                      <a:pt x="451" y="5323"/>
                      <a:pt x="715" y="5026"/>
                    </a:cubicBezTo>
                    <a:lnTo>
                      <a:pt x="715" y="6082"/>
                    </a:lnTo>
                    <a:cubicBezTo>
                      <a:pt x="715" y="6159"/>
                      <a:pt x="781" y="6236"/>
                      <a:pt x="869" y="6236"/>
                    </a:cubicBezTo>
                    <a:cubicBezTo>
                      <a:pt x="957" y="6236"/>
                      <a:pt x="1023" y="6159"/>
                      <a:pt x="1023" y="6082"/>
                    </a:cubicBezTo>
                    <a:lnTo>
                      <a:pt x="1023" y="4773"/>
                    </a:lnTo>
                    <a:cubicBezTo>
                      <a:pt x="1177" y="4674"/>
                      <a:pt x="1342" y="4598"/>
                      <a:pt x="1529" y="4554"/>
                    </a:cubicBezTo>
                    <a:close/>
                    <a:moveTo>
                      <a:pt x="4575" y="4554"/>
                    </a:moveTo>
                    <a:cubicBezTo>
                      <a:pt x="4762" y="4598"/>
                      <a:pt x="4927" y="4674"/>
                      <a:pt x="5081" y="4773"/>
                    </a:cubicBezTo>
                    <a:lnTo>
                      <a:pt x="5081" y="9997"/>
                    </a:lnTo>
                    <a:lnTo>
                      <a:pt x="4509" y="9997"/>
                    </a:lnTo>
                    <a:lnTo>
                      <a:pt x="4509" y="4631"/>
                    </a:lnTo>
                    <a:cubicBezTo>
                      <a:pt x="4531" y="4598"/>
                      <a:pt x="4553" y="4576"/>
                      <a:pt x="4575" y="4554"/>
                    </a:cubicBezTo>
                    <a:close/>
                    <a:moveTo>
                      <a:pt x="1661" y="1"/>
                    </a:moveTo>
                    <a:cubicBezTo>
                      <a:pt x="968" y="1"/>
                      <a:pt x="418" y="562"/>
                      <a:pt x="418" y="1243"/>
                    </a:cubicBezTo>
                    <a:lnTo>
                      <a:pt x="418" y="3047"/>
                    </a:lnTo>
                    <a:cubicBezTo>
                      <a:pt x="176" y="3047"/>
                      <a:pt x="0" y="3234"/>
                      <a:pt x="0" y="3476"/>
                    </a:cubicBezTo>
                    <a:lnTo>
                      <a:pt x="0" y="5147"/>
                    </a:lnTo>
                    <a:cubicBezTo>
                      <a:pt x="0" y="5268"/>
                      <a:pt x="44" y="5367"/>
                      <a:pt x="121" y="5444"/>
                    </a:cubicBezTo>
                    <a:cubicBezTo>
                      <a:pt x="33" y="5664"/>
                      <a:pt x="0" y="5884"/>
                      <a:pt x="0" y="6126"/>
                    </a:cubicBezTo>
                    <a:lnTo>
                      <a:pt x="0" y="9964"/>
                    </a:lnTo>
                    <a:cubicBezTo>
                      <a:pt x="0" y="10140"/>
                      <a:pt x="143" y="10294"/>
                      <a:pt x="330" y="10294"/>
                    </a:cubicBezTo>
                    <a:lnTo>
                      <a:pt x="5774" y="10294"/>
                    </a:lnTo>
                    <a:cubicBezTo>
                      <a:pt x="5960" y="10294"/>
                      <a:pt x="6103" y="10140"/>
                      <a:pt x="6103" y="9964"/>
                    </a:cubicBezTo>
                    <a:lnTo>
                      <a:pt x="6103" y="9381"/>
                    </a:lnTo>
                    <a:cubicBezTo>
                      <a:pt x="6103" y="9304"/>
                      <a:pt x="6037" y="9227"/>
                      <a:pt x="5960" y="9227"/>
                    </a:cubicBezTo>
                    <a:cubicBezTo>
                      <a:pt x="5872" y="9227"/>
                      <a:pt x="5806" y="9304"/>
                      <a:pt x="5806" y="9381"/>
                    </a:cubicBezTo>
                    <a:lnTo>
                      <a:pt x="5806" y="9964"/>
                    </a:lnTo>
                    <a:cubicBezTo>
                      <a:pt x="5806" y="9975"/>
                      <a:pt x="5796" y="9986"/>
                      <a:pt x="5774" y="9986"/>
                    </a:cubicBezTo>
                    <a:lnTo>
                      <a:pt x="5378" y="9986"/>
                    </a:lnTo>
                    <a:lnTo>
                      <a:pt x="5378" y="5026"/>
                    </a:lnTo>
                    <a:cubicBezTo>
                      <a:pt x="5642" y="5323"/>
                      <a:pt x="5806" y="5708"/>
                      <a:pt x="5806" y="6126"/>
                    </a:cubicBezTo>
                    <a:lnTo>
                      <a:pt x="5806" y="8776"/>
                    </a:lnTo>
                    <a:cubicBezTo>
                      <a:pt x="5806" y="8864"/>
                      <a:pt x="5872" y="8930"/>
                      <a:pt x="5960" y="8930"/>
                    </a:cubicBezTo>
                    <a:cubicBezTo>
                      <a:pt x="6037" y="8930"/>
                      <a:pt x="6103" y="8864"/>
                      <a:pt x="6103" y="8776"/>
                    </a:cubicBezTo>
                    <a:lnTo>
                      <a:pt x="6103" y="6126"/>
                    </a:lnTo>
                    <a:cubicBezTo>
                      <a:pt x="6103" y="5884"/>
                      <a:pt x="6070" y="5664"/>
                      <a:pt x="5982" y="5444"/>
                    </a:cubicBezTo>
                    <a:cubicBezTo>
                      <a:pt x="6059" y="5367"/>
                      <a:pt x="6103" y="5268"/>
                      <a:pt x="6103" y="5147"/>
                    </a:cubicBezTo>
                    <a:lnTo>
                      <a:pt x="6103" y="3476"/>
                    </a:lnTo>
                    <a:lnTo>
                      <a:pt x="6114" y="3476"/>
                    </a:lnTo>
                    <a:cubicBezTo>
                      <a:pt x="6114" y="3234"/>
                      <a:pt x="5927" y="3047"/>
                      <a:pt x="5686" y="3047"/>
                    </a:cubicBezTo>
                    <a:lnTo>
                      <a:pt x="5686" y="848"/>
                    </a:lnTo>
                    <a:cubicBezTo>
                      <a:pt x="5686" y="386"/>
                      <a:pt x="5312" y="1"/>
                      <a:pt x="4850" y="1"/>
                    </a:cubicBezTo>
                    <a:cubicBezTo>
                      <a:pt x="4652" y="1"/>
                      <a:pt x="4454" y="78"/>
                      <a:pt x="4300" y="210"/>
                    </a:cubicBezTo>
                    <a:lnTo>
                      <a:pt x="4289" y="221"/>
                    </a:lnTo>
                    <a:cubicBezTo>
                      <a:pt x="4179" y="89"/>
                      <a:pt x="4025" y="1"/>
                      <a:pt x="3838" y="1"/>
                    </a:cubicBezTo>
                    <a:lnTo>
                      <a:pt x="2991" y="1"/>
                    </a:lnTo>
                    <a:cubicBezTo>
                      <a:pt x="2903" y="1"/>
                      <a:pt x="2837" y="67"/>
                      <a:pt x="2837" y="155"/>
                    </a:cubicBezTo>
                    <a:cubicBezTo>
                      <a:pt x="2837" y="243"/>
                      <a:pt x="2903" y="309"/>
                      <a:pt x="2991" y="309"/>
                    </a:cubicBezTo>
                    <a:lnTo>
                      <a:pt x="3838" y="309"/>
                    </a:lnTo>
                    <a:cubicBezTo>
                      <a:pt x="3926" y="309"/>
                      <a:pt x="4014" y="353"/>
                      <a:pt x="4058" y="430"/>
                    </a:cubicBezTo>
                    <a:cubicBezTo>
                      <a:pt x="4102" y="496"/>
                      <a:pt x="4168" y="540"/>
                      <a:pt x="4245" y="551"/>
                    </a:cubicBezTo>
                    <a:cubicBezTo>
                      <a:pt x="4258" y="553"/>
                      <a:pt x="4270" y="553"/>
                      <a:pt x="4282" y="553"/>
                    </a:cubicBezTo>
                    <a:cubicBezTo>
                      <a:pt x="4403" y="553"/>
                      <a:pt x="4478" y="461"/>
                      <a:pt x="4498" y="441"/>
                    </a:cubicBezTo>
                    <a:cubicBezTo>
                      <a:pt x="4597" y="353"/>
                      <a:pt x="4718" y="309"/>
                      <a:pt x="4850" y="309"/>
                    </a:cubicBezTo>
                    <a:cubicBezTo>
                      <a:pt x="5147" y="309"/>
                      <a:pt x="5389" y="551"/>
                      <a:pt x="5389" y="848"/>
                    </a:cubicBezTo>
                    <a:lnTo>
                      <a:pt x="5389" y="3124"/>
                    </a:lnTo>
                    <a:cubicBezTo>
                      <a:pt x="5389" y="3366"/>
                      <a:pt x="5213" y="3553"/>
                      <a:pt x="4982" y="3575"/>
                    </a:cubicBezTo>
                    <a:cubicBezTo>
                      <a:pt x="4993" y="3498"/>
                      <a:pt x="5004" y="3421"/>
                      <a:pt x="5004" y="3333"/>
                    </a:cubicBezTo>
                    <a:lnTo>
                      <a:pt x="5004" y="2079"/>
                    </a:lnTo>
                    <a:cubicBezTo>
                      <a:pt x="5004" y="1892"/>
                      <a:pt x="4850" y="1738"/>
                      <a:pt x="4663" y="1738"/>
                    </a:cubicBezTo>
                    <a:cubicBezTo>
                      <a:pt x="4646" y="1738"/>
                      <a:pt x="4629" y="1738"/>
                      <a:pt x="4612" y="1738"/>
                    </a:cubicBezTo>
                    <a:cubicBezTo>
                      <a:pt x="4253" y="1738"/>
                      <a:pt x="3873" y="1848"/>
                      <a:pt x="3453" y="2068"/>
                    </a:cubicBezTo>
                    <a:cubicBezTo>
                      <a:pt x="3444" y="2073"/>
                      <a:pt x="3435" y="2075"/>
                      <a:pt x="3426" y="2075"/>
                    </a:cubicBezTo>
                    <a:cubicBezTo>
                      <a:pt x="3413" y="2075"/>
                      <a:pt x="3400" y="2070"/>
                      <a:pt x="3387" y="2057"/>
                    </a:cubicBezTo>
                    <a:cubicBezTo>
                      <a:pt x="2959" y="1785"/>
                      <a:pt x="2492" y="1644"/>
                      <a:pt x="1998" y="1644"/>
                    </a:cubicBezTo>
                    <a:cubicBezTo>
                      <a:pt x="1794" y="1644"/>
                      <a:pt x="1586" y="1668"/>
                      <a:pt x="1375" y="1716"/>
                    </a:cubicBezTo>
                    <a:cubicBezTo>
                      <a:pt x="1221" y="1749"/>
                      <a:pt x="1100" y="1892"/>
                      <a:pt x="1100" y="2057"/>
                    </a:cubicBezTo>
                    <a:lnTo>
                      <a:pt x="1100" y="3333"/>
                    </a:lnTo>
                    <a:cubicBezTo>
                      <a:pt x="1100" y="3421"/>
                      <a:pt x="1111" y="3498"/>
                      <a:pt x="1122" y="3575"/>
                    </a:cubicBezTo>
                    <a:cubicBezTo>
                      <a:pt x="891" y="3553"/>
                      <a:pt x="715" y="3355"/>
                      <a:pt x="715" y="3124"/>
                    </a:cubicBezTo>
                    <a:lnTo>
                      <a:pt x="715" y="1243"/>
                    </a:lnTo>
                    <a:cubicBezTo>
                      <a:pt x="715" y="727"/>
                      <a:pt x="1133" y="309"/>
                      <a:pt x="1661" y="309"/>
                    </a:cubicBezTo>
                    <a:lnTo>
                      <a:pt x="2386" y="309"/>
                    </a:lnTo>
                    <a:cubicBezTo>
                      <a:pt x="2474" y="309"/>
                      <a:pt x="2540" y="243"/>
                      <a:pt x="2540" y="155"/>
                    </a:cubicBezTo>
                    <a:cubicBezTo>
                      <a:pt x="2540" y="67"/>
                      <a:pt x="2474" y="1"/>
                      <a:pt x="2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6"/>
              <p:cNvSpPr/>
              <p:nvPr/>
            </p:nvSpPr>
            <p:spPr>
              <a:xfrm>
                <a:off x="4807943" y="3029547"/>
                <a:ext cx="46877" cy="17820"/>
              </a:xfrm>
              <a:custGeom>
                <a:avLst/>
                <a:gdLst/>
                <a:ahLst/>
                <a:cxnLst/>
                <a:rect l="l" t="t" r="r" b="b"/>
                <a:pathLst>
                  <a:path w="1068" h="406" extrusionOk="0">
                    <a:moveTo>
                      <a:pt x="897" y="1"/>
                    </a:moveTo>
                    <a:cubicBezTo>
                      <a:pt x="873" y="1"/>
                      <a:pt x="849" y="7"/>
                      <a:pt x="825" y="21"/>
                    </a:cubicBezTo>
                    <a:cubicBezTo>
                      <a:pt x="726" y="70"/>
                      <a:pt x="630" y="95"/>
                      <a:pt x="534" y="95"/>
                    </a:cubicBezTo>
                    <a:cubicBezTo>
                      <a:pt x="437" y="95"/>
                      <a:pt x="341" y="70"/>
                      <a:pt x="242" y="21"/>
                    </a:cubicBezTo>
                    <a:cubicBezTo>
                      <a:pt x="219" y="11"/>
                      <a:pt x="195" y="6"/>
                      <a:pt x="172" y="6"/>
                    </a:cubicBezTo>
                    <a:cubicBezTo>
                      <a:pt x="117" y="6"/>
                      <a:pt x="67" y="33"/>
                      <a:pt x="44" y="87"/>
                    </a:cubicBezTo>
                    <a:cubicBezTo>
                      <a:pt x="0" y="153"/>
                      <a:pt x="33" y="252"/>
                      <a:pt x="99" y="285"/>
                    </a:cubicBezTo>
                    <a:cubicBezTo>
                      <a:pt x="242" y="362"/>
                      <a:pt x="385" y="406"/>
                      <a:pt x="528" y="406"/>
                    </a:cubicBezTo>
                    <a:cubicBezTo>
                      <a:pt x="682" y="406"/>
                      <a:pt x="825" y="362"/>
                      <a:pt x="968" y="285"/>
                    </a:cubicBezTo>
                    <a:cubicBezTo>
                      <a:pt x="1034" y="252"/>
                      <a:pt x="1067" y="153"/>
                      <a:pt x="1023" y="87"/>
                    </a:cubicBezTo>
                    <a:cubicBezTo>
                      <a:pt x="1000" y="33"/>
                      <a:pt x="951"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4789114" y="2981178"/>
                <a:ext cx="13080" cy="19839"/>
              </a:xfrm>
              <a:custGeom>
                <a:avLst/>
                <a:gdLst/>
                <a:ahLst/>
                <a:cxnLst/>
                <a:rect l="l" t="t" r="r" b="b"/>
                <a:pathLst>
                  <a:path w="298" h="452" extrusionOk="0">
                    <a:moveTo>
                      <a:pt x="143" y="1"/>
                    </a:moveTo>
                    <a:cubicBezTo>
                      <a:pt x="66" y="1"/>
                      <a:pt x="0" y="67"/>
                      <a:pt x="0" y="155"/>
                    </a:cubicBezTo>
                    <a:lnTo>
                      <a:pt x="0" y="298"/>
                    </a:lnTo>
                    <a:cubicBezTo>
                      <a:pt x="0" y="386"/>
                      <a:pt x="66" y="452"/>
                      <a:pt x="143" y="452"/>
                    </a:cubicBezTo>
                    <a:cubicBezTo>
                      <a:pt x="231" y="452"/>
                      <a:pt x="297" y="386"/>
                      <a:pt x="297" y="298"/>
                    </a:cubicBezTo>
                    <a:lnTo>
                      <a:pt x="297" y="155"/>
                    </a:lnTo>
                    <a:cubicBezTo>
                      <a:pt x="297" y="67"/>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6"/>
              <p:cNvSpPr/>
              <p:nvPr/>
            </p:nvSpPr>
            <p:spPr>
              <a:xfrm>
                <a:off x="4860570" y="2981178"/>
                <a:ext cx="13519" cy="19839"/>
              </a:xfrm>
              <a:custGeom>
                <a:avLst/>
                <a:gdLst/>
                <a:ahLst/>
                <a:cxnLst/>
                <a:rect l="l" t="t" r="r" b="b"/>
                <a:pathLst>
                  <a:path w="308" h="452" extrusionOk="0">
                    <a:moveTo>
                      <a:pt x="154" y="1"/>
                    </a:moveTo>
                    <a:cubicBezTo>
                      <a:pt x="66" y="1"/>
                      <a:pt x="0" y="67"/>
                      <a:pt x="0" y="155"/>
                    </a:cubicBezTo>
                    <a:lnTo>
                      <a:pt x="0" y="298"/>
                    </a:lnTo>
                    <a:cubicBezTo>
                      <a:pt x="0" y="386"/>
                      <a:pt x="66" y="452"/>
                      <a:pt x="154" y="452"/>
                    </a:cubicBezTo>
                    <a:cubicBezTo>
                      <a:pt x="231" y="452"/>
                      <a:pt x="308" y="386"/>
                      <a:pt x="308" y="298"/>
                    </a:cubicBezTo>
                    <a:lnTo>
                      <a:pt x="308" y="155"/>
                    </a:lnTo>
                    <a:cubicBezTo>
                      <a:pt x="308"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76"/>
            <p:cNvGrpSpPr/>
            <p:nvPr/>
          </p:nvGrpSpPr>
          <p:grpSpPr>
            <a:xfrm>
              <a:off x="4477140" y="3489593"/>
              <a:ext cx="451829" cy="441734"/>
              <a:chOff x="4461852" y="3525180"/>
              <a:chExt cx="451829" cy="441734"/>
            </a:xfrm>
          </p:grpSpPr>
          <p:sp>
            <p:nvSpPr>
              <p:cNvPr id="5021" name="Google Shape;5021;p76"/>
              <p:cNvSpPr/>
              <p:nvPr/>
            </p:nvSpPr>
            <p:spPr>
              <a:xfrm>
                <a:off x="4722968" y="3622709"/>
                <a:ext cx="156916" cy="156916"/>
              </a:xfrm>
              <a:custGeom>
                <a:avLst/>
                <a:gdLst/>
                <a:ahLst/>
                <a:cxnLst/>
                <a:rect l="l" t="t" r="r" b="b"/>
                <a:pathLst>
                  <a:path w="3575" h="3575" extrusionOk="0">
                    <a:moveTo>
                      <a:pt x="1793" y="297"/>
                    </a:moveTo>
                    <a:cubicBezTo>
                      <a:pt x="2607" y="297"/>
                      <a:pt x="3278" y="968"/>
                      <a:pt x="3278" y="1782"/>
                    </a:cubicBezTo>
                    <a:cubicBezTo>
                      <a:pt x="3278" y="2606"/>
                      <a:pt x="2607" y="3277"/>
                      <a:pt x="1793" y="3277"/>
                    </a:cubicBezTo>
                    <a:cubicBezTo>
                      <a:pt x="969" y="3277"/>
                      <a:pt x="309" y="2606"/>
                      <a:pt x="309" y="1782"/>
                    </a:cubicBezTo>
                    <a:cubicBezTo>
                      <a:pt x="309" y="968"/>
                      <a:pt x="969" y="297"/>
                      <a:pt x="1793" y="297"/>
                    </a:cubicBezTo>
                    <a:close/>
                    <a:moveTo>
                      <a:pt x="1793" y="0"/>
                    </a:moveTo>
                    <a:cubicBezTo>
                      <a:pt x="804" y="0"/>
                      <a:pt x="1" y="803"/>
                      <a:pt x="1" y="1782"/>
                    </a:cubicBezTo>
                    <a:cubicBezTo>
                      <a:pt x="1" y="2771"/>
                      <a:pt x="804" y="3574"/>
                      <a:pt x="1793" y="3574"/>
                    </a:cubicBezTo>
                    <a:cubicBezTo>
                      <a:pt x="2772" y="3574"/>
                      <a:pt x="3575" y="2771"/>
                      <a:pt x="3575" y="1782"/>
                    </a:cubicBezTo>
                    <a:cubicBezTo>
                      <a:pt x="3575" y="803"/>
                      <a:pt x="2772" y="0"/>
                      <a:pt x="1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6"/>
              <p:cNvSpPr/>
              <p:nvPr/>
            </p:nvSpPr>
            <p:spPr>
              <a:xfrm>
                <a:off x="4794907" y="3799858"/>
                <a:ext cx="13563" cy="24141"/>
              </a:xfrm>
              <a:custGeom>
                <a:avLst/>
                <a:gdLst/>
                <a:ahLst/>
                <a:cxnLst/>
                <a:rect l="l" t="t" r="r" b="b"/>
                <a:pathLst>
                  <a:path w="309" h="550" extrusionOk="0">
                    <a:moveTo>
                      <a:pt x="154" y="0"/>
                    </a:moveTo>
                    <a:cubicBezTo>
                      <a:pt x="66" y="0"/>
                      <a:pt x="0" y="66"/>
                      <a:pt x="0" y="143"/>
                    </a:cubicBezTo>
                    <a:lnTo>
                      <a:pt x="0" y="396"/>
                    </a:lnTo>
                    <a:cubicBezTo>
                      <a:pt x="0" y="473"/>
                      <a:pt x="66" y="550"/>
                      <a:pt x="154" y="550"/>
                    </a:cubicBezTo>
                    <a:cubicBezTo>
                      <a:pt x="231" y="550"/>
                      <a:pt x="308" y="473"/>
                      <a:pt x="308" y="396"/>
                    </a:cubicBezTo>
                    <a:lnTo>
                      <a:pt x="308" y="143"/>
                    </a:lnTo>
                    <a:cubicBezTo>
                      <a:pt x="308"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6"/>
              <p:cNvSpPr/>
              <p:nvPr/>
            </p:nvSpPr>
            <p:spPr>
              <a:xfrm>
                <a:off x="4461852" y="3525180"/>
                <a:ext cx="451829" cy="441734"/>
              </a:xfrm>
              <a:custGeom>
                <a:avLst/>
                <a:gdLst/>
                <a:ahLst/>
                <a:cxnLst/>
                <a:rect l="l" t="t" r="r" b="b"/>
                <a:pathLst>
                  <a:path w="10294" h="10064" extrusionOk="0">
                    <a:moveTo>
                      <a:pt x="8413" y="1001"/>
                    </a:moveTo>
                    <a:lnTo>
                      <a:pt x="8413" y="1540"/>
                    </a:lnTo>
                    <a:cubicBezTo>
                      <a:pt x="8182" y="1485"/>
                      <a:pt x="7940" y="1452"/>
                      <a:pt x="7698" y="1452"/>
                    </a:cubicBezTo>
                    <a:cubicBezTo>
                      <a:pt x="7335" y="1463"/>
                      <a:pt x="6984" y="1540"/>
                      <a:pt x="6665" y="1694"/>
                    </a:cubicBezTo>
                    <a:lnTo>
                      <a:pt x="1804" y="1694"/>
                    </a:lnTo>
                    <a:cubicBezTo>
                      <a:pt x="1617" y="1694"/>
                      <a:pt x="1463" y="1540"/>
                      <a:pt x="1463" y="1342"/>
                    </a:cubicBezTo>
                    <a:cubicBezTo>
                      <a:pt x="1463" y="1155"/>
                      <a:pt x="1617" y="1001"/>
                      <a:pt x="1804" y="1001"/>
                    </a:cubicBezTo>
                    <a:close/>
                    <a:moveTo>
                      <a:pt x="5554" y="2684"/>
                    </a:moveTo>
                    <a:cubicBezTo>
                      <a:pt x="5477" y="2816"/>
                      <a:pt x="5411" y="2948"/>
                      <a:pt x="5356" y="3080"/>
                    </a:cubicBezTo>
                    <a:lnTo>
                      <a:pt x="308" y="3080"/>
                    </a:lnTo>
                    <a:lnTo>
                      <a:pt x="308" y="2684"/>
                    </a:lnTo>
                    <a:close/>
                    <a:moveTo>
                      <a:pt x="5257" y="3377"/>
                    </a:moveTo>
                    <a:cubicBezTo>
                      <a:pt x="5202" y="3608"/>
                      <a:pt x="5180" y="3839"/>
                      <a:pt x="5180" y="4081"/>
                    </a:cubicBezTo>
                    <a:lnTo>
                      <a:pt x="308" y="4081"/>
                    </a:lnTo>
                    <a:lnTo>
                      <a:pt x="308" y="3377"/>
                    </a:lnTo>
                    <a:close/>
                    <a:moveTo>
                      <a:pt x="5213" y="4378"/>
                    </a:moveTo>
                    <a:cubicBezTo>
                      <a:pt x="5235" y="4510"/>
                      <a:pt x="5257" y="4641"/>
                      <a:pt x="5301" y="4773"/>
                    </a:cubicBezTo>
                    <a:lnTo>
                      <a:pt x="308" y="4773"/>
                    </a:lnTo>
                    <a:lnTo>
                      <a:pt x="308" y="4378"/>
                    </a:lnTo>
                    <a:close/>
                    <a:moveTo>
                      <a:pt x="5411" y="5070"/>
                    </a:moveTo>
                    <a:cubicBezTo>
                      <a:pt x="5477" y="5202"/>
                      <a:pt x="5554" y="5334"/>
                      <a:pt x="5642" y="5466"/>
                    </a:cubicBezTo>
                    <a:lnTo>
                      <a:pt x="2519" y="5466"/>
                    </a:lnTo>
                    <a:cubicBezTo>
                      <a:pt x="2431" y="5466"/>
                      <a:pt x="2365" y="5532"/>
                      <a:pt x="2365" y="5620"/>
                    </a:cubicBezTo>
                    <a:cubicBezTo>
                      <a:pt x="2365" y="5697"/>
                      <a:pt x="2431" y="5763"/>
                      <a:pt x="2519" y="5763"/>
                    </a:cubicBezTo>
                    <a:lnTo>
                      <a:pt x="5884" y="5763"/>
                    </a:lnTo>
                    <a:cubicBezTo>
                      <a:pt x="6313" y="6214"/>
                      <a:pt x="6533" y="6159"/>
                      <a:pt x="6632" y="6467"/>
                    </a:cubicBezTo>
                    <a:lnTo>
                      <a:pt x="1408" y="6467"/>
                    </a:lnTo>
                    <a:cubicBezTo>
                      <a:pt x="1221" y="6467"/>
                      <a:pt x="1056" y="6302"/>
                      <a:pt x="1056" y="6115"/>
                    </a:cubicBezTo>
                    <a:cubicBezTo>
                      <a:pt x="1056" y="5917"/>
                      <a:pt x="1210" y="5763"/>
                      <a:pt x="1408" y="5763"/>
                    </a:cubicBezTo>
                    <a:lnTo>
                      <a:pt x="1914" y="5763"/>
                    </a:lnTo>
                    <a:cubicBezTo>
                      <a:pt x="2002" y="5763"/>
                      <a:pt x="2068" y="5697"/>
                      <a:pt x="2068" y="5620"/>
                    </a:cubicBezTo>
                    <a:cubicBezTo>
                      <a:pt x="2068" y="5532"/>
                      <a:pt x="2002" y="5466"/>
                      <a:pt x="1914" y="5466"/>
                    </a:cubicBezTo>
                    <a:lnTo>
                      <a:pt x="1408" y="5466"/>
                    </a:lnTo>
                    <a:cubicBezTo>
                      <a:pt x="1045" y="5466"/>
                      <a:pt x="759" y="5752"/>
                      <a:pt x="759" y="6115"/>
                    </a:cubicBezTo>
                    <a:cubicBezTo>
                      <a:pt x="759" y="6467"/>
                      <a:pt x="1045" y="6764"/>
                      <a:pt x="1408" y="6764"/>
                    </a:cubicBezTo>
                    <a:lnTo>
                      <a:pt x="6665" y="6764"/>
                    </a:lnTo>
                    <a:lnTo>
                      <a:pt x="6665" y="7160"/>
                    </a:lnTo>
                    <a:lnTo>
                      <a:pt x="1408" y="7160"/>
                    </a:lnTo>
                    <a:cubicBezTo>
                      <a:pt x="836" y="7160"/>
                      <a:pt x="363" y="6687"/>
                      <a:pt x="363" y="6115"/>
                    </a:cubicBezTo>
                    <a:cubicBezTo>
                      <a:pt x="363" y="5543"/>
                      <a:pt x="836" y="5070"/>
                      <a:pt x="1408" y="5070"/>
                    </a:cubicBezTo>
                    <a:close/>
                    <a:moveTo>
                      <a:pt x="8512" y="8952"/>
                    </a:moveTo>
                    <a:lnTo>
                      <a:pt x="8512" y="8985"/>
                    </a:lnTo>
                    <a:cubicBezTo>
                      <a:pt x="8512" y="9414"/>
                      <a:pt x="8171" y="9766"/>
                      <a:pt x="7742" y="9766"/>
                    </a:cubicBezTo>
                    <a:cubicBezTo>
                      <a:pt x="7313" y="9766"/>
                      <a:pt x="6973" y="9414"/>
                      <a:pt x="6973" y="8985"/>
                    </a:cubicBezTo>
                    <a:lnTo>
                      <a:pt x="6973" y="8952"/>
                    </a:lnTo>
                    <a:close/>
                    <a:moveTo>
                      <a:pt x="1815" y="1"/>
                    </a:moveTo>
                    <a:cubicBezTo>
                      <a:pt x="1067" y="1"/>
                      <a:pt x="473" y="606"/>
                      <a:pt x="473" y="1342"/>
                    </a:cubicBezTo>
                    <a:cubicBezTo>
                      <a:pt x="473" y="1760"/>
                      <a:pt x="660" y="2134"/>
                      <a:pt x="968" y="2387"/>
                    </a:cubicBezTo>
                    <a:lnTo>
                      <a:pt x="275" y="2387"/>
                    </a:lnTo>
                    <a:cubicBezTo>
                      <a:pt x="132" y="2387"/>
                      <a:pt x="0" y="2508"/>
                      <a:pt x="0" y="2662"/>
                    </a:cubicBezTo>
                    <a:lnTo>
                      <a:pt x="0" y="4795"/>
                    </a:lnTo>
                    <a:cubicBezTo>
                      <a:pt x="0" y="4949"/>
                      <a:pt x="132" y="5070"/>
                      <a:pt x="275" y="5070"/>
                    </a:cubicBezTo>
                    <a:lnTo>
                      <a:pt x="561" y="5070"/>
                    </a:lnTo>
                    <a:cubicBezTo>
                      <a:pt x="264" y="5323"/>
                      <a:pt x="66" y="5697"/>
                      <a:pt x="66" y="6115"/>
                    </a:cubicBezTo>
                    <a:cubicBezTo>
                      <a:pt x="66" y="6852"/>
                      <a:pt x="671" y="7457"/>
                      <a:pt x="1408" y="7457"/>
                    </a:cubicBezTo>
                    <a:lnTo>
                      <a:pt x="6665" y="7457"/>
                    </a:lnTo>
                    <a:lnTo>
                      <a:pt x="6665" y="8644"/>
                    </a:lnTo>
                    <a:lnTo>
                      <a:pt x="6632" y="8644"/>
                    </a:lnTo>
                    <a:cubicBezTo>
                      <a:pt x="6555" y="8644"/>
                      <a:pt x="6489" y="8710"/>
                      <a:pt x="6489" y="8798"/>
                    </a:cubicBezTo>
                    <a:cubicBezTo>
                      <a:pt x="6489" y="8886"/>
                      <a:pt x="6555" y="8952"/>
                      <a:pt x="6632" y="8952"/>
                    </a:cubicBezTo>
                    <a:lnTo>
                      <a:pt x="6665" y="8952"/>
                    </a:lnTo>
                    <a:lnTo>
                      <a:pt x="6665" y="8996"/>
                    </a:lnTo>
                    <a:cubicBezTo>
                      <a:pt x="6665" y="9579"/>
                      <a:pt x="7149" y="10063"/>
                      <a:pt x="7742" y="10063"/>
                    </a:cubicBezTo>
                    <a:cubicBezTo>
                      <a:pt x="8336" y="10063"/>
                      <a:pt x="8820" y="9579"/>
                      <a:pt x="8820" y="8996"/>
                    </a:cubicBezTo>
                    <a:lnTo>
                      <a:pt x="8820" y="8952"/>
                    </a:lnTo>
                    <a:lnTo>
                      <a:pt x="8842" y="8952"/>
                    </a:lnTo>
                    <a:cubicBezTo>
                      <a:pt x="8930" y="8952"/>
                      <a:pt x="8996" y="8886"/>
                      <a:pt x="8996" y="8798"/>
                    </a:cubicBezTo>
                    <a:cubicBezTo>
                      <a:pt x="8996" y="8710"/>
                      <a:pt x="8930" y="8644"/>
                      <a:pt x="8842" y="8644"/>
                    </a:cubicBezTo>
                    <a:lnTo>
                      <a:pt x="8820" y="8644"/>
                    </a:lnTo>
                    <a:lnTo>
                      <a:pt x="8820" y="8227"/>
                    </a:lnTo>
                    <a:cubicBezTo>
                      <a:pt x="8820" y="8150"/>
                      <a:pt x="8743" y="8084"/>
                      <a:pt x="8666" y="8084"/>
                    </a:cubicBezTo>
                    <a:cubicBezTo>
                      <a:pt x="8578" y="8084"/>
                      <a:pt x="8512" y="8150"/>
                      <a:pt x="8512" y="8227"/>
                    </a:cubicBezTo>
                    <a:lnTo>
                      <a:pt x="8512" y="8644"/>
                    </a:lnTo>
                    <a:lnTo>
                      <a:pt x="6962" y="8644"/>
                    </a:lnTo>
                    <a:lnTo>
                      <a:pt x="6962" y="6632"/>
                    </a:lnTo>
                    <a:cubicBezTo>
                      <a:pt x="6962" y="6346"/>
                      <a:pt x="6819" y="6082"/>
                      <a:pt x="6566" y="5939"/>
                    </a:cubicBezTo>
                    <a:cubicBezTo>
                      <a:pt x="5884" y="5521"/>
                      <a:pt x="5466" y="4762"/>
                      <a:pt x="5488" y="3960"/>
                    </a:cubicBezTo>
                    <a:cubicBezTo>
                      <a:pt x="5510" y="2642"/>
                      <a:pt x="6612" y="1757"/>
                      <a:pt x="7758" y="1757"/>
                    </a:cubicBezTo>
                    <a:cubicBezTo>
                      <a:pt x="8304" y="1757"/>
                      <a:pt x="8861" y="1958"/>
                      <a:pt x="9315" y="2409"/>
                    </a:cubicBezTo>
                    <a:cubicBezTo>
                      <a:pt x="9755" y="2827"/>
                      <a:pt x="9986" y="3399"/>
                      <a:pt x="9986" y="4015"/>
                    </a:cubicBezTo>
                    <a:cubicBezTo>
                      <a:pt x="9986" y="4828"/>
                      <a:pt x="9557" y="5543"/>
                      <a:pt x="8897" y="5939"/>
                    </a:cubicBezTo>
                    <a:cubicBezTo>
                      <a:pt x="8655" y="6082"/>
                      <a:pt x="8512" y="6346"/>
                      <a:pt x="8512" y="6632"/>
                    </a:cubicBezTo>
                    <a:lnTo>
                      <a:pt x="8512" y="7622"/>
                    </a:lnTo>
                    <a:cubicBezTo>
                      <a:pt x="8512" y="7710"/>
                      <a:pt x="8578" y="7776"/>
                      <a:pt x="8666" y="7776"/>
                    </a:cubicBezTo>
                    <a:cubicBezTo>
                      <a:pt x="8743" y="7776"/>
                      <a:pt x="8809" y="7710"/>
                      <a:pt x="8809" y="7622"/>
                    </a:cubicBezTo>
                    <a:lnTo>
                      <a:pt x="8809" y="6632"/>
                    </a:lnTo>
                    <a:cubicBezTo>
                      <a:pt x="8809" y="6456"/>
                      <a:pt x="8908" y="6291"/>
                      <a:pt x="9051" y="6203"/>
                    </a:cubicBezTo>
                    <a:cubicBezTo>
                      <a:pt x="9799" y="5752"/>
                      <a:pt x="10294" y="4927"/>
                      <a:pt x="10294" y="4015"/>
                    </a:cubicBezTo>
                    <a:cubicBezTo>
                      <a:pt x="10294" y="2926"/>
                      <a:pt x="9623" y="2024"/>
                      <a:pt x="8710" y="1650"/>
                    </a:cubicBezTo>
                    <a:lnTo>
                      <a:pt x="8710" y="276"/>
                    </a:lnTo>
                    <a:cubicBezTo>
                      <a:pt x="8710" y="122"/>
                      <a:pt x="8589" y="1"/>
                      <a:pt x="8435" y="1"/>
                    </a:cubicBezTo>
                    <a:lnTo>
                      <a:pt x="2827" y="1"/>
                    </a:lnTo>
                    <a:cubicBezTo>
                      <a:pt x="2739" y="1"/>
                      <a:pt x="2673" y="67"/>
                      <a:pt x="2673" y="155"/>
                    </a:cubicBezTo>
                    <a:cubicBezTo>
                      <a:pt x="2673" y="232"/>
                      <a:pt x="2739" y="298"/>
                      <a:pt x="2827" y="298"/>
                    </a:cubicBezTo>
                    <a:lnTo>
                      <a:pt x="8413" y="298"/>
                    </a:lnTo>
                    <a:lnTo>
                      <a:pt x="8413" y="694"/>
                    </a:lnTo>
                    <a:lnTo>
                      <a:pt x="1815" y="694"/>
                    </a:lnTo>
                    <a:cubicBezTo>
                      <a:pt x="1452" y="694"/>
                      <a:pt x="1166" y="990"/>
                      <a:pt x="1166" y="1342"/>
                    </a:cubicBezTo>
                    <a:cubicBezTo>
                      <a:pt x="1166" y="1705"/>
                      <a:pt x="1452" y="1991"/>
                      <a:pt x="1815" y="1991"/>
                    </a:cubicBezTo>
                    <a:lnTo>
                      <a:pt x="6181" y="1991"/>
                    </a:lnTo>
                    <a:cubicBezTo>
                      <a:pt x="6038" y="2101"/>
                      <a:pt x="5895" y="2233"/>
                      <a:pt x="5774" y="2387"/>
                    </a:cubicBezTo>
                    <a:lnTo>
                      <a:pt x="1815" y="2387"/>
                    </a:lnTo>
                    <a:cubicBezTo>
                      <a:pt x="1232" y="2387"/>
                      <a:pt x="770" y="1914"/>
                      <a:pt x="770" y="1342"/>
                    </a:cubicBezTo>
                    <a:cubicBezTo>
                      <a:pt x="770" y="770"/>
                      <a:pt x="1232" y="298"/>
                      <a:pt x="1815" y="298"/>
                    </a:cubicBezTo>
                    <a:lnTo>
                      <a:pt x="2222" y="298"/>
                    </a:lnTo>
                    <a:cubicBezTo>
                      <a:pt x="2310" y="298"/>
                      <a:pt x="2376" y="232"/>
                      <a:pt x="2376" y="155"/>
                    </a:cubicBezTo>
                    <a:cubicBezTo>
                      <a:pt x="2376" y="67"/>
                      <a:pt x="2310" y="1"/>
                      <a:pt x="2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76"/>
            <p:cNvGrpSpPr/>
            <p:nvPr/>
          </p:nvGrpSpPr>
          <p:grpSpPr>
            <a:xfrm>
              <a:off x="4477359" y="4197413"/>
              <a:ext cx="451390" cy="357241"/>
              <a:chOff x="4542439" y="4143974"/>
              <a:chExt cx="451390" cy="357241"/>
            </a:xfrm>
          </p:grpSpPr>
          <p:sp>
            <p:nvSpPr>
              <p:cNvPr id="5025" name="Google Shape;5025;p76"/>
              <p:cNvSpPr/>
              <p:nvPr/>
            </p:nvSpPr>
            <p:spPr>
              <a:xfrm>
                <a:off x="4542439" y="4143974"/>
                <a:ext cx="451390" cy="357241"/>
              </a:xfrm>
              <a:custGeom>
                <a:avLst/>
                <a:gdLst/>
                <a:ahLst/>
                <a:cxnLst/>
                <a:rect l="l" t="t" r="r" b="b"/>
                <a:pathLst>
                  <a:path w="10284" h="8139" extrusionOk="0">
                    <a:moveTo>
                      <a:pt x="8205" y="298"/>
                    </a:moveTo>
                    <a:lnTo>
                      <a:pt x="8205" y="4169"/>
                    </a:lnTo>
                    <a:lnTo>
                      <a:pt x="5543" y="4169"/>
                    </a:lnTo>
                    <a:cubicBezTo>
                      <a:pt x="5401" y="4169"/>
                      <a:pt x="5291" y="4059"/>
                      <a:pt x="5291" y="3916"/>
                    </a:cubicBezTo>
                    <a:lnTo>
                      <a:pt x="5291" y="991"/>
                    </a:lnTo>
                    <a:cubicBezTo>
                      <a:pt x="5291" y="606"/>
                      <a:pt x="5598" y="298"/>
                      <a:pt x="5983" y="298"/>
                    </a:cubicBezTo>
                    <a:close/>
                    <a:moveTo>
                      <a:pt x="1771" y="1288"/>
                    </a:moveTo>
                    <a:lnTo>
                      <a:pt x="1771" y="1596"/>
                    </a:lnTo>
                    <a:lnTo>
                      <a:pt x="1288" y="1596"/>
                    </a:lnTo>
                    <a:cubicBezTo>
                      <a:pt x="1200" y="1596"/>
                      <a:pt x="1134" y="1662"/>
                      <a:pt x="1134" y="1739"/>
                    </a:cubicBezTo>
                    <a:lnTo>
                      <a:pt x="1134" y="6687"/>
                    </a:lnTo>
                    <a:lnTo>
                      <a:pt x="837" y="6687"/>
                    </a:lnTo>
                    <a:lnTo>
                      <a:pt x="837" y="1365"/>
                    </a:lnTo>
                    <a:cubicBezTo>
                      <a:pt x="837" y="1321"/>
                      <a:pt x="870" y="1288"/>
                      <a:pt x="914" y="1288"/>
                    </a:cubicBezTo>
                    <a:close/>
                    <a:moveTo>
                      <a:pt x="9370" y="1288"/>
                    </a:moveTo>
                    <a:cubicBezTo>
                      <a:pt x="9403" y="1288"/>
                      <a:pt x="9436" y="1321"/>
                      <a:pt x="9436" y="1365"/>
                    </a:cubicBezTo>
                    <a:lnTo>
                      <a:pt x="9436" y="6687"/>
                    </a:lnTo>
                    <a:lnTo>
                      <a:pt x="9140" y="6687"/>
                    </a:lnTo>
                    <a:lnTo>
                      <a:pt x="9140" y="5247"/>
                    </a:lnTo>
                    <a:cubicBezTo>
                      <a:pt x="9140" y="5170"/>
                      <a:pt x="9074" y="5093"/>
                      <a:pt x="8986" y="5093"/>
                    </a:cubicBezTo>
                    <a:cubicBezTo>
                      <a:pt x="8909" y="5093"/>
                      <a:pt x="8843" y="5170"/>
                      <a:pt x="8843" y="5247"/>
                    </a:cubicBezTo>
                    <a:lnTo>
                      <a:pt x="8843" y="6687"/>
                    </a:lnTo>
                    <a:lnTo>
                      <a:pt x="1442" y="6687"/>
                    </a:lnTo>
                    <a:lnTo>
                      <a:pt x="1442" y="1892"/>
                    </a:lnTo>
                    <a:lnTo>
                      <a:pt x="1771" y="1892"/>
                    </a:lnTo>
                    <a:lnTo>
                      <a:pt x="1771" y="4213"/>
                    </a:lnTo>
                    <a:cubicBezTo>
                      <a:pt x="1771" y="4356"/>
                      <a:pt x="1892" y="4477"/>
                      <a:pt x="2035" y="4477"/>
                    </a:cubicBezTo>
                    <a:lnTo>
                      <a:pt x="4741" y="4477"/>
                    </a:lnTo>
                    <a:cubicBezTo>
                      <a:pt x="4895" y="4477"/>
                      <a:pt x="5038" y="4400"/>
                      <a:pt x="5137" y="4301"/>
                    </a:cubicBezTo>
                    <a:cubicBezTo>
                      <a:pt x="5236" y="4400"/>
                      <a:pt x="5379" y="4477"/>
                      <a:pt x="5532" y="4477"/>
                    </a:cubicBezTo>
                    <a:lnTo>
                      <a:pt x="8249" y="4477"/>
                    </a:lnTo>
                    <a:cubicBezTo>
                      <a:pt x="8381" y="4477"/>
                      <a:pt x="8502" y="4356"/>
                      <a:pt x="8502" y="4213"/>
                    </a:cubicBezTo>
                    <a:lnTo>
                      <a:pt x="8502" y="1892"/>
                    </a:lnTo>
                    <a:lnTo>
                      <a:pt x="8843" y="1892"/>
                    </a:lnTo>
                    <a:lnTo>
                      <a:pt x="8843" y="4642"/>
                    </a:lnTo>
                    <a:cubicBezTo>
                      <a:pt x="8843" y="4730"/>
                      <a:pt x="8909" y="4796"/>
                      <a:pt x="8986" y="4796"/>
                    </a:cubicBezTo>
                    <a:cubicBezTo>
                      <a:pt x="9074" y="4796"/>
                      <a:pt x="9140" y="4730"/>
                      <a:pt x="9140" y="4642"/>
                    </a:cubicBezTo>
                    <a:lnTo>
                      <a:pt x="9140" y="1739"/>
                    </a:lnTo>
                    <a:cubicBezTo>
                      <a:pt x="9140" y="1662"/>
                      <a:pt x="9074" y="1585"/>
                      <a:pt x="8986" y="1585"/>
                    </a:cubicBezTo>
                    <a:lnTo>
                      <a:pt x="8502" y="1585"/>
                    </a:lnTo>
                    <a:lnTo>
                      <a:pt x="8502" y="1288"/>
                    </a:lnTo>
                    <a:close/>
                    <a:moveTo>
                      <a:pt x="5994" y="6995"/>
                    </a:moveTo>
                    <a:lnTo>
                      <a:pt x="5873" y="7259"/>
                    </a:lnTo>
                    <a:lnTo>
                      <a:pt x="4411" y="7259"/>
                    </a:lnTo>
                    <a:lnTo>
                      <a:pt x="4279" y="6995"/>
                    </a:lnTo>
                    <a:close/>
                    <a:moveTo>
                      <a:pt x="2035" y="1"/>
                    </a:moveTo>
                    <a:cubicBezTo>
                      <a:pt x="1892" y="1"/>
                      <a:pt x="1782" y="111"/>
                      <a:pt x="1782" y="254"/>
                    </a:cubicBezTo>
                    <a:lnTo>
                      <a:pt x="1782" y="991"/>
                    </a:lnTo>
                    <a:lnTo>
                      <a:pt x="914" y="991"/>
                    </a:lnTo>
                    <a:cubicBezTo>
                      <a:pt x="705" y="991"/>
                      <a:pt x="540" y="1156"/>
                      <a:pt x="540" y="1365"/>
                    </a:cubicBezTo>
                    <a:lnTo>
                      <a:pt x="540" y="6687"/>
                    </a:lnTo>
                    <a:lnTo>
                      <a:pt x="419" y="6687"/>
                    </a:lnTo>
                    <a:cubicBezTo>
                      <a:pt x="188" y="6687"/>
                      <a:pt x="1" y="6874"/>
                      <a:pt x="1" y="7116"/>
                    </a:cubicBezTo>
                    <a:lnTo>
                      <a:pt x="1" y="7721"/>
                    </a:lnTo>
                    <a:cubicBezTo>
                      <a:pt x="1" y="7952"/>
                      <a:pt x="188" y="8139"/>
                      <a:pt x="419" y="8139"/>
                    </a:cubicBezTo>
                    <a:lnTo>
                      <a:pt x="1420" y="8139"/>
                    </a:lnTo>
                    <a:cubicBezTo>
                      <a:pt x="1497" y="8139"/>
                      <a:pt x="1563" y="8073"/>
                      <a:pt x="1563" y="7985"/>
                    </a:cubicBezTo>
                    <a:cubicBezTo>
                      <a:pt x="1563" y="7897"/>
                      <a:pt x="1497" y="7831"/>
                      <a:pt x="1420" y="7831"/>
                    </a:cubicBezTo>
                    <a:lnTo>
                      <a:pt x="419" y="7831"/>
                    </a:lnTo>
                    <a:cubicBezTo>
                      <a:pt x="353" y="7831"/>
                      <a:pt x="298" y="7776"/>
                      <a:pt x="298" y="7710"/>
                    </a:cubicBezTo>
                    <a:lnTo>
                      <a:pt x="298" y="7105"/>
                    </a:lnTo>
                    <a:cubicBezTo>
                      <a:pt x="298" y="7039"/>
                      <a:pt x="353" y="6995"/>
                      <a:pt x="419" y="6995"/>
                    </a:cubicBezTo>
                    <a:lnTo>
                      <a:pt x="3949" y="6995"/>
                    </a:lnTo>
                    <a:lnTo>
                      <a:pt x="4136" y="7391"/>
                    </a:lnTo>
                    <a:cubicBezTo>
                      <a:pt x="4191" y="7501"/>
                      <a:pt x="4301" y="7567"/>
                      <a:pt x="4411" y="7567"/>
                    </a:cubicBezTo>
                    <a:lnTo>
                      <a:pt x="5873" y="7567"/>
                    </a:lnTo>
                    <a:cubicBezTo>
                      <a:pt x="5983" y="7567"/>
                      <a:pt x="6093" y="7490"/>
                      <a:pt x="6148" y="7391"/>
                    </a:cubicBezTo>
                    <a:lnTo>
                      <a:pt x="6335" y="6995"/>
                    </a:lnTo>
                    <a:lnTo>
                      <a:pt x="9865" y="6995"/>
                    </a:lnTo>
                    <a:cubicBezTo>
                      <a:pt x="9931" y="6995"/>
                      <a:pt x="9986" y="7039"/>
                      <a:pt x="9986" y="7105"/>
                    </a:cubicBezTo>
                    <a:lnTo>
                      <a:pt x="9986" y="7710"/>
                    </a:lnTo>
                    <a:cubicBezTo>
                      <a:pt x="9986" y="7776"/>
                      <a:pt x="9931" y="7831"/>
                      <a:pt x="9865" y="7831"/>
                    </a:cubicBezTo>
                    <a:lnTo>
                      <a:pt x="2013" y="7831"/>
                    </a:lnTo>
                    <a:cubicBezTo>
                      <a:pt x="1936" y="7831"/>
                      <a:pt x="1870" y="7897"/>
                      <a:pt x="1870" y="7985"/>
                    </a:cubicBezTo>
                    <a:cubicBezTo>
                      <a:pt x="1870" y="8073"/>
                      <a:pt x="1936" y="8139"/>
                      <a:pt x="2013" y="8139"/>
                    </a:cubicBezTo>
                    <a:lnTo>
                      <a:pt x="9865" y="8139"/>
                    </a:lnTo>
                    <a:cubicBezTo>
                      <a:pt x="10096" y="8139"/>
                      <a:pt x="10283" y="7952"/>
                      <a:pt x="10283" y="7721"/>
                    </a:cubicBezTo>
                    <a:lnTo>
                      <a:pt x="10283" y="7116"/>
                    </a:lnTo>
                    <a:cubicBezTo>
                      <a:pt x="10283" y="6874"/>
                      <a:pt x="10096" y="6687"/>
                      <a:pt x="9865" y="6687"/>
                    </a:cubicBezTo>
                    <a:lnTo>
                      <a:pt x="9744" y="6687"/>
                    </a:lnTo>
                    <a:lnTo>
                      <a:pt x="9744" y="1365"/>
                    </a:lnTo>
                    <a:cubicBezTo>
                      <a:pt x="9744" y="1156"/>
                      <a:pt x="9579" y="991"/>
                      <a:pt x="9370" y="991"/>
                    </a:cubicBezTo>
                    <a:lnTo>
                      <a:pt x="8502" y="991"/>
                    </a:lnTo>
                    <a:lnTo>
                      <a:pt x="8502" y="254"/>
                    </a:lnTo>
                    <a:cubicBezTo>
                      <a:pt x="8502" y="111"/>
                      <a:pt x="8392" y="1"/>
                      <a:pt x="8249" y="1"/>
                    </a:cubicBezTo>
                    <a:lnTo>
                      <a:pt x="5983" y="1"/>
                    </a:lnTo>
                    <a:cubicBezTo>
                      <a:pt x="5631" y="1"/>
                      <a:pt x="5313" y="188"/>
                      <a:pt x="5137" y="463"/>
                    </a:cubicBezTo>
                    <a:cubicBezTo>
                      <a:pt x="4961" y="188"/>
                      <a:pt x="4653" y="1"/>
                      <a:pt x="4301" y="1"/>
                    </a:cubicBezTo>
                    <a:lnTo>
                      <a:pt x="3058" y="1"/>
                    </a:lnTo>
                    <a:cubicBezTo>
                      <a:pt x="2981" y="1"/>
                      <a:pt x="2915" y="67"/>
                      <a:pt x="2915" y="155"/>
                    </a:cubicBezTo>
                    <a:cubicBezTo>
                      <a:pt x="2915" y="232"/>
                      <a:pt x="2981" y="298"/>
                      <a:pt x="3058" y="298"/>
                    </a:cubicBezTo>
                    <a:lnTo>
                      <a:pt x="4301" y="298"/>
                    </a:lnTo>
                    <a:cubicBezTo>
                      <a:pt x="4686" y="298"/>
                      <a:pt x="4994" y="617"/>
                      <a:pt x="4994" y="991"/>
                    </a:cubicBezTo>
                    <a:lnTo>
                      <a:pt x="4994" y="3927"/>
                    </a:lnTo>
                    <a:cubicBezTo>
                      <a:pt x="4994" y="4059"/>
                      <a:pt x="4884" y="4169"/>
                      <a:pt x="4741" y="4169"/>
                    </a:cubicBezTo>
                    <a:lnTo>
                      <a:pt x="2079" y="4169"/>
                    </a:lnTo>
                    <a:lnTo>
                      <a:pt x="2079" y="298"/>
                    </a:lnTo>
                    <a:lnTo>
                      <a:pt x="2464" y="298"/>
                    </a:lnTo>
                    <a:cubicBezTo>
                      <a:pt x="2541" y="298"/>
                      <a:pt x="2607" y="232"/>
                      <a:pt x="2607" y="144"/>
                    </a:cubicBezTo>
                    <a:cubicBezTo>
                      <a:pt x="2607" y="67"/>
                      <a:pt x="2541"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6"/>
              <p:cNvSpPr/>
              <p:nvPr/>
            </p:nvSpPr>
            <p:spPr>
              <a:xfrm>
                <a:off x="4654452" y="4180186"/>
                <a:ext cx="86424" cy="13080"/>
              </a:xfrm>
              <a:custGeom>
                <a:avLst/>
                <a:gdLst/>
                <a:ahLst/>
                <a:cxnLst/>
                <a:rect l="l" t="t" r="r" b="b"/>
                <a:pathLst>
                  <a:path w="1969" h="298" extrusionOk="0">
                    <a:moveTo>
                      <a:pt x="154" y="1"/>
                    </a:moveTo>
                    <a:cubicBezTo>
                      <a:pt x="66" y="1"/>
                      <a:pt x="0" y="67"/>
                      <a:pt x="0" y="144"/>
                    </a:cubicBezTo>
                    <a:cubicBezTo>
                      <a:pt x="0" y="232"/>
                      <a:pt x="66" y="298"/>
                      <a:pt x="154" y="298"/>
                    </a:cubicBezTo>
                    <a:lnTo>
                      <a:pt x="1815" y="298"/>
                    </a:lnTo>
                    <a:cubicBezTo>
                      <a:pt x="1892" y="298"/>
                      <a:pt x="1969" y="232"/>
                      <a:pt x="1969" y="144"/>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4654452" y="4216880"/>
                <a:ext cx="86424" cy="13563"/>
              </a:xfrm>
              <a:custGeom>
                <a:avLst/>
                <a:gdLst/>
                <a:ahLst/>
                <a:cxnLst/>
                <a:rect l="l" t="t" r="r" b="b"/>
                <a:pathLst>
                  <a:path w="1969" h="309" extrusionOk="0">
                    <a:moveTo>
                      <a:pt x="154" y="1"/>
                    </a:moveTo>
                    <a:cubicBezTo>
                      <a:pt x="66" y="1"/>
                      <a:pt x="0" y="67"/>
                      <a:pt x="0" y="155"/>
                    </a:cubicBezTo>
                    <a:cubicBezTo>
                      <a:pt x="0" y="231"/>
                      <a:pt x="66" y="308"/>
                      <a:pt x="154" y="308"/>
                    </a:cubicBezTo>
                    <a:lnTo>
                      <a:pt x="1815" y="308"/>
                    </a:lnTo>
                    <a:cubicBezTo>
                      <a:pt x="1892" y="308"/>
                      <a:pt x="1969" y="231"/>
                      <a:pt x="1969" y="155"/>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6"/>
              <p:cNvSpPr/>
              <p:nvPr/>
            </p:nvSpPr>
            <p:spPr>
              <a:xfrm>
                <a:off x="4654452" y="4254056"/>
                <a:ext cx="86424" cy="13080"/>
              </a:xfrm>
              <a:custGeom>
                <a:avLst/>
                <a:gdLst/>
                <a:ahLst/>
                <a:cxnLst/>
                <a:rect l="l" t="t" r="r" b="b"/>
                <a:pathLst>
                  <a:path w="1969" h="298" extrusionOk="0">
                    <a:moveTo>
                      <a:pt x="154" y="0"/>
                    </a:moveTo>
                    <a:cubicBezTo>
                      <a:pt x="66" y="0"/>
                      <a:pt x="0" y="66"/>
                      <a:pt x="0" y="143"/>
                    </a:cubicBezTo>
                    <a:cubicBezTo>
                      <a:pt x="0" y="231"/>
                      <a:pt x="66" y="297"/>
                      <a:pt x="154" y="297"/>
                    </a:cubicBezTo>
                    <a:lnTo>
                      <a:pt x="1815" y="297"/>
                    </a:lnTo>
                    <a:cubicBezTo>
                      <a:pt x="1892" y="297"/>
                      <a:pt x="1969" y="231"/>
                      <a:pt x="1969" y="143"/>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6"/>
              <p:cNvSpPr/>
              <p:nvPr/>
            </p:nvSpPr>
            <p:spPr>
              <a:xfrm>
                <a:off x="4654452" y="4290750"/>
                <a:ext cx="86424" cy="13563"/>
              </a:xfrm>
              <a:custGeom>
                <a:avLst/>
                <a:gdLst/>
                <a:ahLst/>
                <a:cxnLst/>
                <a:rect l="l" t="t" r="r" b="b"/>
                <a:pathLst>
                  <a:path w="1969" h="309" extrusionOk="0">
                    <a:moveTo>
                      <a:pt x="154" y="0"/>
                    </a:moveTo>
                    <a:cubicBezTo>
                      <a:pt x="66" y="0"/>
                      <a:pt x="0" y="66"/>
                      <a:pt x="0" y="154"/>
                    </a:cubicBezTo>
                    <a:cubicBezTo>
                      <a:pt x="0" y="242"/>
                      <a:pt x="66" y="308"/>
                      <a:pt x="154" y="308"/>
                    </a:cubicBezTo>
                    <a:lnTo>
                      <a:pt x="1815" y="308"/>
                    </a:lnTo>
                    <a:cubicBezTo>
                      <a:pt x="1892" y="308"/>
                      <a:pt x="1969" y="242"/>
                      <a:pt x="1969" y="154"/>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4795390" y="4179703"/>
                <a:ext cx="86424" cy="13563"/>
              </a:xfrm>
              <a:custGeom>
                <a:avLst/>
                <a:gdLst/>
                <a:ahLst/>
                <a:cxnLst/>
                <a:rect l="l" t="t" r="r" b="b"/>
                <a:pathLst>
                  <a:path w="1969" h="309" extrusionOk="0">
                    <a:moveTo>
                      <a:pt x="154" y="1"/>
                    </a:moveTo>
                    <a:cubicBezTo>
                      <a:pt x="66" y="1"/>
                      <a:pt x="0" y="78"/>
                      <a:pt x="0" y="155"/>
                    </a:cubicBezTo>
                    <a:cubicBezTo>
                      <a:pt x="0" y="243"/>
                      <a:pt x="66" y="309"/>
                      <a:pt x="154" y="309"/>
                    </a:cubicBezTo>
                    <a:lnTo>
                      <a:pt x="1815" y="309"/>
                    </a:lnTo>
                    <a:cubicBezTo>
                      <a:pt x="1892" y="309"/>
                      <a:pt x="1969" y="243"/>
                      <a:pt x="1969" y="155"/>
                    </a:cubicBezTo>
                    <a:cubicBezTo>
                      <a:pt x="1969" y="78"/>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6"/>
              <p:cNvSpPr/>
              <p:nvPr/>
            </p:nvSpPr>
            <p:spPr>
              <a:xfrm>
                <a:off x="4795390" y="4216880"/>
                <a:ext cx="86424" cy="13563"/>
              </a:xfrm>
              <a:custGeom>
                <a:avLst/>
                <a:gdLst/>
                <a:ahLst/>
                <a:cxnLst/>
                <a:rect l="l" t="t" r="r" b="b"/>
                <a:pathLst>
                  <a:path w="1969" h="309" extrusionOk="0">
                    <a:moveTo>
                      <a:pt x="154" y="1"/>
                    </a:moveTo>
                    <a:cubicBezTo>
                      <a:pt x="66" y="1"/>
                      <a:pt x="0" y="67"/>
                      <a:pt x="0" y="155"/>
                    </a:cubicBezTo>
                    <a:cubicBezTo>
                      <a:pt x="0" y="231"/>
                      <a:pt x="66" y="308"/>
                      <a:pt x="154" y="308"/>
                    </a:cubicBezTo>
                    <a:lnTo>
                      <a:pt x="1815" y="308"/>
                    </a:lnTo>
                    <a:cubicBezTo>
                      <a:pt x="1892" y="308"/>
                      <a:pt x="1969" y="231"/>
                      <a:pt x="1969" y="155"/>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6"/>
              <p:cNvSpPr/>
              <p:nvPr/>
            </p:nvSpPr>
            <p:spPr>
              <a:xfrm>
                <a:off x="4795390" y="4253574"/>
                <a:ext cx="86424" cy="13563"/>
              </a:xfrm>
              <a:custGeom>
                <a:avLst/>
                <a:gdLst/>
                <a:ahLst/>
                <a:cxnLst/>
                <a:rect l="l" t="t" r="r" b="b"/>
                <a:pathLst>
                  <a:path w="1969" h="309" extrusionOk="0">
                    <a:moveTo>
                      <a:pt x="154" y="0"/>
                    </a:moveTo>
                    <a:cubicBezTo>
                      <a:pt x="66" y="0"/>
                      <a:pt x="0" y="77"/>
                      <a:pt x="0" y="154"/>
                    </a:cubicBezTo>
                    <a:cubicBezTo>
                      <a:pt x="0" y="242"/>
                      <a:pt x="66" y="308"/>
                      <a:pt x="154" y="308"/>
                    </a:cubicBezTo>
                    <a:lnTo>
                      <a:pt x="1815" y="308"/>
                    </a:lnTo>
                    <a:cubicBezTo>
                      <a:pt x="1892" y="308"/>
                      <a:pt x="1969" y="242"/>
                      <a:pt x="1969" y="154"/>
                    </a:cubicBezTo>
                    <a:cubicBezTo>
                      <a:pt x="1969" y="77"/>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4795390" y="4290750"/>
                <a:ext cx="86424" cy="13563"/>
              </a:xfrm>
              <a:custGeom>
                <a:avLst/>
                <a:gdLst/>
                <a:ahLst/>
                <a:cxnLst/>
                <a:rect l="l" t="t" r="r" b="b"/>
                <a:pathLst>
                  <a:path w="1969" h="309" extrusionOk="0">
                    <a:moveTo>
                      <a:pt x="154" y="0"/>
                    </a:moveTo>
                    <a:cubicBezTo>
                      <a:pt x="66" y="0"/>
                      <a:pt x="0" y="66"/>
                      <a:pt x="0" y="154"/>
                    </a:cubicBezTo>
                    <a:cubicBezTo>
                      <a:pt x="0" y="231"/>
                      <a:pt x="66" y="308"/>
                      <a:pt x="154" y="308"/>
                    </a:cubicBezTo>
                    <a:lnTo>
                      <a:pt x="1815" y="308"/>
                    </a:lnTo>
                    <a:cubicBezTo>
                      <a:pt x="1892" y="308"/>
                      <a:pt x="1969" y="231"/>
                      <a:pt x="1969" y="154"/>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6"/>
              <p:cNvSpPr/>
              <p:nvPr/>
            </p:nvSpPr>
            <p:spPr>
              <a:xfrm>
                <a:off x="4691146" y="4354438"/>
                <a:ext cx="154019" cy="61845"/>
              </a:xfrm>
              <a:custGeom>
                <a:avLst/>
                <a:gdLst/>
                <a:ahLst/>
                <a:cxnLst/>
                <a:rect l="l" t="t" r="r" b="b"/>
                <a:pathLst>
                  <a:path w="3509" h="1409" extrusionOk="0">
                    <a:moveTo>
                      <a:pt x="3167" y="309"/>
                    </a:moveTo>
                    <a:cubicBezTo>
                      <a:pt x="3189" y="309"/>
                      <a:pt x="3200" y="320"/>
                      <a:pt x="3200" y="342"/>
                    </a:cubicBezTo>
                    <a:lnTo>
                      <a:pt x="3200" y="1067"/>
                    </a:lnTo>
                    <a:cubicBezTo>
                      <a:pt x="3200" y="1089"/>
                      <a:pt x="3189" y="1100"/>
                      <a:pt x="3167" y="1100"/>
                    </a:cubicBezTo>
                    <a:lnTo>
                      <a:pt x="341" y="1100"/>
                    </a:lnTo>
                    <a:cubicBezTo>
                      <a:pt x="319" y="1100"/>
                      <a:pt x="297" y="1089"/>
                      <a:pt x="297" y="1067"/>
                    </a:cubicBezTo>
                    <a:lnTo>
                      <a:pt x="297" y="342"/>
                    </a:lnTo>
                    <a:cubicBezTo>
                      <a:pt x="297" y="320"/>
                      <a:pt x="319" y="309"/>
                      <a:pt x="341" y="309"/>
                    </a:cubicBezTo>
                    <a:close/>
                    <a:moveTo>
                      <a:pt x="341" y="1"/>
                    </a:moveTo>
                    <a:cubicBezTo>
                      <a:pt x="154" y="1"/>
                      <a:pt x="0" y="155"/>
                      <a:pt x="0" y="342"/>
                    </a:cubicBezTo>
                    <a:lnTo>
                      <a:pt x="0" y="1067"/>
                    </a:lnTo>
                    <a:cubicBezTo>
                      <a:pt x="0" y="1254"/>
                      <a:pt x="154" y="1408"/>
                      <a:pt x="341" y="1408"/>
                    </a:cubicBezTo>
                    <a:lnTo>
                      <a:pt x="3167" y="1408"/>
                    </a:lnTo>
                    <a:cubicBezTo>
                      <a:pt x="3354" y="1408"/>
                      <a:pt x="3508" y="1254"/>
                      <a:pt x="3508" y="1067"/>
                    </a:cubicBezTo>
                    <a:lnTo>
                      <a:pt x="3508" y="342"/>
                    </a:lnTo>
                    <a:cubicBezTo>
                      <a:pt x="3508" y="155"/>
                      <a:pt x="3354" y="1"/>
                      <a:pt x="3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5" name="Google Shape;5035;p76"/>
          <p:cNvGrpSpPr/>
          <p:nvPr/>
        </p:nvGrpSpPr>
        <p:grpSpPr>
          <a:xfrm>
            <a:off x="5396385" y="1350755"/>
            <a:ext cx="451873" cy="3114475"/>
            <a:chOff x="5844142" y="1487342"/>
            <a:chExt cx="451873" cy="3114475"/>
          </a:xfrm>
        </p:grpSpPr>
        <p:grpSp>
          <p:nvGrpSpPr>
            <p:cNvPr id="5036" name="Google Shape;5036;p76"/>
            <p:cNvGrpSpPr/>
            <p:nvPr/>
          </p:nvGrpSpPr>
          <p:grpSpPr>
            <a:xfrm>
              <a:off x="5922841" y="1487342"/>
              <a:ext cx="294475" cy="451829"/>
              <a:chOff x="4853811" y="1578510"/>
              <a:chExt cx="294475" cy="451829"/>
            </a:xfrm>
          </p:grpSpPr>
          <p:sp>
            <p:nvSpPr>
              <p:cNvPr id="5037" name="Google Shape;5037;p76"/>
              <p:cNvSpPr/>
              <p:nvPr/>
            </p:nvSpPr>
            <p:spPr>
              <a:xfrm>
                <a:off x="4884667" y="1609410"/>
                <a:ext cx="232718" cy="370233"/>
              </a:xfrm>
              <a:custGeom>
                <a:avLst/>
                <a:gdLst/>
                <a:ahLst/>
                <a:cxnLst/>
                <a:rect l="l" t="t" r="r" b="b"/>
                <a:pathLst>
                  <a:path w="5302" h="8435" extrusionOk="0">
                    <a:moveTo>
                      <a:pt x="5005" y="308"/>
                    </a:moveTo>
                    <a:lnTo>
                      <a:pt x="5005" y="8138"/>
                    </a:lnTo>
                    <a:lnTo>
                      <a:pt x="298" y="8138"/>
                    </a:lnTo>
                    <a:lnTo>
                      <a:pt x="298" y="308"/>
                    </a:lnTo>
                    <a:close/>
                    <a:moveTo>
                      <a:pt x="254" y="0"/>
                    </a:moveTo>
                    <a:cubicBezTo>
                      <a:pt x="122" y="0"/>
                      <a:pt x="1" y="121"/>
                      <a:pt x="1" y="264"/>
                    </a:cubicBezTo>
                    <a:lnTo>
                      <a:pt x="1" y="8182"/>
                    </a:lnTo>
                    <a:cubicBezTo>
                      <a:pt x="1" y="8325"/>
                      <a:pt x="111" y="8435"/>
                      <a:pt x="254" y="8435"/>
                    </a:cubicBezTo>
                    <a:lnTo>
                      <a:pt x="5038" y="8435"/>
                    </a:lnTo>
                    <a:cubicBezTo>
                      <a:pt x="5181" y="8435"/>
                      <a:pt x="5302" y="8325"/>
                      <a:pt x="5302" y="8182"/>
                    </a:cubicBezTo>
                    <a:lnTo>
                      <a:pt x="5302" y="264"/>
                    </a:lnTo>
                    <a:cubicBezTo>
                      <a:pt x="5302" y="121"/>
                      <a:pt x="5181" y="0"/>
                      <a:pt x="50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6"/>
              <p:cNvSpPr/>
              <p:nvPr/>
            </p:nvSpPr>
            <p:spPr>
              <a:xfrm>
                <a:off x="4983161" y="1993117"/>
                <a:ext cx="35772" cy="13080"/>
              </a:xfrm>
              <a:custGeom>
                <a:avLst/>
                <a:gdLst/>
                <a:ahLst/>
                <a:cxnLst/>
                <a:rect l="l" t="t" r="r" b="b"/>
                <a:pathLst>
                  <a:path w="815" h="298" extrusionOk="0">
                    <a:moveTo>
                      <a:pt x="154" y="1"/>
                    </a:moveTo>
                    <a:cubicBezTo>
                      <a:pt x="66" y="1"/>
                      <a:pt x="0" y="67"/>
                      <a:pt x="0" y="155"/>
                    </a:cubicBezTo>
                    <a:cubicBezTo>
                      <a:pt x="0" y="232"/>
                      <a:pt x="66" y="298"/>
                      <a:pt x="154" y="298"/>
                    </a:cubicBezTo>
                    <a:lnTo>
                      <a:pt x="660" y="298"/>
                    </a:lnTo>
                    <a:cubicBezTo>
                      <a:pt x="748" y="298"/>
                      <a:pt x="814" y="232"/>
                      <a:pt x="814" y="155"/>
                    </a:cubicBezTo>
                    <a:cubicBezTo>
                      <a:pt x="814" y="67"/>
                      <a:pt x="748" y="1"/>
                      <a:pt x="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4916050" y="1645577"/>
                <a:ext cx="46877" cy="13080"/>
              </a:xfrm>
              <a:custGeom>
                <a:avLst/>
                <a:gdLst/>
                <a:ahLst/>
                <a:cxnLst/>
                <a:rect l="l" t="t" r="r" b="b"/>
                <a:pathLst>
                  <a:path w="1068" h="298" extrusionOk="0">
                    <a:moveTo>
                      <a:pt x="155" y="1"/>
                    </a:moveTo>
                    <a:cubicBezTo>
                      <a:pt x="67" y="1"/>
                      <a:pt x="1" y="67"/>
                      <a:pt x="1" y="144"/>
                    </a:cubicBezTo>
                    <a:cubicBezTo>
                      <a:pt x="1" y="232"/>
                      <a:pt x="67" y="298"/>
                      <a:pt x="155" y="298"/>
                    </a:cubicBezTo>
                    <a:lnTo>
                      <a:pt x="913" y="298"/>
                    </a:lnTo>
                    <a:cubicBezTo>
                      <a:pt x="1001" y="298"/>
                      <a:pt x="1067" y="232"/>
                      <a:pt x="1067" y="144"/>
                    </a:cubicBezTo>
                    <a:cubicBezTo>
                      <a:pt x="1067" y="67"/>
                      <a:pt x="1001" y="1"/>
                      <a:pt x="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6"/>
              <p:cNvSpPr/>
              <p:nvPr/>
            </p:nvSpPr>
            <p:spPr>
              <a:xfrm>
                <a:off x="4910256" y="1676390"/>
                <a:ext cx="181539" cy="154107"/>
              </a:xfrm>
              <a:custGeom>
                <a:avLst/>
                <a:gdLst/>
                <a:ahLst/>
                <a:cxnLst/>
                <a:rect l="l" t="t" r="r" b="b"/>
                <a:pathLst>
                  <a:path w="4136" h="3511" extrusionOk="0">
                    <a:moveTo>
                      <a:pt x="3146" y="1883"/>
                    </a:moveTo>
                    <a:lnTo>
                      <a:pt x="3146" y="2950"/>
                    </a:lnTo>
                    <a:cubicBezTo>
                      <a:pt x="3146" y="2972"/>
                      <a:pt x="3135" y="2983"/>
                      <a:pt x="3113" y="2994"/>
                    </a:cubicBezTo>
                    <a:cubicBezTo>
                      <a:pt x="2767" y="3137"/>
                      <a:pt x="2417" y="3208"/>
                      <a:pt x="2068" y="3208"/>
                    </a:cubicBezTo>
                    <a:cubicBezTo>
                      <a:pt x="1719" y="3208"/>
                      <a:pt x="1370" y="3137"/>
                      <a:pt x="1023" y="2994"/>
                    </a:cubicBezTo>
                    <a:cubicBezTo>
                      <a:pt x="1001" y="2983"/>
                      <a:pt x="1001" y="2972"/>
                      <a:pt x="1001" y="2950"/>
                    </a:cubicBezTo>
                    <a:lnTo>
                      <a:pt x="1001" y="1883"/>
                    </a:lnTo>
                    <a:lnTo>
                      <a:pt x="1980" y="2422"/>
                    </a:lnTo>
                    <a:cubicBezTo>
                      <a:pt x="2002" y="2433"/>
                      <a:pt x="2035" y="2444"/>
                      <a:pt x="2068" y="2444"/>
                    </a:cubicBezTo>
                    <a:cubicBezTo>
                      <a:pt x="2101" y="2444"/>
                      <a:pt x="2134" y="2433"/>
                      <a:pt x="2156" y="2422"/>
                    </a:cubicBezTo>
                    <a:lnTo>
                      <a:pt x="2640" y="2158"/>
                    </a:lnTo>
                    <a:lnTo>
                      <a:pt x="2640" y="2818"/>
                    </a:lnTo>
                    <a:cubicBezTo>
                      <a:pt x="2640" y="2895"/>
                      <a:pt x="2706" y="2961"/>
                      <a:pt x="2794" y="2961"/>
                    </a:cubicBezTo>
                    <a:cubicBezTo>
                      <a:pt x="2871" y="2961"/>
                      <a:pt x="2937" y="2895"/>
                      <a:pt x="2937" y="2818"/>
                    </a:cubicBezTo>
                    <a:lnTo>
                      <a:pt x="2937" y="1993"/>
                    </a:lnTo>
                    <a:lnTo>
                      <a:pt x="3146" y="1883"/>
                    </a:lnTo>
                    <a:close/>
                    <a:moveTo>
                      <a:pt x="2067" y="0"/>
                    </a:moveTo>
                    <a:cubicBezTo>
                      <a:pt x="2035" y="0"/>
                      <a:pt x="2002" y="8"/>
                      <a:pt x="1969" y="25"/>
                    </a:cubicBezTo>
                    <a:lnTo>
                      <a:pt x="1408" y="333"/>
                    </a:lnTo>
                    <a:cubicBezTo>
                      <a:pt x="1331" y="366"/>
                      <a:pt x="1309" y="465"/>
                      <a:pt x="1353" y="531"/>
                    </a:cubicBezTo>
                    <a:cubicBezTo>
                      <a:pt x="1376" y="585"/>
                      <a:pt x="1432" y="611"/>
                      <a:pt x="1486" y="611"/>
                    </a:cubicBezTo>
                    <a:cubicBezTo>
                      <a:pt x="1509" y="611"/>
                      <a:pt x="1532" y="607"/>
                      <a:pt x="1551" y="597"/>
                    </a:cubicBezTo>
                    <a:lnTo>
                      <a:pt x="2068" y="311"/>
                    </a:lnTo>
                    <a:lnTo>
                      <a:pt x="3718" y="1223"/>
                    </a:lnTo>
                    <a:cubicBezTo>
                      <a:pt x="3542" y="1311"/>
                      <a:pt x="2981" y="1619"/>
                      <a:pt x="2816" y="1718"/>
                    </a:cubicBezTo>
                    <a:lnTo>
                      <a:pt x="2167" y="1114"/>
                    </a:lnTo>
                    <a:cubicBezTo>
                      <a:pt x="2140" y="1086"/>
                      <a:pt x="2101" y="1072"/>
                      <a:pt x="2063" y="1072"/>
                    </a:cubicBezTo>
                    <a:cubicBezTo>
                      <a:pt x="2024" y="1072"/>
                      <a:pt x="1986" y="1086"/>
                      <a:pt x="1958" y="1114"/>
                    </a:cubicBezTo>
                    <a:cubicBezTo>
                      <a:pt x="1903" y="1179"/>
                      <a:pt x="1903" y="1267"/>
                      <a:pt x="1958" y="1333"/>
                    </a:cubicBezTo>
                    <a:lnTo>
                      <a:pt x="2530" y="1872"/>
                    </a:lnTo>
                    <a:lnTo>
                      <a:pt x="2068" y="2125"/>
                    </a:lnTo>
                    <a:cubicBezTo>
                      <a:pt x="1914" y="2048"/>
                      <a:pt x="639" y="1344"/>
                      <a:pt x="419" y="1223"/>
                    </a:cubicBezTo>
                    <a:lnTo>
                      <a:pt x="1012" y="894"/>
                    </a:lnTo>
                    <a:cubicBezTo>
                      <a:pt x="1089" y="850"/>
                      <a:pt x="1111" y="762"/>
                      <a:pt x="1078" y="685"/>
                    </a:cubicBezTo>
                    <a:cubicBezTo>
                      <a:pt x="1050" y="634"/>
                      <a:pt x="1002" y="607"/>
                      <a:pt x="950" y="607"/>
                    </a:cubicBezTo>
                    <a:cubicBezTo>
                      <a:pt x="924" y="607"/>
                      <a:pt x="896" y="615"/>
                      <a:pt x="870" y="630"/>
                    </a:cubicBezTo>
                    <a:lnTo>
                      <a:pt x="100" y="1048"/>
                    </a:lnTo>
                    <a:cubicBezTo>
                      <a:pt x="34" y="1081"/>
                      <a:pt x="1" y="1146"/>
                      <a:pt x="1" y="1223"/>
                    </a:cubicBezTo>
                    <a:cubicBezTo>
                      <a:pt x="1" y="1289"/>
                      <a:pt x="34" y="1355"/>
                      <a:pt x="100" y="1388"/>
                    </a:cubicBezTo>
                    <a:lnTo>
                      <a:pt x="694" y="1718"/>
                    </a:lnTo>
                    <a:lnTo>
                      <a:pt x="694" y="2961"/>
                    </a:lnTo>
                    <a:cubicBezTo>
                      <a:pt x="694" y="3093"/>
                      <a:pt x="782" y="3214"/>
                      <a:pt x="903" y="3269"/>
                    </a:cubicBezTo>
                    <a:cubicBezTo>
                      <a:pt x="1287" y="3434"/>
                      <a:pt x="1683" y="3511"/>
                      <a:pt x="2068" y="3511"/>
                    </a:cubicBezTo>
                    <a:cubicBezTo>
                      <a:pt x="2453" y="3511"/>
                      <a:pt x="2849" y="3434"/>
                      <a:pt x="3234" y="3269"/>
                    </a:cubicBezTo>
                    <a:cubicBezTo>
                      <a:pt x="3355" y="3214"/>
                      <a:pt x="3443" y="3093"/>
                      <a:pt x="3443" y="2961"/>
                    </a:cubicBezTo>
                    <a:lnTo>
                      <a:pt x="3443" y="1718"/>
                    </a:lnTo>
                    <a:lnTo>
                      <a:pt x="4037" y="1388"/>
                    </a:lnTo>
                    <a:cubicBezTo>
                      <a:pt x="4092" y="1355"/>
                      <a:pt x="4136" y="1289"/>
                      <a:pt x="4136" y="1223"/>
                    </a:cubicBezTo>
                    <a:cubicBezTo>
                      <a:pt x="4136" y="1146"/>
                      <a:pt x="4092" y="1081"/>
                      <a:pt x="4037" y="1048"/>
                    </a:cubicBezTo>
                    <a:lnTo>
                      <a:pt x="2156" y="25"/>
                    </a:lnTo>
                    <a:cubicBezTo>
                      <a:pt x="2129" y="8"/>
                      <a:pt x="2098"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6"/>
              <p:cNvSpPr/>
              <p:nvPr/>
            </p:nvSpPr>
            <p:spPr>
              <a:xfrm>
                <a:off x="4931983" y="1873422"/>
                <a:ext cx="138086" cy="58948"/>
              </a:xfrm>
              <a:custGeom>
                <a:avLst/>
                <a:gdLst/>
                <a:ahLst/>
                <a:cxnLst/>
                <a:rect l="l" t="t" r="r" b="b"/>
                <a:pathLst>
                  <a:path w="3146" h="1343" extrusionOk="0">
                    <a:moveTo>
                      <a:pt x="276" y="1"/>
                    </a:moveTo>
                    <a:cubicBezTo>
                      <a:pt x="122" y="1"/>
                      <a:pt x="1" y="122"/>
                      <a:pt x="1" y="276"/>
                    </a:cubicBezTo>
                    <a:lnTo>
                      <a:pt x="1" y="1067"/>
                    </a:lnTo>
                    <a:cubicBezTo>
                      <a:pt x="1" y="1210"/>
                      <a:pt x="122" y="1342"/>
                      <a:pt x="276" y="1342"/>
                    </a:cubicBezTo>
                    <a:lnTo>
                      <a:pt x="2871" y="1342"/>
                    </a:lnTo>
                    <a:cubicBezTo>
                      <a:pt x="3025" y="1342"/>
                      <a:pt x="3146" y="1210"/>
                      <a:pt x="3146" y="1067"/>
                    </a:cubicBezTo>
                    <a:lnTo>
                      <a:pt x="3146" y="276"/>
                    </a:lnTo>
                    <a:cubicBezTo>
                      <a:pt x="3146" y="122"/>
                      <a:pt x="3025" y="1"/>
                      <a:pt x="2871" y="1"/>
                    </a:cubicBezTo>
                    <a:lnTo>
                      <a:pt x="2233" y="1"/>
                    </a:lnTo>
                    <a:cubicBezTo>
                      <a:pt x="2156" y="1"/>
                      <a:pt x="2090" y="67"/>
                      <a:pt x="2090" y="155"/>
                    </a:cubicBezTo>
                    <a:cubicBezTo>
                      <a:pt x="2090" y="232"/>
                      <a:pt x="2156" y="309"/>
                      <a:pt x="2233" y="309"/>
                    </a:cubicBezTo>
                    <a:lnTo>
                      <a:pt x="2838" y="309"/>
                    </a:lnTo>
                    <a:lnTo>
                      <a:pt x="2838" y="1034"/>
                    </a:lnTo>
                    <a:lnTo>
                      <a:pt x="298" y="1034"/>
                    </a:lnTo>
                    <a:lnTo>
                      <a:pt x="298" y="309"/>
                    </a:lnTo>
                    <a:lnTo>
                      <a:pt x="1628" y="309"/>
                    </a:lnTo>
                    <a:cubicBezTo>
                      <a:pt x="1716" y="309"/>
                      <a:pt x="1782" y="232"/>
                      <a:pt x="1782" y="155"/>
                    </a:cubicBezTo>
                    <a:cubicBezTo>
                      <a:pt x="1782" y="67"/>
                      <a:pt x="1716" y="1"/>
                      <a:pt x="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4853811" y="1578510"/>
                <a:ext cx="294475" cy="451829"/>
              </a:xfrm>
              <a:custGeom>
                <a:avLst/>
                <a:gdLst/>
                <a:ahLst/>
                <a:cxnLst/>
                <a:rect l="l" t="t" r="r" b="b"/>
                <a:pathLst>
                  <a:path w="6709" h="10294" extrusionOk="0">
                    <a:moveTo>
                      <a:pt x="407" y="0"/>
                    </a:moveTo>
                    <a:cubicBezTo>
                      <a:pt x="187" y="0"/>
                      <a:pt x="0" y="187"/>
                      <a:pt x="0" y="407"/>
                    </a:cubicBezTo>
                    <a:lnTo>
                      <a:pt x="0" y="8688"/>
                    </a:lnTo>
                    <a:cubicBezTo>
                      <a:pt x="0" y="8776"/>
                      <a:pt x="66" y="8842"/>
                      <a:pt x="154" y="8842"/>
                    </a:cubicBezTo>
                    <a:cubicBezTo>
                      <a:pt x="231" y="8842"/>
                      <a:pt x="308" y="8776"/>
                      <a:pt x="308" y="8688"/>
                    </a:cubicBezTo>
                    <a:lnTo>
                      <a:pt x="308" y="407"/>
                    </a:lnTo>
                    <a:cubicBezTo>
                      <a:pt x="308" y="352"/>
                      <a:pt x="352" y="308"/>
                      <a:pt x="407" y="308"/>
                    </a:cubicBezTo>
                    <a:lnTo>
                      <a:pt x="6301" y="308"/>
                    </a:lnTo>
                    <a:cubicBezTo>
                      <a:pt x="6356" y="308"/>
                      <a:pt x="6411" y="352"/>
                      <a:pt x="6411" y="407"/>
                    </a:cubicBezTo>
                    <a:lnTo>
                      <a:pt x="6411" y="9887"/>
                    </a:lnTo>
                    <a:cubicBezTo>
                      <a:pt x="6411" y="9942"/>
                      <a:pt x="6356" y="9986"/>
                      <a:pt x="6301" y="9986"/>
                    </a:cubicBezTo>
                    <a:lnTo>
                      <a:pt x="407" y="9986"/>
                    </a:lnTo>
                    <a:cubicBezTo>
                      <a:pt x="352" y="9986"/>
                      <a:pt x="308" y="9942"/>
                      <a:pt x="308" y="9887"/>
                    </a:cubicBezTo>
                    <a:lnTo>
                      <a:pt x="308" y="9293"/>
                    </a:lnTo>
                    <a:cubicBezTo>
                      <a:pt x="308" y="9205"/>
                      <a:pt x="231" y="9139"/>
                      <a:pt x="154" y="9139"/>
                    </a:cubicBezTo>
                    <a:cubicBezTo>
                      <a:pt x="66" y="9139"/>
                      <a:pt x="0" y="9205"/>
                      <a:pt x="0" y="9293"/>
                    </a:cubicBezTo>
                    <a:lnTo>
                      <a:pt x="0" y="9887"/>
                    </a:lnTo>
                    <a:cubicBezTo>
                      <a:pt x="0" y="10107"/>
                      <a:pt x="187" y="10294"/>
                      <a:pt x="407" y="10294"/>
                    </a:cubicBezTo>
                    <a:lnTo>
                      <a:pt x="6301" y="10294"/>
                    </a:lnTo>
                    <a:cubicBezTo>
                      <a:pt x="6521" y="10294"/>
                      <a:pt x="6708" y="10107"/>
                      <a:pt x="6708" y="9887"/>
                    </a:cubicBezTo>
                    <a:lnTo>
                      <a:pt x="6708" y="407"/>
                    </a:lnTo>
                    <a:cubicBezTo>
                      <a:pt x="6708" y="187"/>
                      <a:pt x="6521" y="0"/>
                      <a:pt x="6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76"/>
            <p:cNvGrpSpPr/>
            <p:nvPr/>
          </p:nvGrpSpPr>
          <p:grpSpPr>
            <a:xfrm>
              <a:off x="5844142" y="2203919"/>
              <a:ext cx="451873" cy="349999"/>
              <a:chOff x="5057471" y="2160610"/>
              <a:chExt cx="451873" cy="349999"/>
            </a:xfrm>
          </p:grpSpPr>
          <p:sp>
            <p:nvSpPr>
              <p:cNvPr id="5044" name="Google Shape;5044;p76"/>
              <p:cNvSpPr/>
              <p:nvPr/>
            </p:nvSpPr>
            <p:spPr>
              <a:xfrm>
                <a:off x="5140033" y="2214686"/>
                <a:ext cx="13080" cy="133740"/>
              </a:xfrm>
              <a:custGeom>
                <a:avLst/>
                <a:gdLst/>
                <a:ahLst/>
                <a:cxnLst/>
                <a:rect l="l" t="t" r="r" b="b"/>
                <a:pathLst>
                  <a:path w="298" h="3047" extrusionOk="0">
                    <a:moveTo>
                      <a:pt x="154" y="1"/>
                    </a:moveTo>
                    <a:cubicBezTo>
                      <a:pt x="66" y="1"/>
                      <a:pt x="0" y="67"/>
                      <a:pt x="0" y="155"/>
                    </a:cubicBezTo>
                    <a:lnTo>
                      <a:pt x="0" y="2893"/>
                    </a:lnTo>
                    <a:cubicBezTo>
                      <a:pt x="0" y="2970"/>
                      <a:pt x="66" y="3047"/>
                      <a:pt x="154" y="3047"/>
                    </a:cubicBezTo>
                    <a:cubicBezTo>
                      <a:pt x="231" y="3047"/>
                      <a:pt x="297" y="2970"/>
                      <a:pt x="297" y="2893"/>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5244277" y="2457015"/>
                <a:ext cx="79226" cy="13080"/>
              </a:xfrm>
              <a:custGeom>
                <a:avLst/>
                <a:gdLst/>
                <a:ahLst/>
                <a:cxnLst/>
                <a:rect l="l" t="t" r="r" b="b"/>
                <a:pathLst>
                  <a:path w="1805" h="298" extrusionOk="0">
                    <a:moveTo>
                      <a:pt x="144" y="0"/>
                    </a:moveTo>
                    <a:cubicBezTo>
                      <a:pt x="67" y="0"/>
                      <a:pt x="1" y="66"/>
                      <a:pt x="1" y="143"/>
                    </a:cubicBezTo>
                    <a:cubicBezTo>
                      <a:pt x="1" y="231"/>
                      <a:pt x="67" y="297"/>
                      <a:pt x="144" y="297"/>
                    </a:cubicBezTo>
                    <a:lnTo>
                      <a:pt x="1650" y="297"/>
                    </a:lnTo>
                    <a:cubicBezTo>
                      <a:pt x="1727" y="297"/>
                      <a:pt x="1804" y="231"/>
                      <a:pt x="1804" y="143"/>
                    </a:cubicBezTo>
                    <a:cubicBezTo>
                      <a:pt x="1804" y="66"/>
                      <a:pt x="1727" y="0"/>
                      <a:pt x="1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6"/>
              <p:cNvSpPr/>
              <p:nvPr/>
            </p:nvSpPr>
            <p:spPr>
              <a:xfrm>
                <a:off x="5329735" y="2214686"/>
                <a:ext cx="13563" cy="133740"/>
              </a:xfrm>
              <a:custGeom>
                <a:avLst/>
                <a:gdLst/>
                <a:ahLst/>
                <a:cxnLst/>
                <a:rect l="l" t="t" r="r" b="b"/>
                <a:pathLst>
                  <a:path w="309" h="3047" extrusionOk="0">
                    <a:moveTo>
                      <a:pt x="154" y="1"/>
                    </a:moveTo>
                    <a:cubicBezTo>
                      <a:pt x="66" y="1"/>
                      <a:pt x="0" y="67"/>
                      <a:pt x="0" y="155"/>
                    </a:cubicBezTo>
                    <a:lnTo>
                      <a:pt x="0" y="2893"/>
                    </a:lnTo>
                    <a:cubicBezTo>
                      <a:pt x="0" y="2981"/>
                      <a:pt x="66" y="3047"/>
                      <a:pt x="154" y="3047"/>
                    </a:cubicBezTo>
                    <a:cubicBezTo>
                      <a:pt x="242" y="3047"/>
                      <a:pt x="308" y="2981"/>
                      <a:pt x="308" y="28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6"/>
              <p:cNvSpPr/>
              <p:nvPr/>
            </p:nvSpPr>
            <p:spPr>
              <a:xfrm>
                <a:off x="5057471" y="2160610"/>
                <a:ext cx="451873" cy="349999"/>
              </a:xfrm>
              <a:custGeom>
                <a:avLst/>
                <a:gdLst/>
                <a:ahLst/>
                <a:cxnLst/>
                <a:rect l="l" t="t" r="r" b="b"/>
                <a:pathLst>
                  <a:path w="10295" h="7974" extrusionOk="0">
                    <a:moveTo>
                      <a:pt x="4807" y="1112"/>
                    </a:moveTo>
                    <a:cubicBezTo>
                      <a:pt x="4917" y="1112"/>
                      <a:pt x="5005" y="1200"/>
                      <a:pt x="5005" y="1310"/>
                    </a:cubicBezTo>
                    <a:lnTo>
                      <a:pt x="5005" y="5785"/>
                    </a:lnTo>
                    <a:lnTo>
                      <a:pt x="4598" y="5785"/>
                    </a:lnTo>
                    <a:cubicBezTo>
                      <a:pt x="4367" y="5785"/>
                      <a:pt x="4180" y="5620"/>
                      <a:pt x="4136" y="5400"/>
                    </a:cubicBezTo>
                    <a:lnTo>
                      <a:pt x="4092" y="5148"/>
                    </a:lnTo>
                    <a:cubicBezTo>
                      <a:pt x="4059" y="4972"/>
                      <a:pt x="3905" y="4840"/>
                      <a:pt x="3718" y="4840"/>
                    </a:cubicBezTo>
                    <a:lnTo>
                      <a:pt x="3355" y="4840"/>
                    </a:lnTo>
                    <a:lnTo>
                      <a:pt x="3355" y="1310"/>
                    </a:lnTo>
                    <a:cubicBezTo>
                      <a:pt x="3355" y="1200"/>
                      <a:pt x="3443" y="1112"/>
                      <a:pt x="3553" y="1112"/>
                    </a:cubicBezTo>
                    <a:close/>
                    <a:moveTo>
                      <a:pt x="7149" y="309"/>
                    </a:moveTo>
                    <a:cubicBezTo>
                      <a:pt x="7259" y="309"/>
                      <a:pt x="7347" y="397"/>
                      <a:pt x="7347" y="507"/>
                    </a:cubicBezTo>
                    <a:lnTo>
                      <a:pt x="7347" y="4840"/>
                    </a:lnTo>
                    <a:lnTo>
                      <a:pt x="6588" y="4840"/>
                    </a:lnTo>
                    <a:cubicBezTo>
                      <a:pt x="6401" y="4840"/>
                      <a:pt x="6247" y="4972"/>
                      <a:pt x="6214" y="5148"/>
                    </a:cubicBezTo>
                    <a:lnTo>
                      <a:pt x="6170" y="5400"/>
                    </a:lnTo>
                    <a:cubicBezTo>
                      <a:pt x="6126" y="5620"/>
                      <a:pt x="5939" y="5785"/>
                      <a:pt x="5708" y="5785"/>
                    </a:cubicBezTo>
                    <a:lnTo>
                      <a:pt x="5302" y="5785"/>
                    </a:lnTo>
                    <a:lnTo>
                      <a:pt x="5302" y="507"/>
                    </a:lnTo>
                    <a:cubicBezTo>
                      <a:pt x="5302" y="397"/>
                      <a:pt x="5389" y="309"/>
                      <a:pt x="5499" y="309"/>
                    </a:cubicBezTo>
                    <a:close/>
                    <a:moveTo>
                      <a:pt x="1211" y="1"/>
                    </a:moveTo>
                    <a:cubicBezTo>
                      <a:pt x="925" y="1"/>
                      <a:pt x="705" y="232"/>
                      <a:pt x="705" y="507"/>
                    </a:cubicBezTo>
                    <a:lnTo>
                      <a:pt x="705" y="3289"/>
                    </a:lnTo>
                    <a:cubicBezTo>
                      <a:pt x="705" y="3377"/>
                      <a:pt x="771" y="3443"/>
                      <a:pt x="859" y="3443"/>
                    </a:cubicBezTo>
                    <a:cubicBezTo>
                      <a:pt x="936" y="3443"/>
                      <a:pt x="1002" y="3377"/>
                      <a:pt x="1002" y="3289"/>
                    </a:cubicBezTo>
                    <a:lnTo>
                      <a:pt x="1002" y="507"/>
                    </a:lnTo>
                    <a:cubicBezTo>
                      <a:pt x="1002" y="397"/>
                      <a:pt x="1101" y="309"/>
                      <a:pt x="1211" y="309"/>
                    </a:cubicBezTo>
                    <a:lnTo>
                      <a:pt x="2849" y="309"/>
                    </a:lnTo>
                    <a:cubicBezTo>
                      <a:pt x="2959" y="309"/>
                      <a:pt x="3058" y="397"/>
                      <a:pt x="3058" y="507"/>
                    </a:cubicBezTo>
                    <a:lnTo>
                      <a:pt x="3058" y="1310"/>
                    </a:lnTo>
                    <a:lnTo>
                      <a:pt x="3058" y="4840"/>
                    </a:lnTo>
                    <a:lnTo>
                      <a:pt x="1002" y="4840"/>
                    </a:lnTo>
                    <a:lnTo>
                      <a:pt x="1002" y="3894"/>
                    </a:lnTo>
                    <a:cubicBezTo>
                      <a:pt x="1002" y="3806"/>
                      <a:pt x="936" y="3740"/>
                      <a:pt x="859" y="3740"/>
                    </a:cubicBezTo>
                    <a:cubicBezTo>
                      <a:pt x="771" y="3740"/>
                      <a:pt x="705" y="3806"/>
                      <a:pt x="705" y="3894"/>
                    </a:cubicBezTo>
                    <a:lnTo>
                      <a:pt x="705" y="4840"/>
                    </a:lnTo>
                    <a:lnTo>
                      <a:pt x="309" y="4840"/>
                    </a:lnTo>
                    <a:cubicBezTo>
                      <a:pt x="144" y="4840"/>
                      <a:pt x="1" y="4972"/>
                      <a:pt x="1" y="5137"/>
                    </a:cubicBezTo>
                    <a:lnTo>
                      <a:pt x="1" y="7171"/>
                    </a:lnTo>
                    <a:cubicBezTo>
                      <a:pt x="1" y="7611"/>
                      <a:pt x="364" y="7974"/>
                      <a:pt x="815" y="7974"/>
                    </a:cubicBezTo>
                    <a:lnTo>
                      <a:pt x="6346" y="7974"/>
                    </a:lnTo>
                    <a:cubicBezTo>
                      <a:pt x="6434" y="7974"/>
                      <a:pt x="6500" y="7908"/>
                      <a:pt x="6500" y="7820"/>
                    </a:cubicBezTo>
                    <a:cubicBezTo>
                      <a:pt x="6500" y="7743"/>
                      <a:pt x="6434" y="7666"/>
                      <a:pt x="6346" y="7666"/>
                    </a:cubicBezTo>
                    <a:lnTo>
                      <a:pt x="815" y="7666"/>
                    </a:lnTo>
                    <a:cubicBezTo>
                      <a:pt x="529" y="7666"/>
                      <a:pt x="309" y="7446"/>
                      <a:pt x="309" y="7171"/>
                    </a:cubicBezTo>
                    <a:lnTo>
                      <a:pt x="309" y="5137"/>
                    </a:lnTo>
                    <a:lnTo>
                      <a:pt x="3718" y="5137"/>
                    </a:lnTo>
                    <a:cubicBezTo>
                      <a:pt x="3751" y="5137"/>
                      <a:pt x="3784" y="5159"/>
                      <a:pt x="3795" y="5203"/>
                    </a:cubicBezTo>
                    <a:lnTo>
                      <a:pt x="3839" y="5455"/>
                    </a:lnTo>
                    <a:cubicBezTo>
                      <a:pt x="3905" y="5818"/>
                      <a:pt x="4213" y="6082"/>
                      <a:pt x="4587" y="6082"/>
                    </a:cubicBezTo>
                    <a:lnTo>
                      <a:pt x="5708" y="6082"/>
                    </a:lnTo>
                    <a:cubicBezTo>
                      <a:pt x="6082" y="6082"/>
                      <a:pt x="6390" y="5818"/>
                      <a:pt x="6456" y="5455"/>
                    </a:cubicBezTo>
                    <a:lnTo>
                      <a:pt x="6500" y="5203"/>
                    </a:lnTo>
                    <a:cubicBezTo>
                      <a:pt x="6511" y="5159"/>
                      <a:pt x="6544" y="5137"/>
                      <a:pt x="6577" y="5137"/>
                    </a:cubicBezTo>
                    <a:lnTo>
                      <a:pt x="9986" y="5137"/>
                    </a:lnTo>
                    <a:lnTo>
                      <a:pt x="9986" y="7171"/>
                    </a:lnTo>
                    <a:cubicBezTo>
                      <a:pt x="9986" y="7446"/>
                      <a:pt x="9766" y="7666"/>
                      <a:pt x="9491" y="7666"/>
                    </a:cubicBezTo>
                    <a:lnTo>
                      <a:pt x="6940" y="7666"/>
                    </a:lnTo>
                    <a:cubicBezTo>
                      <a:pt x="6863" y="7666"/>
                      <a:pt x="6797" y="7743"/>
                      <a:pt x="6797" y="7820"/>
                    </a:cubicBezTo>
                    <a:cubicBezTo>
                      <a:pt x="6797" y="7908"/>
                      <a:pt x="6863" y="7974"/>
                      <a:pt x="6940" y="7974"/>
                    </a:cubicBezTo>
                    <a:lnTo>
                      <a:pt x="9491" y="7974"/>
                    </a:lnTo>
                    <a:cubicBezTo>
                      <a:pt x="9931" y="7974"/>
                      <a:pt x="10294" y="7611"/>
                      <a:pt x="10294" y="7171"/>
                    </a:cubicBezTo>
                    <a:lnTo>
                      <a:pt x="10294" y="5137"/>
                    </a:lnTo>
                    <a:cubicBezTo>
                      <a:pt x="10294" y="4972"/>
                      <a:pt x="10151" y="4840"/>
                      <a:pt x="9986" y="4840"/>
                    </a:cubicBezTo>
                    <a:lnTo>
                      <a:pt x="9601" y="4840"/>
                    </a:lnTo>
                    <a:lnTo>
                      <a:pt x="9601" y="1683"/>
                    </a:lnTo>
                    <a:cubicBezTo>
                      <a:pt x="9601" y="1606"/>
                      <a:pt x="9535" y="1540"/>
                      <a:pt x="9447" y="1540"/>
                    </a:cubicBezTo>
                    <a:cubicBezTo>
                      <a:pt x="9359" y="1540"/>
                      <a:pt x="9293" y="1606"/>
                      <a:pt x="9293" y="1683"/>
                    </a:cubicBezTo>
                    <a:lnTo>
                      <a:pt x="9293" y="4840"/>
                    </a:lnTo>
                    <a:lnTo>
                      <a:pt x="7655" y="4840"/>
                    </a:lnTo>
                    <a:lnTo>
                      <a:pt x="7655" y="507"/>
                    </a:lnTo>
                    <a:cubicBezTo>
                      <a:pt x="7655" y="397"/>
                      <a:pt x="7743" y="309"/>
                      <a:pt x="7853" y="309"/>
                    </a:cubicBezTo>
                    <a:lnTo>
                      <a:pt x="9096" y="309"/>
                    </a:lnTo>
                    <a:cubicBezTo>
                      <a:pt x="9205" y="309"/>
                      <a:pt x="9293" y="397"/>
                      <a:pt x="9293" y="507"/>
                    </a:cubicBezTo>
                    <a:lnTo>
                      <a:pt x="9293" y="1090"/>
                    </a:lnTo>
                    <a:cubicBezTo>
                      <a:pt x="9293" y="1167"/>
                      <a:pt x="9359" y="1233"/>
                      <a:pt x="9447" y="1233"/>
                    </a:cubicBezTo>
                    <a:cubicBezTo>
                      <a:pt x="9535" y="1233"/>
                      <a:pt x="9601" y="1167"/>
                      <a:pt x="9601" y="1090"/>
                    </a:cubicBezTo>
                    <a:lnTo>
                      <a:pt x="9601" y="507"/>
                    </a:lnTo>
                    <a:cubicBezTo>
                      <a:pt x="9601" y="232"/>
                      <a:pt x="9370" y="1"/>
                      <a:pt x="9096" y="1"/>
                    </a:cubicBezTo>
                    <a:lnTo>
                      <a:pt x="7853" y="1"/>
                    </a:lnTo>
                    <a:cubicBezTo>
                      <a:pt x="7721" y="1"/>
                      <a:pt x="7589" y="56"/>
                      <a:pt x="7501" y="144"/>
                    </a:cubicBezTo>
                    <a:cubicBezTo>
                      <a:pt x="7413" y="56"/>
                      <a:pt x="7292" y="1"/>
                      <a:pt x="7149" y="1"/>
                    </a:cubicBezTo>
                    <a:lnTo>
                      <a:pt x="5499" y="1"/>
                    </a:lnTo>
                    <a:cubicBezTo>
                      <a:pt x="5225" y="1"/>
                      <a:pt x="5005" y="232"/>
                      <a:pt x="5005" y="507"/>
                    </a:cubicBezTo>
                    <a:lnTo>
                      <a:pt x="5005" y="848"/>
                    </a:lnTo>
                    <a:cubicBezTo>
                      <a:pt x="4939" y="826"/>
                      <a:pt x="4873" y="804"/>
                      <a:pt x="4807" y="804"/>
                    </a:cubicBezTo>
                    <a:lnTo>
                      <a:pt x="3553" y="804"/>
                    </a:lnTo>
                    <a:cubicBezTo>
                      <a:pt x="3487" y="804"/>
                      <a:pt x="3421" y="826"/>
                      <a:pt x="3355" y="848"/>
                    </a:cubicBezTo>
                    <a:lnTo>
                      <a:pt x="3355" y="507"/>
                    </a:lnTo>
                    <a:cubicBezTo>
                      <a:pt x="3355" y="232"/>
                      <a:pt x="3135" y="1"/>
                      <a:pt x="2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76"/>
            <p:cNvGrpSpPr/>
            <p:nvPr/>
          </p:nvGrpSpPr>
          <p:grpSpPr>
            <a:xfrm>
              <a:off x="5875283" y="2818841"/>
              <a:ext cx="389590" cy="451654"/>
              <a:chOff x="5140515" y="2841117"/>
              <a:chExt cx="389590" cy="451654"/>
            </a:xfrm>
          </p:grpSpPr>
          <p:sp>
            <p:nvSpPr>
              <p:cNvPr id="5049" name="Google Shape;5049;p76"/>
              <p:cNvSpPr/>
              <p:nvPr/>
            </p:nvSpPr>
            <p:spPr>
              <a:xfrm>
                <a:off x="5197488" y="3161707"/>
                <a:ext cx="90287" cy="90331"/>
              </a:xfrm>
              <a:custGeom>
                <a:avLst/>
                <a:gdLst/>
                <a:ahLst/>
                <a:cxnLst/>
                <a:rect l="l" t="t" r="r" b="b"/>
                <a:pathLst>
                  <a:path w="2057" h="2058" extrusionOk="0">
                    <a:moveTo>
                      <a:pt x="1034" y="309"/>
                    </a:moveTo>
                    <a:cubicBezTo>
                      <a:pt x="1430" y="309"/>
                      <a:pt x="1760" y="628"/>
                      <a:pt x="1760" y="1035"/>
                    </a:cubicBezTo>
                    <a:cubicBezTo>
                      <a:pt x="1760" y="1431"/>
                      <a:pt x="1430" y="1760"/>
                      <a:pt x="1034" y="1760"/>
                    </a:cubicBezTo>
                    <a:cubicBezTo>
                      <a:pt x="627" y="1760"/>
                      <a:pt x="308" y="1431"/>
                      <a:pt x="308" y="1035"/>
                    </a:cubicBezTo>
                    <a:cubicBezTo>
                      <a:pt x="308" y="628"/>
                      <a:pt x="627" y="309"/>
                      <a:pt x="1034" y="309"/>
                    </a:cubicBezTo>
                    <a:close/>
                    <a:moveTo>
                      <a:pt x="1034" y="1"/>
                    </a:moveTo>
                    <a:cubicBezTo>
                      <a:pt x="462" y="1"/>
                      <a:pt x="0" y="463"/>
                      <a:pt x="0" y="1035"/>
                    </a:cubicBezTo>
                    <a:cubicBezTo>
                      <a:pt x="0" y="1595"/>
                      <a:pt x="462" y="2057"/>
                      <a:pt x="1034" y="2057"/>
                    </a:cubicBezTo>
                    <a:cubicBezTo>
                      <a:pt x="1595" y="2057"/>
                      <a:pt x="2057" y="1595"/>
                      <a:pt x="2057" y="1035"/>
                    </a:cubicBezTo>
                    <a:cubicBezTo>
                      <a:pt x="2057" y="463"/>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6"/>
              <p:cNvSpPr/>
              <p:nvPr/>
            </p:nvSpPr>
            <p:spPr>
              <a:xfrm>
                <a:off x="5203764" y="3048772"/>
                <a:ext cx="90287" cy="90814"/>
              </a:xfrm>
              <a:custGeom>
                <a:avLst/>
                <a:gdLst/>
                <a:ahLst/>
                <a:cxnLst/>
                <a:rect l="l" t="t" r="r" b="b"/>
                <a:pathLst>
                  <a:path w="2057" h="2069" extrusionOk="0">
                    <a:moveTo>
                      <a:pt x="1034" y="308"/>
                    </a:moveTo>
                    <a:cubicBezTo>
                      <a:pt x="1430" y="308"/>
                      <a:pt x="1760" y="638"/>
                      <a:pt x="1760" y="1034"/>
                    </a:cubicBezTo>
                    <a:cubicBezTo>
                      <a:pt x="1760" y="1441"/>
                      <a:pt x="1430" y="1760"/>
                      <a:pt x="1034" y="1760"/>
                    </a:cubicBezTo>
                    <a:cubicBezTo>
                      <a:pt x="627" y="1760"/>
                      <a:pt x="308" y="1441"/>
                      <a:pt x="308" y="1034"/>
                    </a:cubicBezTo>
                    <a:cubicBezTo>
                      <a:pt x="308" y="638"/>
                      <a:pt x="627" y="308"/>
                      <a:pt x="1034" y="308"/>
                    </a:cubicBezTo>
                    <a:close/>
                    <a:moveTo>
                      <a:pt x="1034" y="1"/>
                    </a:moveTo>
                    <a:cubicBezTo>
                      <a:pt x="462" y="1"/>
                      <a:pt x="0" y="462"/>
                      <a:pt x="0" y="1034"/>
                    </a:cubicBezTo>
                    <a:cubicBezTo>
                      <a:pt x="0" y="1606"/>
                      <a:pt x="462" y="2068"/>
                      <a:pt x="1034" y="2068"/>
                    </a:cubicBezTo>
                    <a:cubicBezTo>
                      <a:pt x="1595" y="2068"/>
                      <a:pt x="2056" y="1606"/>
                      <a:pt x="2056" y="1034"/>
                    </a:cubicBezTo>
                    <a:cubicBezTo>
                      <a:pt x="2056" y="462"/>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5334081" y="3014975"/>
                <a:ext cx="90287" cy="90331"/>
              </a:xfrm>
              <a:custGeom>
                <a:avLst/>
                <a:gdLst/>
                <a:ahLst/>
                <a:cxnLst/>
                <a:rect l="l" t="t" r="r" b="b"/>
                <a:pathLst>
                  <a:path w="2057" h="2058" extrusionOk="0">
                    <a:moveTo>
                      <a:pt x="1034" y="298"/>
                    </a:moveTo>
                    <a:cubicBezTo>
                      <a:pt x="1430" y="298"/>
                      <a:pt x="1760" y="628"/>
                      <a:pt x="1760" y="1023"/>
                    </a:cubicBezTo>
                    <a:cubicBezTo>
                      <a:pt x="1760" y="1430"/>
                      <a:pt x="1430" y="1749"/>
                      <a:pt x="1034" y="1749"/>
                    </a:cubicBezTo>
                    <a:cubicBezTo>
                      <a:pt x="627" y="1749"/>
                      <a:pt x="308" y="1430"/>
                      <a:pt x="308" y="1023"/>
                    </a:cubicBezTo>
                    <a:cubicBezTo>
                      <a:pt x="308" y="628"/>
                      <a:pt x="627" y="298"/>
                      <a:pt x="1034" y="298"/>
                    </a:cubicBezTo>
                    <a:close/>
                    <a:moveTo>
                      <a:pt x="1034" y="1"/>
                    </a:moveTo>
                    <a:cubicBezTo>
                      <a:pt x="462" y="1"/>
                      <a:pt x="0" y="463"/>
                      <a:pt x="0" y="1023"/>
                    </a:cubicBezTo>
                    <a:cubicBezTo>
                      <a:pt x="0" y="1595"/>
                      <a:pt x="462" y="2057"/>
                      <a:pt x="1034" y="2057"/>
                    </a:cubicBezTo>
                    <a:cubicBezTo>
                      <a:pt x="1595" y="2057"/>
                      <a:pt x="2057" y="1595"/>
                      <a:pt x="2057" y="1023"/>
                    </a:cubicBezTo>
                    <a:cubicBezTo>
                      <a:pt x="2057" y="463"/>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6"/>
              <p:cNvSpPr/>
              <p:nvPr/>
            </p:nvSpPr>
            <p:spPr>
              <a:xfrm>
                <a:off x="5140515" y="2841117"/>
                <a:ext cx="389590" cy="451654"/>
              </a:xfrm>
              <a:custGeom>
                <a:avLst/>
                <a:gdLst/>
                <a:ahLst/>
                <a:cxnLst/>
                <a:rect l="l" t="t" r="r" b="b"/>
                <a:pathLst>
                  <a:path w="8876" h="10290" extrusionOk="0">
                    <a:moveTo>
                      <a:pt x="3992" y="2290"/>
                    </a:moveTo>
                    <a:lnTo>
                      <a:pt x="3992" y="3731"/>
                    </a:lnTo>
                    <a:cubicBezTo>
                      <a:pt x="3992" y="3764"/>
                      <a:pt x="3970" y="3797"/>
                      <a:pt x="3937" y="3819"/>
                    </a:cubicBezTo>
                    <a:cubicBezTo>
                      <a:pt x="3486" y="4006"/>
                      <a:pt x="3036" y="4094"/>
                      <a:pt x="2585" y="4094"/>
                    </a:cubicBezTo>
                    <a:cubicBezTo>
                      <a:pt x="2134" y="4094"/>
                      <a:pt x="1683" y="4006"/>
                      <a:pt x="1243" y="3819"/>
                    </a:cubicBezTo>
                    <a:cubicBezTo>
                      <a:pt x="1199" y="3797"/>
                      <a:pt x="1177" y="3764"/>
                      <a:pt x="1177" y="3731"/>
                    </a:cubicBezTo>
                    <a:lnTo>
                      <a:pt x="1177" y="2290"/>
                    </a:lnTo>
                    <a:cubicBezTo>
                      <a:pt x="2057" y="2774"/>
                      <a:pt x="2343" y="2939"/>
                      <a:pt x="2464" y="2994"/>
                    </a:cubicBezTo>
                    <a:cubicBezTo>
                      <a:pt x="2497" y="3016"/>
                      <a:pt x="2541" y="3038"/>
                      <a:pt x="2596" y="3038"/>
                    </a:cubicBezTo>
                    <a:cubicBezTo>
                      <a:pt x="2629" y="3038"/>
                      <a:pt x="2651" y="3027"/>
                      <a:pt x="2684" y="3005"/>
                    </a:cubicBezTo>
                    <a:lnTo>
                      <a:pt x="3355" y="2642"/>
                    </a:lnTo>
                    <a:lnTo>
                      <a:pt x="3355" y="3489"/>
                    </a:lnTo>
                    <a:cubicBezTo>
                      <a:pt x="3355" y="3577"/>
                      <a:pt x="3421" y="3643"/>
                      <a:pt x="3508" y="3643"/>
                    </a:cubicBezTo>
                    <a:cubicBezTo>
                      <a:pt x="3585" y="3643"/>
                      <a:pt x="3662" y="3577"/>
                      <a:pt x="3662" y="3489"/>
                    </a:cubicBezTo>
                    <a:lnTo>
                      <a:pt x="3662" y="2477"/>
                    </a:lnTo>
                    <a:lnTo>
                      <a:pt x="3992" y="2290"/>
                    </a:lnTo>
                    <a:close/>
                    <a:moveTo>
                      <a:pt x="2585" y="0"/>
                    </a:moveTo>
                    <a:cubicBezTo>
                      <a:pt x="2552" y="0"/>
                      <a:pt x="2519" y="8"/>
                      <a:pt x="2486" y="25"/>
                    </a:cubicBezTo>
                    <a:lnTo>
                      <a:pt x="99" y="1333"/>
                    </a:lnTo>
                    <a:cubicBezTo>
                      <a:pt x="33" y="1377"/>
                      <a:pt x="0" y="1443"/>
                      <a:pt x="0" y="1520"/>
                    </a:cubicBezTo>
                    <a:cubicBezTo>
                      <a:pt x="0" y="1597"/>
                      <a:pt x="33" y="1663"/>
                      <a:pt x="99" y="1696"/>
                    </a:cubicBezTo>
                    <a:cubicBezTo>
                      <a:pt x="396" y="1861"/>
                      <a:pt x="649" y="2004"/>
                      <a:pt x="880" y="2125"/>
                    </a:cubicBezTo>
                    <a:lnTo>
                      <a:pt x="880" y="3731"/>
                    </a:lnTo>
                    <a:cubicBezTo>
                      <a:pt x="880" y="3885"/>
                      <a:pt x="979" y="4028"/>
                      <a:pt x="1122" y="4094"/>
                    </a:cubicBezTo>
                    <a:cubicBezTo>
                      <a:pt x="1177" y="4116"/>
                      <a:pt x="1232" y="4138"/>
                      <a:pt x="1287" y="4160"/>
                    </a:cubicBezTo>
                    <a:cubicBezTo>
                      <a:pt x="704" y="4754"/>
                      <a:pt x="319" y="5490"/>
                      <a:pt x="154" y="6315"/>
                    </a:cubicBezTo>
                    <a:cubicBezTo>
                      <a:pt x="132" y="6403"/>
                      <a:pt x="187" y="6480"/>
                      <a:pt x="275" y="6491"/>
                    </a:cubicBezTo>
                    <a:cubicBezTo>
                      <a:pt x="286" y="6502"/>
                      <a:pt x="286" y="6502"/>
                      <a:pt x="297" y="6502"/>
                    </a:cubicBezTo>
                    <a:cubicBezTo>
                      <a:pt x="374" y="6502"/>
                      <a:pt x="429" y="6447"/>
                      <a:pt x="451" y="6381"/>
                    </a:cubicBezTo>
                    <a:cubicBezTo>
                      <a:pt x="605" y="5567"/>
                      <a:pt x="1012" y="4831"/>
                      <a:pt x="1617" y="4259"/>
                    </a:cubicBezTo>
                    <a:cubicBezTo>
                      <a:pt x="1936" y="4347"/>
                      <a:pt x="2255" y="4402"/>
                      <a:pt x="2585" y="4402"/>
                    </a:cubicBezTo>
                    <a:cubicBezTo>
                      <a:pt x="3069" y="4402"/>
                      <a:pt x="3563" y="4292"/>
                      <a:pt x="4047" y="4094"/>
                    </a:cubicBezTo>
                    <a:cubicBezTo>
                      <a:pt x="4190" y="4028"/>
                      <a:pt x="4289" y="3885"/>
                      <a:pt x="4289" y="3731"/>
                    </a:cubicBezTo>
                    <a:lnTo>
                      <a:pt x="4289" y="3170"/>
                    </a:lnTo>
                    <a:cubicBezTo>
                      <a:pt x="4317" y="3169"/>
                      <a:pt x="4344" y="3169"/>
                      <a:pt x="4372" y="3169"/>
                    </a:cubicBezTo>
                    <a:cubicBezTo>
                      <a:pt x="5440" y="3169"/>
                      <a:pt x="6431" y="3585"/>
                      <a:pt x="7182" y="4336"/>
                    </a:cubicBezTo>
                    <a:cubicBezTo>
                      <a:pt x="8215" y="5358"/>
                      <a:pt x="8556" y="6799"/>
                      <a:pt x="8248" y="8097"/>
                    </a:cubicBezTo>
                    <a:cubicBezTo>
                      <a:pt x="8127" y="8581"/>
                      <a:pt x="7797" y="8976"/>
                      <a:pt x="7346" y="9185"/>
                    </a:cubicBezTo>
                    <a:cubicBezTo>
                      <a:pt x="7136" y="9278"/>
                      <a:pt x="6914" y="9324"/>
                      <a:pt x="6693" y="9324"/>
                    </a:cubicBezTo>
                    <a:cubicBezTo>
                      <a:pt x="6417" y="9324"/>
                      <a:pt x="6140" y="9254"/>
                      <a:pt x="5884" y="9119"/>
                    </a:cubicBezTo>
                    <a:cubicBezTo>
                      <a:pt x="5598" y="8954"/>
                      <a:pt x="5257" y="8866"/>
                      <a:pt x="4927" y="8866"/>
                    </a:cubicBezTo>
                    <a:cubicBezTo>
                      <a:pt x="4366" y="8866"/>
                      <a:pt x="3849" y="9086"/>
                      <a:pt x="3464" y="9493"/>
                    </a:cubicBezTo>
                    <a:cubicBezTo>
                      <a:pt x="3165" y="9813"/>
                      <a:pt x="2754" y="9987"/>
                      <a:pt x="2323" y="9987"/>
                    </a:cubicBezTo>
                    <a:cubicBezTo>
                      <a:pt x="2264" y="9987"/>
                      <a:pt x="2204" y="9984"/>
                      <a:pt x="2145" y="9977"/>
                    </a:cubicBezTo>
                    <a:cubicBezTo>
                      <a:pt x="1628" y="9922"/>
                      <a:pt x="1188" y="9636"/>
                      <a:pt x="924" y="9196"/>
                    </a:cubicBezTo>
                    <a:cubicBezTo>
                      <a:pt x="561" y="8581"/>
                      <a:pt x="374" y="7877"/>
                      <a:pt x="374" y="7162"/>
                    </a:cubicBezTo>
                    <a:cubicBezTo>
                      <a:pt x="374" y="7096"/>
                      <a:pt x="374" y="7041"/>
                      <a:pt x="374" y="6975"/>
                    </a:cubicBezTo>
                    <a:cubicBezTo>
                      <a:pt x="374" y="6898"/>
                      <a:pt x="308" y="6821"/>
                      <a:pt x="231" y="6821"/>
                    </a:cubicBezTo>
                    <a:lnTo>
                      <a:pt x="220" y="6821"/>
                    </a:lnTo>
                    <a:cubicBezTo>
                      <a:pt x="143" y="6821"/>
                      <a:pt x="77" y="6887"/>
                      <a:pt x="77" y="6964"/>
                    </a:cubicBezTo>
                    <a:cubicBezTo>
                      <a:pt x="66" y="7030"/>
                      <a:pt x="66" y="7096"/>
                      <a:pt x="66" y="7162"/>
                    </a:cubicBezTo>
                    <a:cubicBezTo>
                      <a:pt x="66" y="7932"/>
                      <a:pt x="275" y="8691"/>
                      <a:pt x="671" y="9350"/>
                    </a:cubicBezTo>
                    <a:cubicBezTo>
                      <a:pt x="1032" y="9966"/>
                      <a:pt x="1671" y="10290"/>
                      <a:pt x="2315" y="10290"/>
                    </a:cubicBezTo>
                    <a:cubicBezTo>
                      <a:pt x="2809" y="10290"/>
                      <a:pt x="3307" y="10099"/>
                      <a:pt x="3684" y="9702"/>
                    </a:cubicBezTo>
                    <a:cubicBezTo>
                      <a:pt x="4003" y="9361"/>
                      <a:pt x="4443" y="9163"/>
                      <a:pt x="4927" y="9163"/>
                    </a:cubicBezTo>
                    <a:cubicBezTo>
                      <a:pt x="5213" y="9163"/>
                      <a:pt x="5488" y="9240"/>
                      <a:pt x="5741" y="9383"/>
                    </a:cubicBezTo>
                    <a:cubicBezTo>
                      <a:pt x="6038" y="9541"/>
                      <a:pt x="6363" y="9622"/>
                      <a:pt x="6688" y="9622"/>
                    </a:cubicBezTo>
                    <a:cubicBezTo>
                      <a:pt x="6952" y="9622"/>
                      <a:pt x="7216" y="9569"/>
                      <a:pt x="7467" y="9460"/>
                    </a:cubicBezTo>
                    <a:cubicBezTo>
                      <a:pt x="8006" y="9218"/>
                      <a:pt x="8402" y="8745"/>
                      <a:pt x="8545" y="8163"/>
                    </a:cubicBezTo>
                    <a:cubicBezTo>
                      <a:pt x="8875" y="6766"/>
                      <a:pt x="8512" y="5226"/>
                      <a:pt x="7390" y="4116"/>
                    </a:cubicBezTo>
                    <a:lnTo>
                      <a:pt x="7401" y="4116"/>
                    </a:lnTo>
                    <a:cubicBezTo>
                      <a:pt x="6596" y="3310"/>
                      <a:pt x="5518" y="2861"/>
                      <a:pt x="4371" y="2861"/>
                    </a:cubicBezTo>
                    <a:cubicBezTo>
                      <a:pt x="4344" y="2861"/>
                      <a:pt x="4317" y="2862"/>
                      <a:pt x="4289" y="2862"/>
                    </a:cubicBezTo>
                    <a:lnTo>
                      <a:pt x="4289" y="2125"/>
                    </a:lnTo>
                    <a:lnTo>
                      <a:pt x="5070" y="1696"/>
                    </a:lnTo>
                    <a:cubicBezTo>
                      <a:pt x="5136" y="1663"/>
                      <a:pt x="5180" y="1597"/>
                      <a:pt x="5180" y="1520"/>
                    </a:cubicBezTo>
                    <a:cubicBezTo>
                      <a:pt x="5180" y="1443"/>
                      <a:pt x="5136" y="1377"/>
                      <a:pt x="5070" y="1333"/>
                    </a:cubicBezTo>
                    <a:lnTo>
                      <a:pt x="3970" y="729"/>
                    </a:lnTo>
                    <a:cubicBezTo>
                      <a:pt x="3946" y="715"/>
                      <a:pt x="3921" y="709"/>
                      <a:pt x="3896" y="709"/>
                    </a:cubicBezTo>
                    <a:cubicBezTo>
                      <a:pt x="3842" y="709"/>
                      <a:pt x="3792" y="738"/>
                      <a:pt x="3761" y="784"/>
                    </a:cubicBezTo>
                    <a:cubicBezTo>
                      <a:pt x="3717" y="861"/>
                      <a:pt x="3750" y="949"/>
                      <a:pt x="3816" y="993"/>
                    </a:cubicBezTo>
                    <a:lnTo>
                      <a:pt x="4773" y="1520"/>
                    </a:lnTo>
                    <a:cubicBezTo>
                      <a:pt x="4520" y="1652"/>
                      <a:pt x="3794" y="2059"/>
                      <a:pt x="3530" y="2202"/>
                    </a:cubicBezTo>
                    <a:lnTo>
                      <a:pt x="2684" y="1410"/>
                    </a:lnTo>
                    <a:cubicBezTo>
                      <a:pt x="2657" y="1379"/>
                      <a:pt x="2621" y="1365"/>
                      <a:pt x="2584" y="1365"/>
                    </a:cubicBezTo>
                    <a:cubicBezTo>
                      <a:pt x="2544" y="1365"/>
                      <a:pt x="2503" y="1382"/>
                      <a:pt x="2475" y="1410"/>
                    </a:cubicBezTo>
                    <a:cubicBezTo>
                      <a:pt x="2420" y="1476"/>
                      <a:pt x="2420" y="1564"/>
                      <a:pt x="2486" y="1630"/>
                    </a:cubicBezTo>
                    <a:lnTo>
                      <a:pt x="3245" y="2356"/>
                    </a:lnTo>
                    <a:lnTo>
                      <a:pt x="2585" y="2719"/>
                    </a:lnTo>
                    <a:cubicBezTo>
                      <a:pt x="2431" y="2642"/>
                      <a:pt x="1936" y="2356"/>
                      <a:pt x="396" y="1520"/>
                    </a:cubicBezTo>
                    <a:lnTo>
                      <a:pt x="2585" y="311"/>
                    </a:lnTo>
                    <a:lnTo>
                      <a:pt x="3278" y="696"/>
                    </a:lnTo>
                    <a:cubicBezTo>
                      <a:pt x="3304" y="711"/>
                      <a:pt x="3333" y="718"/>
                      <a:pt x="3361" y="718"/>
                    </a:cubicBezTo>
                    <a:cubicBezTo>
                      <a:pt x="3415" y="718"/>
                      <a:pt x="3465" y="691"/>
                      <a:pt x="3486" y="641"/>
                    </a:cubicBezTo>
                    <a:cubicBezTo>
                      <a:pt x="3530" y="564"/>
                      <a:pt x="3497" y="476"/>
                      <a:pt x="3431" y="432"/>
                    </a:cubicBezTo>
                    <a:lnTo>
                      <a:pt x="2684" y="25"/>
                    </a:lnTo>
                    <a:cubicBezTo>
                      <a:pt x="2651" y="8"/>
                      <a:pt x="2618" y="0"/>
                      <a:pt x="2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6"/>
              <p:cNvSpPr/>
              <p:nvPr/>
            </p:nvSpPr>
            <p:spPr>
              <a:xfrm>
                <a:off x="5326838" y="3157669"/>
                <a:ext cx="19839" cy="37967"/>
              </a:xfrm>
              <a:custGeom>
                <a:avLst/>
                <a:gdLst/>
                <a:ahLst/>
                <a:cxnLst/>
                <a:rect l="l" t="t" r="r" b="b"/>
                <a:pathLst>
                  <a:path w="452" h="865" extrusionOk="0">
                    <a:moveTo>
                      <a:pt x="167" y="0"/>
                    </a:moveTo>
                    <a:cubicBezTo>
                      <a:pt x="156" y="0"/>
                      <a:pt x="144" y="2"/>
                      <a:pt x="132" y="5"/>
                    </a:cubicBezTo>
                    <a:cubicBezTo>
                      <a:pt x="44" y="16"/>
                      <a:pt x="0" y="93"/>
                      <a:pt x="11" y="181"/>
                    </a:cubicBezTo>
                    <a:lnTo>
                      <a:pt x="132" y="742"/>
                    </a:lnTo>
                    <a:cubicBezTo>
                      <a:pt x="152" y="812"/>
                      <a:pt x="218" y="864"/>
                      <a:pt x="297" y="864"/>
                    </a:cubicBezTo>
                    <a:cubicBezTo>
                      <a:pt x="304" y="864"/>
                      <a:pt x="312" y="864"/>
                      <a:pt x="319" y="863"/>
                    </a:cubicBezTo>
                    <a:cubicBezTo>
                      <a:pt x="396" y="841"/>
                      <a:pt x="451" y="764"/>
                      <a:pt x="429" y="676"/>
                    </a:cubicBezTo>
                    <a:lnTo>
                      <a:pt x="308" y="115"/>
                    </a:lnTo>
                    <a:cubicBezTo>
                      <a:pt x="290" y="50"/>
                      <a:pt x="23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5391492" y="3116849"/>
                <a:ext cx="90331" cy="90287"/>
              </a:xfrm>
              <a:custGeom>
                <a:avLst/>
                <a:gdLst/>
                <a:ahLst/>
                <a:cxnLst/>
                <a:rect l="l" t="t" r="r" b="b"/>
                <a:pathLst>
                  <a:path w="2058" h="2057" extrusionOk="0">
                    <a:moveTo>
                      <a:pt x="1035" y="0"/>
                    </a:moveTo>
                    <a:cubicBezTo>
                      <a:pt x="463" y="0"/>
                      <a:pt x="1" y="462"/>
                      <a:pt x="1" y="1023"/>
                    </a:cubicBezTo>
                    <a:cubicBezTo>
                      <a:pt x="1" y="1595"/>
                      <a:pt x="463" y="2057"/>
                      <a:pt x="1035" y="2057"/>
                    </a:cubicBezTo>
                    <a:cubicBezTo>
                      <a:pt x="1189" y="2057"/>
                      <a:pt x="1332" y="2024"/>
                      <a:pt x="1475" y="1958"/>
                    </a:cubicBezTo>
                    <a:cubicBezTo>
                      <a:pt x="1541" y="1925"/>
                      <a:pt x="1573" y="1837"/>
                      <a:pt x="1541" y="1760"/>
                    </a:cubicBezTo>
                    <a:cubicBezTo>
                      <a:pt x="1516" y="1703"/>
                      <a:pt x="1462" y="1670"/>
                      <a:pt x="1404" y="1670"/>
                    </a:cubicBezTo>
                    <a:cubicBezTo>
                      <a:pt x="1384" y="1670"/>
                      <a:pt x="1363" y="1674"/>
                      <a:pt x="1343" y="1683"/>
                    </a:cubicBezTo>
                    <a:cubicBezTo>
                      <a:pt x="1244" y="1727"/>
                      <a:pt x="1145" y="1749"/>
                      <a:pt x="1035" y="1749"/>
                    </a:cubicBezTo>
                    <a:cubicBezTo>
                      <a:pt x="628" y="1749"/>
                      <a:pt x="309" y="1430"/>
                      <a:pt x="309" y="1023"/>
                    </a:cubicBezTo>
                    <a:cubicBezTo>
                      <a:pt x="309" y="627"/>
                      <a:pt x="628" y="297"/>
                      <a:pt x="1035" y="297"/>
                    </a:cubicBezTo>
                    <a:cubicBezTo>
                      <a:pt x="1431" y="297"/>
                      <a:pt x="1760" y="627"/>
                      <a:pt x="1760" y="1023"/>
                    </a:cubicBezTo>
                    <a:cubicBezTo>
                      <a:pt x="1760" y="1133"/>
                      <a:pt x="1738" y="1232"/>
                      <a:pt x="1694" y="1331"/>
                    </a:cubicBezTo>
                    <a:cubicBezTo>
                      <a:pt x="1661" y="1408"/>
                      <a:pt x="1694" y="1496"/>
                      <a:pt x="1771" y="1529"/>
                    </a:cubicBezTo>
                    <a:cubicBezTo>
                      <a:pt x="1792" y="1537"/>
                      <a:pt x="1812" y="1541"/>
                      <a:pt x="1833" y="1541"/>
                    </a:cubicBezTo>
                    <a:cubicBezTo>
                      <a:pt x="1891" y="1541"/>
                      <a:pt x="1945" y="1509"/>
                      <a:pt x="1969" y="1452"/>
                    </a:cubicBezTo>
                    <a:cubicBezTo>
                      <a:pt x="2035" y="1320"/>
                      <a:pt x="2057" y="1177"/>
                      <a:pt x="2057" y="1023"/>
                    </a:cubicBezTo>
                    <a:cubicBezTo>
                      <a:pt x="2057" y="462"/>
                      <a:pt x="1595" y="0"/>
                      <a:pt x="1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6"/>
            <p:cNvGrpSpPr/>
            <p:nvPr/>
          </p:nvGrpSpPr>
          <p:grpSpPr>
            <a:xfrm>
              <a:off x="5917530" y="3484590"/>
              <a:ext cx="305097" cy="451742"/>
              <a:chOff x="5153551" y="3525180"/>
              <a:chExt cx="305097" cy="451742"/>
            </a:xfrm>
          </p:grpSpPr>
          <p:sp>
            <p:nvSpPr>
              <p:cNvPr id="5056" name="Google Shape;5056;p76"/>
              <p:cNvSpPr/>
              <p:nvPr/>
            </p:nvSpPr>
            <p:spPr>
              <a:xfrm>
                <a:off x="5153551" y="3525180"/>
                <a:ext cx="305097" cy="451742"/>
              </a:xfrm>
              <a:custGeom>
                <a:avLst/>
                <a:gdLst/>
                <a:ahLst/>
                <a:cxnLst/>
                <a:rect l="l" t="t" r="r" b="b"/>
                <a:pathLst>
                  <a:path w="6951" h="10292" extrusionOk="0">
                    <a:moveTo>
                      <a:pt x="4355" y="9260"/>
                    </a:moveTo>
                    <a:lnTo>
                      <a:pt x="4355" y="9975"/>
                    </a:lnTo>
                    <a:lnTo>
                      <a:pt x="4014" y="9865"/>
                    </a:lnTo>
                    <a:cubicBezTo>
                      <a:pt x="3992" y="9865"/>
                      <a:pt x="3959" y="9854"/>
                      <a:pt x="3937" y="9854"/>
                    </a:cubicBezTo>
                    <a:cubicBezTo>
                      <a:pt x="3915" y="9854"/>
                      <a:pt x="3882" y="9865"/>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18"/>
                      <a:pt x="3255" y="10195"/>
                      <a:pt x="3321" y="10239"/>
                    </a:cubicBezTo>
                    <a:cubicBezTo>
                      <a:pt x="3370" y="10271"/>
                      <a:pt x="3430" y="10292"/>
                      <a:pt x="3489" y="10292"/>
                    </a:cubicBezTo>
                    <a:cubicBezTo>
                      <a:pt x="3510" y="10292"/>
                      <a:pt x="3532" y="10289"/>
                      <a:pt x="3552" y="10283"/>
                    </a:cubicBezTo>
                    <a:lnTo>
                      <a:pt x="3937" y="10162"/>
                    </a:lnTo>
                    <a:lnTo>
                      <a:pt x="4322" y="10283"/>
                    </a:lnTo>
                    <a:cubicBezTo>
                      <a:pt x="4343" y="10289"/>
                      <a:pt x="4364" y="10292"/>
                      <a:pt x="4386" y="10292"/>
                    </a:cubicBezTo>
                    <a:cubicBezTo>
                      <a:pt x="4445" y="10292"/>
                      <a:pt x="4505" y="10271"/>
                      <a:pt x="4553" y="10239"/>
                    </a:cubicBezTo>
                    <a:cubicBezTo>
                      <a:pt x="4619" y="10184"/>
                      <a:pt x="4652" y="10107"/>
                      <a:pt x="4652" y="10030"/>
                    </a:cubicBezTo>
                    <a:lnTo>
                      <a:pt x="4652" y="9887"/>
                    </a:lnTo>
                    <a:lnTo>
                      <a:pt x="5114" y="9887"/>
                    </a:lnTo>
                    <a:cubicBezTo>
                      <a:pt x="5191" y="9887"/>
                      <a:pt x="5257" y="9821"/>
                      <a:pt x="5257" y="9733"/>
                    </a:cubicBezTo>
                    <a:cubicBezTo>
                      <a:pt x="5257" y="9656"/>
                      <a:pt x="5191" y="9590"/>
                      <a:pt x="5114" y="9590"/>
                    </a:cubicBezTo>
                    <a:lnTo>
                      <a:pt x="4652" y="9590"/>
                    </a:lnTo>
                    <a:lnTo>
                      <a:pt x="4652" y="9260"/>
                    </a:lnTo>
                    <a:lnTo>
                      <a:pt x="5884" y="9260"/>
                    </a:lnTo>
                    <a:cubicBezTo>
                      <a:pt x="5972" y="9260"/>
                      <a:pt x="6038" y="9194"/>
                      <a:pt x="6038" y="9106"/>
                    </a:cubicBezTo>
                    <a:cubicBezTo>
                      <a:pt x="6038" y="9029"/>
                      <a:pt x="5972" y="8952"/>
                      <a:pt x="5884" y="8952"/>
                    </a:cubicBezTo>
                    <a:lnTo>
                      <a:pt x="1067" y="8952"/>
                    </a:lnTo>
                    <a:cubicBezTo>
                      <a:pt x="979" y="8952"/>
                      <a:pt x="913" y="9029"/>
                      <a:pt x="913" y="9106"/>
                    </a:cubicBezTo>
                    <a:cubicBezTo>
                      <a:pt x="913" y="9194"/>
                      <a:pt x="979" y="9260"/>
                      <a:pt x="1067" y="9260"/>
                    </a:cubicBezTo>
                    <a:lnTo>
                      <a:pt x="3222" y="9260"/>
                    </a:lnTo>
                    <a:lnTo>
                      <a:pt x="3222" y="9590"/>
                    </a:lnTo>
                    <a:lnTo>
                      <a:pt x="748" y="9590"/>
                    </a:lnTo>
                    <a:cubicBezTo>
                      <a:pt x="506" y="9590"/>
                      <a:pt x="297" y="9381"/>
                      <a:pt x="297" y="9139"/>
                    </a:cubicBezTo>
                    <a:lnTo>
                      <a:pt x="297" y="8490"/>
                    </a:lnTo>
                    <a:cubicBezTo>
                      <a:pt x="297" y="8249"/>
                      <a:pt x="506" y="8051"/>
                      <a:pt x="748" y="8051"/>
                    </a:cubicBezTo>
                    <a:lnTo>
                      <a:pt x="6654" y="8051"/>
                    </a:lnTo>
                    <a:lnTo>
                      <a:pt x="6654" y="9271"/>
                    </a:lnTo>
                    <a:cubicBezTo>
                      <a:pt x="6654" y="9447"/>
                      <a:pt x="6511" y="9590"/>
                      <a:pt x="6335" y="9590"/>
                    </a:cubicBezTo>
                    <a:lnTo>
                      <a:pt x="5708" y="9590"/>
                    </a:lnTo>
                    <a:cubicBezTo>
                      <a:pt x="5631" y="9590"/>
                      <a:pt x="5565" y="9656"/>
                      <a:pt x="5565" y="9733"/>
                    </a:cubicBezTo>
                    <a:cubicBezTo>
                      <a:pt x="5565" y="9821"/>
                      <a:pt x="5631" y="9887"/>
                      <a:pt x="5708" y="9887"/>
                    </a:cubicBezTo>
                    <a:lnTo>
                      <a:pt x="6335" y="9887"/>
                    </a:lnTo>
                    <a:cubicBezTo>
                      <a:pt x="6676" y="9887"/>
                      <a:pt x="6951" y="9612"/>
                      <a:pt x="6951" y="9271"/>
                    </a:cubicBezTo>
                    <a:lnTo>
                      <a:pt x="6951" y="617"/>
                    </a:lnTo>
                    <a:cubicBezTo>
                      <a:pt x="6951" y="276"/>
                      <a:pt x="6676" y="1"/>
                      <a:pt x="6335" y="1"/>
                    </a:cubicBezTo>
                    <a:lnTo>
                      <a:pt x="1793" y="1"/>
                    </a:lnTo>
                    <a:cubicBezTo>
                      <a:pt x="1705" y="1"/>
                      <a:pt x="1639" y="67"/>
                      <a:pt x="1639" y="155"/>
                    </a:cubicBezTo>
                    <a:cubicBezTo>
                      <a:pt x="1639" y="232"/>
                      <a:pt x="1705" y="309"/>
                      <a:pt x="1793" y="309"/>
                    </a:cubicBezTo>
                    <a:lnTo>
                      <a:pt x="6335" y="309"/>
                    </a:lnTo>
                    <a:cubicBezTo>
                      <a:pt x="6511" y="309"/>
                      <a:pt x="6654" y="441"/>
                      <a:pt x="6654" y="617"/>
                    </a:cubicBezTo>
                    <a:lnTo>
                      <a:pt x="6654" y="7754"/>
                    </a:lnTo>
                    <a:lnTo>
                      <a:pt x="748" y="7754"/>
                    </a:lnTo>
                    <a:cubicBezTo>
                      <a:pt x="583" y="7754"/>
                      <a:pt x="429" y="7809"/>
                      <a:pt x="308" y="7897"/>
                    </a:cubicBezTo>
                    <a:lnTo>
                      <a:pt x="308" y="617"/>
                    </a:lnTo>
                    <a:cubicBezTo>
                      <a:pt x="308" y="452"/>
                      <a:pt x="440" y="309"/>
                      <a:pt x="616" y="309"/>
                    </a:cubicBezTo>
                    <a:lnTo>
                      <a:pt x="1188" y="309"/>
                    </a:lnTo>
                    <a:cubicBezTo>
                      <a:pt x="1276" y="309"/>
                      <a:pt x="1342" y="243"/>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5193625" y="3892998"/>
                <a:ext cx="224949" cy="13080"/>
              </a:xfrm>
              <a:custGeom>
                <a:avLst/>
                <a:gdLst/>
                <a:ahLst/>
                <a:cxnLst/>
                <a:rect l="l" t="t" r="r" b="b"/>
                <a:pathLst>
                  <a:path w="5125" h="298" extrusionOk="0">
                    <a:moveTo>
                      <a:pt x="154" y="0"/>
                    </a:moveTo>
                    <a:cubicBezTo>
                      <a:pt x="66" y="0"/>
                      <a:pt x="0" y="66"/>
                      <a:pt x="0" y="154"/>
                    </a:cubicBezTo>
                    <a:cubicBezTo>
                      <a:pt x="0" y="231"/>
                      <a:pt x="66" y="297"/>
                      <a:pt x="154" y="297"/>
                    </a:cubicBezTo>
                    <a:lnTo>
                      <a:pt x="4982" y="297"/>
                    </a:lnTo>
                    <a:cubicBezTo>
                      <a:pt x="5059" y="297"/>
                      <a:pt x="5125" y="231"/>
                      <a:pt x="5125" y="154"/>
                    </a:cubicBezTo>
                    <a:cubicBezTo>
                      <a:pt x="5125" y="66"/>
                      <a:pt x="5059" y="0"/>
                      <a:pt x="4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6"/>
              <p:cNvSpPr/>
              <p:nvPr/>
            </p:nvSpPr>
            <p:spPr>
              <a:xfrm>
                <a:off x="5206134" y="3566702"/>
                <a:ext cx="108195" cy="131151"/>
              </a:xfrm>
              <a:custGeom>
                <a:avLst/>
                <a:gdLst/>
                <a:ahLst/>
                <a:cxnLst/>
                <a:rect l="l" t="t" r="r" b="b"/>
                <a:pathLst>
                  <a:path w="2465" h="2988" extrusionOk="0">
                    <a:moveTo>
                      <a:pt x="1233" y="462"/>
                    </a:moveTo>
                    <a:lnTo>
                      <a:pt x="1827" y="2024"/>
                    </a:lnTo>
                    <a:lnTo>
                      <a:pt x="639" y="2024"/>
                    </a:lnTo>
                    <a:lnTo>
                      <a:pt x="1233" y="462"/>
                    </a:lnTo>
                    <a:close/>
                    <a:moveTo>
                      <a:pt x="1244" y="0"/>
                    </a:moveTo>
                    <a:cubicBezTo>
                      <a:pt x="1156" y="0"/>
                      <a:pt x="1079" y="55"/>
                      <a:pt x="1046" y="132"/>
                    </a:cubicBezTo>
                    <a:lnTo>
                      <a:pt x="34" y="2783"/>
                    </a:lnTo>
                    <a:cubicBezTo>
                      <a:pt x="1" y="2860"/>
                      <a:pt x="45" y="2948"/>
                      <a:pt x="122" y="2981"/>
                    </a:cubicBezTo>
                    <a:cubicBezTo>
                      <a:pt x="138" y="2985"/>
                      <a:pt x="154" y="2987"/>
                      <a:pt x="170" y="2987"/>
                    </a:cubicBezTo>
                    <a:cubicBezTo>
                      <a:pt x="233" y="2987"/>
                      <a:pt x="294" y="2954"/>
                      <a:pt x="320" y="2893"/>
                    </a:cubicBezTo>
                    <a:lnTo>
                      <a:pt x="529" y="2332"/>
                    </a:lnTo>
                    <a:lnTo>
                      <a:pt x="1936" y="2332"/>
                    </a:lnTo>
                    <a:lnTo>
                      <a:pt x="2156" y="2893"/>
                    </a:lnTo>
                    <a:cubicBezTo>
                      <a:pt x="2174" y="2954"/>
                      <a:pt x="2233" y="2987"/>
                      <a:pt x="2296" y="2987"/>
                    </a:cubicBezTo>
                    <a:cubicBezTo>
                      <a:pt x="2312" y="2987"/>
                      <a:pt x="2328" y="2985"/>
                      <a:pt x="2343" y="2981"/>
                    </a:cubicBezTo>
                    <a:cubicBezTo>
                      <a:pt x="2420" y="2948"/>
                      <a:pt x="2464" y="2860"/>
                      <a:pt x="2431" y="2783"/>
                    </a:cubicBezTo>
                    <a:lnTo>
                      <a:pt x="1431" y="132"/>
                    </a:lnTo>
                    <a:cubicBezTo>
                      <a:pt x="1398" y="55"/>
                      <a:pt x="1321"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6"/>
              <p:cNvSpPr/>
              <p:nvPr/>
            </p:nvSpPr>
            <p:spPr>
              <a:xfrm>
                <a:off x="5327321" y="3612087"/>
                <a:ext cx="77734" cy="86424"/>
              </a:xfrm>
              <a:custGeom>
                <a:avLst/>
                <a:gdLst/>
                <a:ahLst/>
                <a:cxnLst/>
                <a:rect l="l" t="t" r="r" b="b"/>
                <a:pathLst>
                  <a:path w="1771" h="1969" extrusionOk="0">
                    <a:moveTo>
                      <a:pt x="891" y="396"/>
                    </a:moveTo>
                    <a:cubicBezTo>
                      <a:pt x="1210" y="396"/>
                      <a:pt x="1474" y="660"/>
                      <a:pt x="1474" y="979"/>
                    </a:cubicBezTo>
                    <a:cubicBezTo>
                      <a:pt x="1474" y="1309"/>
                      <a:pt x="1210" y="1573"/>
                      <a:pt x="891" y="1573"/>
                    </a:cubicBezTo>
                    <a:cubicBezTo>
                      <a:pt x="561" y="1573"/>
                      <a:pt x="297" y="1309"/>
                      <a:pt x="297" y="979"/>
                    </a:cubicBezTo>
                    <a:cubicBezTo>
                      <a:pt x="297" y="660"/>
                      <a:pt x="561" y="396"/>
                      <a:pt x="891" y="396"/>
                    </a:cubicBezTo>
                    <a:close/>
                    <a:moveTo>
                      <a:pt x="1628" y="0"/>
                    </a:moveTo>
                    <a:cubicBezTo>
                      <a:pt x="1540" y="0"/>
                      <a:pt x="1474" y="66"/>
                      <a:pt x="1474" y="154"/>
                    </a:cubicBezTo>
                    <a:lnTo>
                      <a:pt x="1474" y="319"/>
                    </a:lnTo>
                    <a:cubicBezTo>
                      <a:pt x="1320" y="176"/>
                      <a:pt x="1111" y="99"/>
                      <a:pt x="891" y="99"/>
                    </a:cubicBezTo>
                    <a:cubicBezTo>
                      <a:pt x="398" y="99"/>
                      <a:pt x="3" y="492"/>
                      <a:pt x="0" y="984"/>
                    </a:cubicBezTo>
                    <a:cubicBezTo>
                      <a:pt x="0" y="983"/>
                      <a:pt x="0" y="981"/>
                      <a:pt x="0" y="979"/>
                    </a:cubicBezTo>
                    <a:lnTo>
                      <a:pt x="0" y="990"/>
                    </a:lnTo>
                    <a:cubicBezTo>
                      <a:pt x="0" y="988"/>
                      <a:pt x="0" y="986"/>
                      <a:pt x="0" y="984"/>
                    </a:cubicBezTo>
                    <a:lnTo>
                      <a:pt x="0" y="984"/>
                    </a:lnTo>
                    <a:cubicBezTo>
                      <a:pt x="3" y="1477"/>
                      <a:pt x="398" y="1870"/>
                      <a:pt x="891" y="1870"/>
                    </a:cubicBezTo>
                    <a:cubicBezTo>
                      <a:pt x="1111" y="1870"/>
                      <a:pt x="1320" y="1782"/>
                      <a:pt x="1474" y="1650"/>
                    </a:cubicBezTo>
                    <a:lnTo>
                      <a:pt x="1474" y="1815"/>
                    </a:lnTo>
                    <a:cubicBezTo>
                      <a:pt x="1474" y="1903"/>
                      <a:pt x="1540" y="1969"/>
                      <a:pt x="1628" y="1969"/>
                    </a:cubicBezTo>
                    <a:cubicBezTo>
                      <a:pt x="1705" y="1969"/>
                      <a:pt x="1771" y="1903"/>
                      <a:pt x="1771" y="1815"/>
                    </a:cubicBezTo>
                    <a:lnTo>
                      <a:pt x="1771" y="154"/>
                    </a:lnTo>
                    <a:cubicBezTo>
                      <a:pt x="1771" y="66"/>
                      <a:pt x="1705"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5246208" y="3797444"/>
                <a:ext cx="119783" cy="13519"/>
              </a:xfrm>
              <a:custGeom>
                <a:avLst/>
                <a:gdLst/>
                <a:ahLst/>
                <a:cxnLst/>
                <a:rect l="l" t="t" r="r" b="b"/>
                <a:pathLst>
                  <a:path w="2729" h="308" extrusionOk="0">
                    <a:moveTo>
                      <a:pt x="155" y="0"/>
                    </a:moveTo>
                    <a:cubicBezTo>
                      <a:pt x="67" y="0"/>
                      <a:pt x="1" y="66"/>
                      <a:pt x="1" y="154"/>
                    </a:cubicBezTo>
                    <a:cubicBezTo>
                      <a:pt x="1" y="242"/>
                      <a:pt x="67" y="308"/>
                      <a:pt x="155" y="308"/>
                    </a:cubicBezTo>
                    <a:lnTo>
                      <a:pt x="2574" y="308"/>
                    </a:lnTo>
                    <a:cubicBezTo>
                      <a:pt x="2662" y="308"/>
                      <a:pt x="2728" y="242"/>
                      <a:pt x="2728" y="154"/>
                    </a:cubicBezTo>
                    <a:cubicBezTo>
                      <a:pt x="2728" y="66"/>
                      <a:pt x="2662" y="0"/>
                      <a:pt x="2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6"/>
              <p:cNvSpPr/>
              <p:nvPr/>
            </p:nvSpPr>
            <p:spPr>
              <a:xfrm>
                <a:off x="5246208" y="3827335"/>
                <a:ext cx="119783" cy="13563"/>
              </a:xfrm>
              <a:custGeom>
                <a:avLst/>
                <a:gdLst/>
                <a:ahLst/>
                <a:cxnLst/>
                <a:rect l="l" t="t" r="r" b="b"/>
                <a:pathLst>
                  <a:path w="2729" h="309" extrusionOk="0">
                    <a:moveTo>
                      <a:pt x="155" y="1"/>
                    </a:moveTo>
                    <a:cubicBezTo>
                      <a:pt x="67" y="1"/>
                      <a:pt x="1" y="67"/>
                      <a:pt x="1" y="155"/>
                    </a:cubicBezTo>
                    <a:cubicBezTo>
                      <a:pt x="1" y="232"/>
                      <a:pt x="67" y="309"/>
                      <a:pt x="155" y="309"/>
                    </a:cubicBezTo>
                    <a:lnTo>
                      <a:pt x="2574" y="309"/>
                    </a:lnTo>
                    <a:cubicBezTo>
                      <a:pt x="2662" y="309"/>
                      <a:pt x="2728" y="232"/>
                      <a:pt x="2728" y="155"/>
                    </a:cubicBezTo>
                    <a:cubicBezTo>
                      <a:pt x="2728" y="67"/>
                      <a:pt x="2662" y="1"/>
                      <a:pt x="2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6"/>
              <p:cNvSpPr/>
              <p:nvPr/>
            </p:nvSpPr>
            <p:spPr>
              <a:xfrm>
                <a:off x="5374154" y="3554149"/>
                <a:ext cx="39108" cy="13080"/>
              </a:xfrm>
              <a:custGeom>
                <a:avLst/>
                <a:gdLst/>
                <a:ahLst/>
                <a:cxnLst/>
                <a:rect l="l" t="t" r="r" b="b"/>
                <a:pathLst>
                  <a:path w="891" h="298" extrusionOk="0">
                    <a:moveTo>
                      <a:pt x="154" y="1"/>
                    </a:moveTo>
                    <a:cubicBezTo>
                      <a:pt x="66" y="1"/>
                      <a:pt x="0" y="67"/>
                      <a:pt x="0" y="143"/>
                    </a:cubicBezTo>
                    <a:cubicBezTo>
                      <a:pt x="0" y="231"/>
                      <a:pt x="66" y="297"/>
                      <a:pt x="154" y="297"/>
                    </a:cubicBezTo>
                    <a:lnTo>
                      <a:pt x="748" y="297"/>
                    </a:lnTo>
                    <a:cubicBezTo>
                      <a:pt x="825" y="297"/>
                      <a:pt x="891" y="231"/>
                      <a:pt x="891" y="143"/>
                    </a:cubicBezTo>
                    <a:cubicBezTo>
                      <a:pt x="891" y="67"/>
                      <a:pt x="825" y="1"/>
                      <a:pt x="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5228827" y="3725022"/>
                <a:ext cx="154984" cy="54602"/>
              </a:xfrm>
              <a:custGeom>
                <a:avLst/>
                <a:gdLst/>
                <a:ahLst/>
                <a:cxnLst/>
                <a:rect l="l" t="t" r="r" b="b"/>
                <a:pathLst>
                  <a:path w="3531" h="1244" extrusionOk="0">
                    <a:moveTo>
                      <a:pt x="320" y="0"/>
                    </a:moveTo>
                    <a:cubicBezTo>
                      <a:pt x="144" y="0"/>
                      <a:pt x="1" y="143"/>
                      <a:pt x="1" y="319"/>
                    </a:cubicBezTo>
                    <a:lnTo>
                      <a:pt x="1" y="924"/>
                    </a:lnTo>
                    <a:cubicBezTo>
                      <a:pt x="1" y="1100"/>
                      <a:pt x="144" y="1243"/>
                      <a:pt x="320" y="1243"/>
                    </a:cubicBezTo>
                    <a:lnTo>
                      <a:pt x="3212" y="1243"/>
                    </a:lnTo>
                    <a:cubicBezTo>
                      <a:pt x="3388" y="1243"/>
                      <a:pt x="3531" y="1100"/>
                      <a:pt x="3531" y="924"/>
                    </a:cubicBezTo>
                    <a:lnTo>
                      <a:pt x="3531" y="319"/>
                    </a:lnTo>
                    <a:cubicBezTo>
                      <a:pt x="3531" y="143"/>
                      <a:pt x="3388" y="0"/>
                      <a:pt x="3212" y="0"/>
                    </a:cubicBezTo>
                    <a:lnTo>
                      <a:pt x="1958" y="0"/>
                    </a:lnTo>
                    <a:cubicBezTo>
                      <a:pt x="1870" y="0"/>
                      <a:pt x="1804" y="66"/>
                      <a:pt x="1804" y="154"/>
                    </a:cubicBezTo>
                    <a:cubicBezTo>
                      <a:pt x="1804" y="231"/>
                      <a:pt x="1870" y="297"/>
                      <a:pt x="1958" y="297"/>
                    </a:cubicBezTo>
                    <a:lnTo>
                      <a:pt x="3212" y="297"/>
                    </a:lnTo>
                    <a:cubicBezTo>
                      <a:pt x="3223" y="297"/>
                      <a:pt x="3223" y="308"/>
                      <a:pt x="3223" y="319"/>
                    </a:cubicBezTo>
                    <a:lnTo>
                      <a:pt x="3223" y="924"/>
                    </a:lnTo>
                    <a:cubicBezTo>
                      <a:pt x="3223" y="935"/>
                      <a:pt x="3223" y="946"/>
                      <a:pt x="3212" y="946"/>
                    </a:cubicBezTo>
                    <a:lnTo>
                      <a:pt x="320" y="946"/>
                    </a:lnTo>
                    <a:cubicBezTo>
                      <a:pt x="309" y="946"/>
                      <a:pt x="298" y="935"/>
                      <a:pt x="298" y="924"/>
                    </a:cubicBezTo>
                    <a:lnTo>
                      <a:pt x="298" y="319"/>
                    </a:lnTo>
                    <a:cubicBezTo>
                      <a:pt x="298" y="308"/>
                      <a:pt x="309" y="297"/>
                      <a:pt x="320" y="297"/>
                    </a:cubicBezTo>
                    <a:lnTo>
                      <a:pt x="1354" y="297"/>
                    </a:lnTo>
                    <a:cubicBezTo>
                      <a:pt x="1441" y="297"/>
                      <a:pt x="1507" y="231"/>
                      <a:pt x="1507" y="154"/>
                    </a:cubicBezTo>
                    <a:cubicBezTo>
                      <a:pt x="1507" y="66"/>
                      <a:pt x="1441" y="0"/>
                      <a:pt x="1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76"/>
            <p:cNvGrpSpPr/>
            <p:nvPr/>
          </p:nvGrpSpPr>
          <p:grpSpPr>
            <a:xfrm>
              <a:off x="5886652" y="4150251"/>
              <a:ext cx="366854" cy="451566"/>
              <a:chOff x="5193142" y="4143799"/>
              <a:chExt cx="366854" cy="451566"/>
            </a:xfrm>
          </p:grpSpPr>
          <p:sp>
            <p:nvSpPr>
              <p:cNvPr id="5065" name="Google Shape;5065;p76"/>
              <p:cNvSpPr/>
              <p:nvPr/>
            </p:nvSpPr>
            <p:spPr>
              <a:xfrm>
                <a:off x="5294972" y="4548004"/>
                <a:ext cx="53637" cy="13080"/>
              </a:xfrm>
              <a:custGeom>
                <a:avLst/>
                <a:gdLst/>
                <a:ahLst/>
                <a:cxnLst/>
                <a:rect l="l" t="t" r="r" b="b"/>
                <a:pathLst>
                  <a:path w="1222" h="298" extrusionOk="0">
                    <a:moveTo>
                      <a:pt x="154" y="1"/>
                    </a:moveTo>
                    <a:cubicBezTo>
                      <a:pt x="66" y="1"/>
                      <a:pt x="0" y="67"/>
                      <a:pt x="0" y="155"/>
                    </a:cubicBezTo>
                    <a:cubicBezTo>
                      <a:pt x="0" y="231"/>
                      <a:pt x="66" y="297"/>
                      <a:pt x="154" y="297"/>
                    </a:cubicBezTo>
                    <a:lnTo>
                      <a:pt x="1067" y="297"/>
                    </a:lnTo>
                    <a:cubicBezTo>
                      <a:pt x="1144" y="297"/>
                      <a:pt x="1221" y="231"/>
                      <a:pt x="1221" y="155"/>
                    </a:cubicBezTo>
                    <a:cubicBezTo>
                      <a:pt x="1221" y="67"/>
                      <a:pt x="1144"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5193142" y="4143799"/>
                <a:ext cx="366854" cy="451566"/>
              </a:xfrm>
              <a:custGeom>
                <a:avLst/>
                <a:gdLst/>
                <a:ahLst/>
                <a:cxnLst/>
                <a:rect l="l" t="t" r="r" b="b"/>
                <a:pathLst>
                  <a:path w="8358" h="10288" extrusionOk="0">
                    <a:moveTo>
                      <a:pt x="5785" y="2633"/>
                    </a:moveTo>
                    <a:cubicBezTo>
                      <a:pt x="6158" y="2633"/>
                      <a:pt x="6455" y="2941"/>
                      <a:pt x="6455" y="3304"/>
                    </a:cubicBezTo>
                    <a:lnTo>
                      <a:pt x="6455" y="4547"/>
                    </a:lnTo>
                    <a:cubicBezTo>
                      <a:pt x="6455" y="4899"/>
                      <a:pt x="6180" y="5185"/>
                      <a:pt x="5840" y="5218"/>
                    </a:cubicBezTo>
                    <a:cubicBezTo>
                      <a:pt x="5774" y="4085"/>
                      <a:pt x="5048" y="3084"/>
                      <a:pt x="3981" y="2666"/>
                    </a:cubicBezTo>
                    <a:lnTo>
                      <a:pt x="3981" y="2633"/>
                    </a:lnTo>
                    <a:close/>
                    <a:moveTo>
                      <a:pt x="3830" y="1"/>
                    </a:moveTo>
                    <a:cubicBezTo>
                      <a:pt x="3800" y="1"/>
                      <a:pt x="3769" y="9"/>
                      <a:pt x="3739" y="27"/>
                    </a:cubicBezTo>
                    <a:lnTo>
                      <a:pt x="1826" y="1457"/>
                    </a:lnTo>
                    <a:cubicBezTo>
                      <a:pt x="1716" y="1523"/>
                      <a:pt x="1661" y="1644"/>
                      <a:pt x="1661" y="1765"/>
                    </a:cubicBezTo>
                    <a:cubicBezTo>
                      <a:pt x="1661" y="1885"/>
                      <a:pt x="1716" y="2006"/>
                      <a:pt x="1826" y="2072"/>
                    </a:cubicBezTo>
                    <a:lnTo>
                      <a:pt x="2408" y="2512"/>
                    </a:lnTo>
                    <a:cubicBezTo>
                      <a:pt x="1100" y="2743"/>
                      <a:pt x="99" y="3832"/>
                      <a:pt x="11" y="5185"/>
                    </a:cubicBezTo>
                    <a:cubicBezTo>
                      <a:pt x="0" y="5273"/>
                      <a:pt x="66" y="5350"/>
                      <a:pt x="154" y="5350"/>
                    </a:cubicBezTo>
                    <a:lnTo>
                      <a:pt x="165" y="5350"/>
                    </a:lnTo>
                    <a:cubicBezTo>
                      <a:pt x="242" y="5350"/>
                      <a:pt x="308" y="5284"/>
                      <a:pt x="308" y="5207"/>
                    </a:cubicBezTo>
                    <a:cubicBezTo>
                      <a:pt x="396" y="3887"/>
                      <a:pt x="1452" y="2853"/>
                      <a:pt x="2760" y="2776"/>
                    </a:cubicBezTo>
                    <a:lnTo>
                      <a:pt x="3739" y="3491"/>
                    </a:lnTo>
                    <a:cubicBezTo>
                      <a:pt x="3765" y="3517"/>
                      <a:pt x="3798" y="3528"/>
                      <a:pt x="3832" y="3528"/>
                    </a:cubicBezTo>
                    <a:cubicBezTo>
                      <a:pt x="3857" y="3528"/>
                      <a:pt x="3881" y="3522"/>
                      <a:pt x="3904" y="3513"/>
                    </a:cubicBezTo>
                    <a:cubicBezTo>
                      <a:pt x="3948" y="3480"/>
                      <a:pt x="3981" y="3436"/>
                      <a:pt x="3981" y="3381"/>
                    </a:cubicBezTo>
                    <a:lnTo>
                      <a:pt x="3981" y="2996"/>
                    </a:lnTo>
                    <a:cubicBezTo>
                      <a:pt x="4905" y="3403"/>
                      <a:pt x="5521" y="4316"/>
                      <a:pt x="5543" y="5339"/>
                    </a:cubicBezTo>
                    <a:lnTo>
                      <a:pt x="5543" y="5372"/>
                    </a:lnTo>
                    <a:cubicBezTo>
                      <a:pt x="5543" y="5921"/>
                      <a:pt x="5378" y="6438"/>
                      <a:pt x="5070" y="6878"/>
                    </a:cubicBezTo>
                    <a:lnTo>
                      <a:pt x="5059" y="6900"/>
                    </a:lnTo>
                    <a:cubicBezTo>
                      <a:pt x="4883" y="7153"/>
                      <a:pt x="4652" y="7373"/>
                      <a:pt x="4377" y="7560"/>
                    </a:cubicBezTo>
                    <a:cubicBezTo>
                      <a:pt x="4223" y="7659"/>
                      <a:pt x="4124" y="7835"/>
                      <a:pt x="4124" y="8033"/>
                    </a:cubicBezTo>
                    <a:lnTo>
                      <a:pt x="4124" y="8286"/>
                    </a:lnTo>
                    <a:lnTo>
                      <a:pt x="3079" y="8286"/>
                    </a:lnTo>
                    <a:lnTo>
                      <a:pt x="3079" y="6614"/>
                    </a:lnTo>
                    <a:cubicBezTo>
                      <a:pt x="3420" y="6537"/>
                      <a:pt x="3662" y="6240"/>
                      <a:pt x="3662" y="5888"/>
                    </a:cubicBezTo>
                    <a:cubicBezTo>
                      <a:pt x="3662" y="5800"/>
                      <a:pt x="3596" y="5734"/>
                      <a:pt x="3519" y="5734"/>
                    </a:cubicBezTo>
                    <a:cubicBezTo>
                      <a:pt x="3431" y="5734"/>
                      <a:pt x="3365" y="5800"/>
                      <a:pt x="3365" y="5888"/>
                    </a:cubicBezTo>
                    <a:cubicBezTo>
                      <a:pt x="3365" y="6130"/>
                      <a:pt x="3167" y="6328"/>
                      <a:pt x="2925" y="6328"/>
                    </a:cubicBezTo>
                    <a:cubicBezTo>
                      <a:pt x="2683" y="6328"/>
                      <a:pt x="2496" y="6130"/>
                      <a:pt x="2496" y="5888"/>
                    </a:cubicBezTo>
                    <a:cubicBezTo>
                      <a:pt x="2496" y="5800"/>
                      <a:pt x="2430" y="5734"/>
                      <a:pt x="2342" y="5734"/>
                    </a:cubicBezTo>
                    <a:cubicBezTo>
                      <a:pt x="2254" y="5734"/>
                      <a:pt x="2189" y="5800"/>
                      <a:pt x="2189" y="5888"/>
                    </a:cubicBezTo>
                    <a:cubicBezTo>
                      <a:pt x="2189" y="6240"/>
                      <a:pt x="2441" y="6537"/>
                      <a:pt x="2771" y="6614"/>
                    </a:cubicBezTo>
                    <a:lnTo>
                      <a:pt x="2771" y="8286"/>
                    </a:lnTo>
                    <a:lnTo>
                      <a:pt x="1716" y="8286"/>
                    </a:lnTo>
                    <a:lnTo>
                      <a:pt x="1716" y="8033"/>
                    </a:lnTo>
                    <a:cubicBezTo>
                      <a:pt x="1716" y="7846"/>
                      <a:pt x="1617" y="7659"/>
                      <a:pt x="1463" y="7560"/>
                    </a:cubicBezTo>
                    <a:cubicBezTo>
                      <a:pt x="858" y="7153"/>
                      <a:pt x="440" y="6504"/>
                      <a:pt x="330" y="5778"/>
                    </a:cubicBezTo>
                    <a:cubicBezTo>
                      <a:pt x="320" y="5698"/>
                      <a:pt x="255" y="5645"/>
                      <a:pt x="185" y="5645"/>
                    </a:cubicBezTo>
                    <a:cubicBezTo>
                      <a:pt x="178" y="5645"/>
                      <a:pt x="172" y="5646"/>
                      <a:pt x="165" y="5646"/>
                    </a:cubicBezTo>
                    <a:cubicBezTo>
                      <a:pt x="77" y="5668"/>
                      <a:pt x="22" y="5745"/>
                      <a:pt x="33" y="5822"/>
                    </a:cubicBezTo>
                    <a:cubicBezTo>
                      <a:pt x="154" y="6625"/>
                      <a:pt x="616" y="7351"/>
                      <a:pt x="1298" y="7802"/>
                    </a:cubicBezTo>
                    <a:cubicBezTo>
                      <a:pt x="1364" y="7857"/>
                      <a:pt x="1408" y="7945"/>
                      <a:pt x="1408" y="8033"/>
                    </a:cubicBezTo>
                    <a:cubicBezTo>
                      <a:pt x="1419" y="8451"/>
                      <a:pt x="1419" y="9276"/>
                      <a:pt x="1419" y="9276"/>
                    </a:cubicBezTo>
                    <a:cubicBezTo>
                      <a:pt x="1419" y="9836"/>
                      <a:pt x="1881" y="10287"/>
                      <a:pt x="2441" y="10287"/>
                    </a:cubicBezTo>
                    <a:lnTo>
                      <a:pt x="2661" y="10287"/>
                    </a:lnTo>
                    <a:cubicBezTo>
                      <a:pt x="2749" y="10287"/>
                      <a:pt x="2815" y="10221"/>
                      <a:pt x="2815" y="10133"/>
                    </a:cubicBezTo>
                    <a:cubicBezTo>
                      <a:pt x="2815" y="10056"/>
                      <a:pt x="2749" y="9990"/>
                      <a:pt x="2661" y="9990"/>
                    </a:cubicBezTo>
                    <a:lnTo>
                      <a:pt x="2441" y="9990"/>
                    </a:lnTo>
                    <a:cubicBezTo>
                      <a:pt x="2046" y="9990"/>
                      <a:pt x="1716" y="9660"/>
                      <a:pt x="1716" y="9265"/>
                    </a:cubicBezTo>
                    <a:lnTo>
                      <a:pt x="1716" y="8583"/>
                    </a:lnTo>
                    <a:lnTo>
                      <a:pt x="4135" y="8583"/>
                    </a:lnTo>
                    <a:lnTo>
                      <a:pt x="4135" y="9265"/>
                    </a:lnTo>
                    <a:cubicBezTo>
                      <a:pt x="4135" y="9660"/>
                      <a:pt x="3805" y="9990"/>
                      <a:pt x="3409" y="9990"/>
                    </a:cubicBezTo>
                    <a:lnTo>
                      <a:pt x="3266" y="9990"/>
                    </a:lnTo>
                    <a:cubicBezTo>
                      <a:pt x="3178" y="9990"/>
                      <a:pt x="3112" y="10056"/>
                      <a:pt x="3112" y="10133"/>
                    </a:cubicBezTo>
                    <a:cubicBezTo>
                      <a:pt x="3112" y="10221"/>
                      <a:pt x="3178" y="10287"/>
                      <a:pt x="3266" y="10287"/>
                    </a:cubicBezTo>
                    <a:lnTo>
                      <a:pt x="3409" y="10287"/>
                    </a:lnTo>
                    <a:cubicBezTo>
                      <a:pt x="3970" y="10287"/>
                      <a:pt x="4432" y="9836"/>
                      <a:pt x="4432" y="9276"/>
                    </a:cubicBezTo>
                    <a:cubicBezTo>
                      <a:pt x="4432" y="8396"/>
                      <a:pt x="4421" y="8033"/>
                      <a:pt x="4421" y="8033"/>
                    </a:cubicBezTo>
                    <a:cubicBezTo>
                      <a:pt x="4421" y="7945"/>
                      <a:pt x="4465" y="7857"/>
                      <a:pt x="4542" y="7802"/>
                    </a:cubicBezTo>
                    <a:cubicBezTo>
                      <a:pt x="4828" y="7615"/>
                      <a:pt x="5070" y="7384"/>
                      <a:pt x="5257" y="7131"/>
                    </a:cubicBezTo>
                    <a:lnTo>
                      <a:pt x="5785" y="7131"/>
                    </a:lnTo>
                    <a:cubicBezTo>
                      <a:pt x="7203" y="7131"/>
                      <a:pt x="8358" y="5965"/>
                      <a:pt x="8358" y="4547"/>
                    </a:cubicBezTo>
                    <a:lnTo>
                      <a:pt x="8358" y="3304"/>
                    </a:lnTo>
                    <a:cubicBezTo>
                      <a:pt x="8358" y="1885"/>
                      <a:pt x="7203" y="731"/>
                      <a:pt x="5785" y="731"/>
                    </a:cubicBezTo>
                    <a:lnTo>
                      <a:pt x="5191" y="731"/>
                    </a:lnTo>
                    <a:cubicBezTo>
                      <a:pt x="5103" y="731"/>
                      <a:pt x="5037" y="797"/>
                      <a:pt x="5037" y="885"/>
                    </a:cubicBezTo>
                    <a:cubicBezTo>
                      <a:pt x="5037" y="962"/>
                      <a:pt x="5103" y="1028"/>
                      <a:pt x="5191" y="1028"/>
                    </a:cubicBezTo>
                    <a:lnTo>
                      <a:pt x="5785" y="1028"/>
                    </a:lnTo>
                    <a:cubicBezTo>
                      <a:pt x="7049" y="1028"/>
                      <a:pt x="8061" y="2050"/>
                      <a:pt x="8061" y="3315"/>
                    </a:cubicBezTo>
                    <a:lnTo>
                      <a:pt x="8061" y="4547"/>
                    </a:lnTo>
                    <a:cubicBezTo>
                      <a:pt x="8061" y="5800"/>
                      <a:pt x="7038" y="6823"/>
                      <a:pt x="5785" y="6823"/>
                    </a:cubicBezTo>
                    <a:lnTo>
                      <a:pt x="5466" y="6823"/>
                    </a:lnTo>
                    <a:cubicBezTo>
                      <a:pt x="5686" y="6427"/>
                      <a:pt x="5818" y="5987"/>
                      <a:pt x="5840" y="5515"/>
                    </a:cubicBezTo>
                    <a:cubicBezTo>
                      <a:pt x="6356" y="5493"/>
                      <a:pt x="6763" y="5064"/>
                      <a:pt x="6763" y="4547"/>
                    </a:cubicBezTo>
                    <a:lnTo>
                      <a:pt x="6763" y="3315"/>
                    </a:lnTo>
                    <a:cubicBezTo>
                      <a:pt x="6763" y="2776"/>
                      <a:pt x="6323" y="2336"/>
                      <a:pt x="5785" y="2336"/>
                    </a:cubicBezTo>
                    <a:lnTo>
                      <a:pt x="3937" y="2336"/>
                    </a:lnTo>
                    <a:cubicBezTo>
                      <a:pt x="3794" y="2336"/>
                      <a:pt x="3684" y="2446"/>
                      <a:pt x="3684" y="2589"/>
                    </a:cubicBezTo>
                    <a:lnTo>
                      <a:pt x="3684" y="3073"/>
                    </a:lnTo>
                    <a:lnTo>
                      <a:pt x="2002" y="1831"/>
                    </a:lnTo>
                    <a:cubicBezTo>
                      <a:pt x="1969" y="1809"/>
                      <a:pt x="1969" y="1787"/>
                      <a:pt x="1969" y="1765"/>
                    </a:cubicBezTo>
                    <a:cubicBezTo>
                      <a:pt x="1969" y="1754"/>
                      <a:pt x="1969" y="1721"/>
                      <a:pt x="2002" y="1699"/>
                    </a:cubicBezTo>
                    <a:lnTo>
                      <a:pt x="3684" y="456"/>
                    </a:lnTo>
                    <a:lnTo>
                      <a:pt x="3684" y="786"/>
                    </a:lnTo>
                    <a:cubicBezTo>
                      <a:pt x="3684" y="918"/>
                      <a:pt x="3794" y="1028"/>
                      <a:pt x="3937" y="1028"/>
                    </a:cubicBezTo>
                    <a:lnTo>
                      <a:pt x="4586" y="1028"/>
                    </a:lnTo>
                    <a:cubicBezTo>
                      <a:pt x="4674" y="1028"/>
                      <a:pt x="4740" y="962"/>
                      <a:pt x="4740" y="885"/>
                    </a:cubicBezTo>
                    <a:cubicBezTo>
                      <a:pt x="4740" y="797"/>
                      <a:pt x="4674" y="731"/>
                      <a:pt x="4586" y="731"/>
                    </a:cubicBezTo>
                    <a:lnTo>
                      <a:pt x="3981" y="731"/>
                    </a:lnTo>
                    <a:lnTo>
                      <a:pt x="3981" y="148"/>
                    </a:lnTo>
                    <a:cubicBezTo>
                      <a:pt x="3981" y="93"/>
                      <a:pt x="3948" y="49"/>
                      <a:pt x="3904" y="16"/>
                    </a:cubicBezTo>
                    <a:cubicBezTo>
                      <a:pt x="3879" y="6"/>
                      <a:pt x="3855" y="1"/>
                      <a:pt x="3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7" name="Google Shape;5067;p76"/>
          <p:cNvGrpSpPr/>
          <p:nvPr/>
        </p:nvGrpSpPr>
        <p:grpSpPr>
          <a:xfrm>
            <a:off x="6075827" y="1350755"/>
            <a:ext cx="460037" cy="3114386"/>
            <a:chOff x="6368370" y="1487342"/>
            <a:chExt cx="460037" cy="3114386"/>
          </a:xfrm>
        </p:grpSpPr>
        <p:grpSp>
          <p:nvGrpSpPr>
            <p:cNvPr id="5068" name="Google Shape;5068;p76"/>
            <p:cNvGrpSpPr/>
            <p:nvPr/>
          </p:nvGrpSpPr>
          <p:grpSpPr>
            <a:xfrm>
              <a:off x="6387660" y="1487342"/>
              <a:ext cx="421456" cy="451829"/>
              <a:chOff x="5276143" y="1561611"/>
              <a:chExt cx="421456" cy="451829"/>
            </a:xfrm>
          </p:grpSpPr>
          <p:sp>
            <p:nvSpPr>
              <p:cNvPr id="5069" name="Google Shape;5069;p76"/>
              <p:cNvSpPr/>
              <p:nvPr/>
            </p:nvSpPr>
            <p:spPr>
              <a:xfrm>
                <a:off x="5305112" y="1734415"/>
                <a:ext cx="18874" cy="13080"/>
              </a:xfrm>
              <a:custGeom>
                <a:avLst/>
                <a:gdLst/>
                <a:ahLst/>
                <a:cxnLst/>
                <a:rect l="l" t="t" r="r" b="b"/>
                <a:pathLst>
                  <a:path w="430" h="298" extrusionOk="0">
                    <a:moveTo>
                      <a:pt x="154" y="0"/>
                    </a:moveTo>
                    <a:cubicBezTo>
                      <a:pt x="66" y="0"/>
                      <a:pt x="0" y="66"/>
                      <a:pt x="0" y="154"/>
                    </a:cubicBezTo>
                    <a:cubicBezTo>
                      <a:pt x="0" y="231"/>
                      <a:pt x="66" y="297"/>
                      <a:pt x="154" y="297"/>
                    </a:cubicBezTo>
                    <a:lnTo>
                      <a:pt x="275" y="297"/>
                    </a:lnTo>
                    <a:cubicBezTo>
                      <a:pt x="363" y="297"/>
                      <a:pt x="429" y="231"/>
                      <a:pt x="429" y="154"/>
                    </a:cubicBezTo>
                    <a:cubicBezTo>
                      <a:pt x="429" y="66"/>
                      <a:pt x="363"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6"/>
              <p:cNvSpPr/>
              <p:nvPr/>
            </p:nvSpPr>
            <p:spPr>
              <a:xfrm>
                <a:off x="5334081" y="1734415"/>
                <a:ext cx="18874" cy="13080"/>
              </a:xfrm>
              <a:custGeom>
                <a:avLst/>
                <a:gdLst/>
                <a:ahLst/>
                <a:cxnLst/>
                <a:rect l="l" t="t" r="r" b="b"/>
                <a:pathLst>
                  <a:path w="430" h="298" extrusionOk="0">
                    <a:moveTo>
                      <a:pt x="143" y="0"/>
                    </a:moveTo>
                    <a:cubicBezTo>
                      <a:pt x="66" y="0"/>
                      <a:pt x="0" y="66"/>
                      <a:pt x="0" y="143"/>
                    </a:cubicBezTo>
                    <a:cubicBezTo>
                      <a:pt x="0" y="231"/>
                      <a:pt x="66" y="297"/>
                      <a:pt x="143" y="297"/>
                    </a:cubicBezTo>
                    <a:lnTo>
                      <a:pt x="275" y="297"/>
                    </a:lnTo>
                    <a:cubicBezTo>
                      <a:pt x="363" y="297"/>
                      <a:pt x="429" y="231"/>
                      <a:pt x="429" y="143"/>
                    </a:cubicBezTo>
                    <a:cubicBezTo>
                      <a:pt x="429" y="66"/>
                      <a:pt x="363"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6"/>
              <p:cNvSpPr/>
              <p:nvPr/>
            </p:nvSpPr>
            <p:spPr>
              <a:xfrm>
                <a:off x="5362567" y="1734415"/>
                <a:ext cx="19313" cy="13080"/>
              </a:xfrm>
              <a:custGeom>
                <a:avLst/>
                <a:gdLst/>
                <a:ahLst/>
                <a:cxnLst/>
                <a:rect l="l" t="t" r="r" b="b"/>
                <a:pathLst>
                  <a:path w="440" h="298" extrusionOk="0">
                    <a:moveTo>
                      <a:pt x="154" y="0"/>
                    </a:moveTo>
                    <a:cubicBezTo>
                      <a:pt x="66" y="0"/>
                      <a:pt x="0" y="66"/>
                      <a:pt x="0" y="143"/>
                    </a:cubicBezTo>
                    <a:cubicBezTo>
                      <a:pt x="0" y="231"/>
                      <a:pt x="66" y="297"/>
                      <a:pt x="154" y="297"/>
                    </a:cubicBezTo>
                    <a:lnTo>
                      <a:pt x="286" y="297"/>
                    </a:lnTo>
                    <a:cubicBezTo>
                      <a:pt x="363" y="297"/>
                      <a:pt x="440" y="231"/>
                      <a:pt x="440" y="143"/>
                    </a:cubicBezTo>
                    <a:cubicBezTo>
                      <a:pt x="440" y="66"/>
                      <a:pt x="363"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5308008" y="1802097"/>
                <a:ext cx="28047" cy="39591"/>
              </a:xfrm>
              <a:custGeom>
                <a:avLst/>
                <a:gdLst/>
                <a:ahLst/>
                <a:cxnLst/>
                <a:rect l="l" t="t" r="r" b="b"/>
                <a:pathLst>
                  <a:path w="639" h="902" extrusionOk="0">
                    <a:moveTo>
                      <a:pt x="472" y="1"/>
                    </a:moveTo>
                    <a:cubicBezTo>
                      <a:pt x="435" y="1"/>
                      <a:pt x="396" y="15"/>
                      <a:pt x="363" y="42"/>
                    </a:cubicBezTo>
                    <a:lnTo>
                      <a:pt x="44" y="339"/>
                    </a:lnTo>
                    <a:cubicBezTo>
                      <a:pt x="11" y="372"/>
                      <a:pt x="0" y="405"/>
                      <a:pt x="0" y="449"/>
                    </a:cubicBezTo>
                    <a:cubicBezTo>
                      <a:pt x="0" y="493"/>
                      <a:pt x="11" y="537"/>
                      <a:pt x="44" y="559"/>
                    </a:cubicBezTo>
                    <a:lnTo>
                      <a:pt x="363" y="856"/>
                    </a:lnTo>
                    <a:cubicBezTo>
                      <a:pt x="395" y="887"/>
                      <a:pt x="431" y="901"/>
                      <a:pt x="467" y="901"/>
                    </a:cubicBezTo>
                    <a:cubicBezTo>
                      <a:pt x="506" y="901"/>
                      <a:pt x="544" y="885"/>
                      <a:pt x="572" y="856"/>
                    </a:cubicBezTo>
                    <a:cubicBezTo>
                      <a:pt x="627" y="790"/>
                      <a:pt x="627" y="702"/>
                      <a:pt x="572" y="647"/>
                    </a:cubicBezTo>
                    <a:lnTo>
                      <a:pt x="363" y="449"/>
                    </a:lnTo>
                    <a:lnTo>
                      <a:pt x="572" y="262"/>
                    </a:lnTo>
                    <a:cubicBezTo>
                      <a:pt x="627" y="196"/>
                      <a:pt x="638" y="108"/>
                      <a:pt x="572" y="42"/>
                    </a:cubicBezTo>
                    <a:cubicBezTo>
                      <a:pt x="545" y="15"/>
                      <a:pt x="509"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6"/>
              <p:cNvSpPr/>
              <p:nvPr/>
            </p:nvSpPr>
            <p:spPr>
              <a:xfrm>
                <a:off x="5368843" y="1802097"/>
                <a:ext cx="28003" cy="39635"/>
              </a:xfrm>
              <a:custGeom>
                <a:avLst/>
                <a:gdLst/>
                <a:ahLst/>
                <a:cxnLst/>
                <a:rect l="l" t="t" r="r" b="b"/>
                <a:pathLst>
                  <a:path w="638" h="903" extrusionOk="0">
                    <a:moveTo>
                      <a:pt x="161" y="1"/>
                    </a:moveTo>
                    <a:cubicBezTo>
                      <a:pt x="121" y="1"/>
                      <a:pt x="83" y="15"/>
                      <a:pt x="55" y="42"/>
                    </a:cubicBezTo>
                    <a:cubicBezTo>
                      <a:pt x="0" y="108"/>
                      <a:pt x="0" y="207"/>
                      <a:pt x="66" y="262"/>
                    </a:cubicBezTo>
                    <a:lnTo>
                      <a:pt x="264" y="449"/>
                    </a:lnTo>
                    <a:lnTo>
                      <a:pt x="66" y="647"/>
                    </a:lnTo>
                    <a:cubicBezTo>
                      <a:pt x="0" y="702"/>
                      <a:pt x="0" y="790"/>
                      <a:pt x="55" y="856"/>
                    </a:cubicBezTo>
                    <a:cubicBezTo>
                      <a:pt x="85" y="886"/>
                      <a:pt x="129" y="903"/>
                      <a:pt x="173" y="903"/>
                    </a:cubicBezTo>
                    <a:cubicBezTo>
                      <a:pt x="209" y="903"/>
                      <a:pt x="245" y="892"/>
                      <a:pt x="275" y="867"/>
                    </a:cubicBezTo>
                    <a:lnTo>
                      <a:pt x="594" y="559"/>
                    </a:lnTo>
                    <a:cubicBezTo>
                      <a:pt x="616" y="537"/>
                      <a:pt x="638" y="493"/>
                      <a:pt x="638" y="449"/>
                    </a:cubicBezTo>
                    <a:cubicBezTo>
                      <a:pt x="638" y="405"/>
                      <a:pt x="616" y="372"/>
                      <a:pt x="594" y="339"/>
                    </a:cubicBezTo>
                    <a:lnTo>
                      <a:pt x="275" y="42"/>
                    </a:lnTo>
                    <a:cubicBezTo>
                      <a:pt x="242" y="15"/>
                      <a:pt x="201"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6"/>
              <p:cNvSpPr/>
              <p:nvPr/>
            </p:nvSpPr>
            <p:spPr>
              <a:xfrm>
                <a:off x="5337943" y="1802097"/>
                <a:ext cx="29496" cy="39591"/>
              </a:xfrm>
              <a:custGeom>
                <a:avLst/>
                <a:gdLst/>
                <a:ahLst/>
                <a:cxnLst/>
                <a:rect l="l" t="t" r="r" b="b"/>
                <a:pathLst>
                  <a:path w="672" h="902" extrusionOk="0">
                    <a:moveTo>
                      <a:pt x="492" y="0"/>
                    </a:moveTo>
                    <a:cubicBezTo>
                      <a:pt x="439" y="0"/>
                      <a:pt x="386" y="30"/>
                      <a:pt x="363" y="75"/>
                    </a:cubicBezTo>
                    <a:lnTo>
                      <a:pt x="44" y="680"/>
                    </a:lnTo>
                    <a:cubicBezTo>
                      <a:pt x="0" y="757"/>
                      <a:pt x="33" y="845"/>
                      <a:pt x="110" y="889"/>
                    </a:cubicBezTo>
                    <a:cubicBezTo>
                      <a:pt x="128" y="898"/>
                      <a:pt x="148" y="902"/>
                      <a:pt x="168" y="902"/>
                    </a:cubicBezTo>
                    <a:cubicBezTo>
                      <a:pt x="224" y="902"/>
                      <a:pt x="284" y="871"/>
                      <a:pt x="308" y="823"/>
                    </a:cubicBezTo>
                    <a:lnTo>
                      <a:pt x="627" y="218"/>
                    </a:lnTo>
                    <a:cubicBezTo>
                      <a:pt x="671" y="141"/>
                      <a:pt x="638" y="53"/>
                      <a:pt x="561" y="20"/>
                    </a:cubicBezTo>
                    <a:cubicBezTo>
                      <a:pt x="540" y="6"/>
                      <a:pt x="516" y="0"/>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5413218" y="1828520"/>
                <a:ext cx="44946" cy="13080"/>
              </a:xfrm>
              <a:custGeom>
                <a:avLst/>
                <a:gdLst/>
                <a:ahLst/>
                <a:cxnLst/>
                <a:rect l="l" t="t" r="r" b="b"/>
                <a:pathLst>
                  <a:path w="1024" h="298" extrusionOk="0">
                    <a:moveTo>
                      <a:pt x="155" y="1"/>
                    </a:moveTo>
                    <a:cubicBezTo>
                      <a:pt x="67" y="1"/>
                      <a:pt x="1" y="67"/>
                      <a:pt x="1" y="144"/>
                    </a:cubicBezTo>
                    <a:cubicBezTo>
                      <a:pt x="1" y="232"/>
                      <a:pt x="67" y="298"/>
                      <a:pt x="155" y="298"/>
                    </a:cubicBezTo>
                    <a:lnTo>
                      <a:pt x="881" y="298"/>
                    </a:lnTo>
                    <a:cubicBezTo>
                      <a:pt x="958" y="298"/>
                      <a:pt x="1024" y="232"/>
                      <a:pt x="1024" y="144"/>
                    </a:cubicBezTo>
                    <a:cubicBezTo>
                      <a:pt x="1024" y="67"/>
                      <a:pt x="958"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6"/>
              <p:cNvSpPr/>
              <p:nvPr/>
            </p:nvSpPr>
            <p:spPr>
              <a:xfrm>
                <a:off x="5470191" y="1828520"/>
                <a:ext cx="62810" cy="13080"/>
              </a:xfrm>
              <a:custGeom>
                <a:avLst/>
                <a:gdLst/>
                <a:ahLst/>
                <a:cxnLst/>
                <a:rect l="l" t="t" r="r" b="b"/>
                <a:pathLst>
                  <a:path w="1431" h="298" extrusionOk="0">
                    <a:moveTo>
                      <a:pt x="154" y="1"/>
                    </a:moveTo>
                    <a:cubicBezTo>
                      <a:pt x="66" y="1"/>
                      <a:pt x="0" y="67"/>
                      <a:pt x="0" y="144"/>
                    </a:cubicBezTo>
                    <a:cubicBezTo>
                      <a:pt x="0" y="232"/>
                      <a:pt x="66" y="298"/>
                      <a:pt x="154" y="298"/>
                    </a:cubicBezTo>
                    <a:lnTo>
                      <a:pt x="1276" y="298"/>
                    </a:lnTo>
                    <a:cubicBezTo>
                      <a:pt x="1364" y="298"/>
                      <a:pt x="1430" y="232"/>
                      <a:pt x="1430" y="144"/>
                    </a:cubicBezTo>
                    <a:cubicBezTo>
                      <a:pt x="1430" y="67"/>
                      <a:pt x="1364"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6"/>
              <p:cNvSpPr/>
              <p:nvPr/>
            </p:nvSpPr>
            <p:spPr>
              <a:xfrm>
                <a:off x="5308008" y="1863283"/>
                <a:ext cx="98012" cy="13563"/>
              </a:xfrm>
              <a:custGeom>
                <a:avLst/>
                <a:gdLst/>
                <a:ahLst/>
                <a:cxnLst/>
                <a:rect l="l" t="t" r="r" b="b"/>
                <a:pathLst>
                  <a:path w="2233" h="309" extrusionOk="0">
                    <a:moveTo>
                      <a:pt x="143" y="1"/>
                    </a:moveTo>
                    <a:cubicBezTo>
                      <a:pt x="66" y="1"/>
                      <a:pt x="0" y="67"/>
                      <a:pt x="0" y="155"/>
                    </a:cubicBezTo>
                    <a:cubicBezTo>
                      <a:pt x="0" y="232"/>
                      <a:pt x="66" y="309"/>
                      <a:pt x="143" y="309"/>
                    </a:cubicBezTo>
                    <a:lnTo>
                      <a:pt x="2079" y="309"/>
                    </a:lnTo>
                    <a:cubicBezTo>
                      <a:pt x="2167" y="309"/>
                      <a:pt x="2233" y="232"/>
                      <a:pt x="2233" y="155"/>
                    </a:cubicBezTo>
                    <a:cubicBezTo>
                      <a:pt x="2233" y="67"/>
                      <a:pt x="2167" y="1"/>
                      <a:pt x="2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5308008" y="1896115"/>
                <a:ext cx="54119" cy="13080"/>
              </a:xfrm>
              <a:custGeom>
                <a:avLst/>
                <a:gdLst/>
                <a:ahLst/>
                <a:cxnLst/>
                <a:rect l="l" t="t" r="r" b="b"/>
                <a:pathLst>
                  <a:path w="1233" h="298" extrusionOk="0">
                    <a:moveTo>
                      <a:pt x="143" y="0"/>
                    </a:moveTo>
                    <a:cubicBezTo>
                      <a:pt x="66" y="0"/>
                      <a:pt x="0" y="66"/>
                      <a:pt x="0" y="143"/>
                    </a:cubicBezTo>
                    <a:cubicBezTo>
                      <a:pt x="0" y="231"/>
                      <a:pt x="66" y="297"/>
                      <a:pt x="143" y="297"/>
                    </a:cubicBezTo>
                    <a:lnTo>
                      <a:pt x="1078" y="297"/>
                    </a:lnTo>
                    <a:cubicBezTo>
                      <a:pt x="1155" y="297"/>
                      <a:pt x="1232" y="231"/>
                      <a:pt x="1232" y="143"/>
                    </a:cubicBezTo>
                    <a:cubicBezTo>
                      <a:pt x="1232" y="66"/>
                      <a:pt x="1155" y="0"/>
                      <a:pt x="1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6"/>
              <p:cNvSpPr/>
              <p:nvPr/>
            </p:nvSpPr>
            <p:spPr>
              <a:xfrm>
                <a:off x="5308008" y="1928463"/>
                <a:ext cx="80148" cy="13563"/>
              </a:xfrm>
              <a:custGeom>
                <a:avLst/>
                <a:gdLst/>
                <a:ahLst/>
                <a:cxnLst/>
                <a:rect l="l" t="t" r="r" b="b"/>
                <a:pathLst>
                  <a:path w="1826" h="309" extrusionOk="0">
                    <a:moveTo>
                      <a:pt x="143" y="0"/>
                    </a:moveTo>
                    <a:cubicBezTo>
                      <a:pt x="66" y="0"/>
                      <a:pt x="0" y="66"/>
                      <a:pt x="0" y="154"/>
                    </a:cubicBezTo>
                    <a:cubicBezTo>
                      <a:pt x="0" y="231"/>
                      <a:pt x="66" y="308"/>
                      <a:pt x="143" y="308"/>
                    </a:cubicBezTo>
                    <a:lnTo>
                      <a:pt x="1683" y="308"/>
                    </a:lnTo>
                    <a:cubicBezTo>
                      <a:pt x="1760" y="308"/>
                      <a:pt x="1826" y="231"/>
                      <a:pt x="1826" y="154"/>
                    </a:cubicBezTo>
                    <a:cubicBezTo>
                      <a:pt x="1826" y="66"/>
                      <a:pt x="1760" y="0"/>
                      <a:pt x="1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6"/>
              <p:cNvSpPr/>
              <p:nvPr/>
            </p:nvSpPr>
            <p:spPr>
              <a:xfrm>
                <a:off x="5308008" y="1961295"/>
                <a:ext cx="36255" cy="13036"/>
              </a:xfrm>
              <a:custGeom>
                <a:avLst/>
                <a:gdLst/>
                <a:ahLst/>
                <a:cxnLst/>
                <a:rect l="l" t="t" r="r" b="b"/>
                <a:pathLst>
                  <a:path w="826" h="297" extrusionOk="0">
                    <a:moveTo>
                      <a:pt x="143" y="0"/>
                    </a:moveTo>
                    <a:cubicBezTo>
                      <a:pt x="66" y="0"/>
                      <a:pt x="0" y="66"/>
                      <a:pt x="0" y="143"/>
                    </a:cubicBezTo>
                    <a:cubicBezTo>
                      <a:pt x="0" y="231"/>
                      <a:pt x="66" y="297"/>
                      <a:pt x="143" y="297"/>
                    </a:cubicBezTo>
                    <a:lnTo>
                      <a:pt x="671" y="297"/>
                    </a:lnTo>
                    <a:cubicBezTo>
                      <a:pt x="759" y="297"/>
                      <a:pt x="825" y="231"/>
                      <a:pt x="825" y="143"/>
                    </a:cubicBezTo>
                    <a:cubicBezTo>
                      <a:pt x="825" y="66"/>
                      <a:pt x="759"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5419012" y="1863283"/>
                <a:ext cx="54119" cy="13080"/>
              </a:xfrm>
              <a:custGeom>
                <a:avLst/>
                <a:gdLst/>
                <a:ahLst/>
                <a:cxnLst/>
                <a:rect l="l" t="t" r="r" b="b"/>
                <a:pathLst>
                  <a:path w="1233" h="298" extrusionOk="0">
                    <a:moveTo>
                      <a:pt x="155" y="1"/>
                    </a:moveTo>
                    <a:cubicBezTo>
                      <a:pt x="67" y="1"/>
                      <a:pt x="1" y="67"/>
                      <a:pt x="1" y="155"/>
                    </a:cubicBezTo>
                    <a:cubicBezTo>
                      <a:pt x="1" y="232"/>
                      <a:pt x="67" y="298"/>
                      <a:pt x="155" y="298"/>
                    </a:cubicBezTo>
                    <a:lnTo>
                      <a:pt x="1078" y="298"/>
                    </a:lnTo>
                    <a:cubicBezTo>
                      <a:pt x="1166" y="298"/>
                      <a:pt x="1232" y="232"/>
                      <a:pt x="1232" y="155"/>
                    </a:cubicBezTo>
                    <a:cubicBezTo>
                      <a:pt x="1232" y="67"/>
                      <a:pt x="1166" y="1"/>
                      <a:pt x="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6"/>
              <p:cNvSpPr/>
              <p:nvPr/>
            </p:nvSpPr>
            <p:spPr>
              <a:xfrm>
                <a:off x="5483227" y="1863283"/>
                <a:ext cx="36255" cy="13563"/>
              </a:xfrm>
              <a:custGeom>
                <a:avLst/>
                <a:gdLst/>
                <a:ahLst/>
                <a:cxnLst/>
                <a:rect l="l" t="t" r="r" b="b"/>
                <a:pathLst>
                  <a:path w="826" h="309" extrusionOk="0">
                    <a:moveTo>
                      <a:pt x="154" y="1"/>
                    </a:moveTo>
                    <a:cubicBezTo>
                      <a:pt x="66" y="1"/>
                      <a:pt x="0" y="67"/>
                      <a:pt x="0" y="155"/>
                    </a:cubicBezTo>
                    <a:cubicBezTo>
                      <a:pt x="0" y="232"/>
                      <a:pt x="66" y="309"/>
                      <a:pt x="154" y="309"/>
                    </a:cubicBezTo>
                    <a:lnTo>
                      <a:pt x="671" y="309"/>
                    </a:lnTo>
                    <a:cubicBezTo>
                      <a:pt x="759" y="309"/>
                      <a:pt x="825" y="232"/>
                      <a:pt x="825" y="155"/>
                    </a:cubicBezTo>
                    <a:cubicBezTo>
                      <a:pt x="825" y="67"/>
                      <a:pt x="759"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6"/>
              <p:cNvSpPr/>
              <p:nvPr/>
            </p:nvSpPr>
            <p:spPr>
              <a:xfrm>
                <a:off x="5529094" y="1863283"/>
                <a:ext cx="80631" cy="13563"/>
              </a:xfrm>
              <a:custGeom>
                <a:avLst/>
                <a:gdLst/>
                <a:ahLst/>
                <a:cxnLst/>
                <a:rect l="l" t="t" r="r" b="b"/>
                <a:pathLst>
                  <a:path w="1837" h="309" extrusionOk="0">
                    <a:moveTo>
                      <a:pt x="154" y="1"/>
                    </a:moveTo>
                    <a:cubicBezTo>
                      <a:pt x="66" y="1"/>
                      <a:pt x="0" y="67"/>
                      <a:pt x="0" y="155"/>
                    </a:cubicBezTo>
                    <a:cubicBezTo>
                      <a:pt x="0" y="232"/>
                      <a:pt x="66" y="309"/>
                      <a:pt x="154" y="309"/>
                    </a:cubicBezTo>
                    <a:lnTo>
                      <a:pt x="1683" y="309"/>
                    </a:lnTo>
                    <a:cubicBezTo>
                      <a:pt x="1771" y="309"/>
                      <a:pt x="1837" y="232"/>
                      <a:pt x="1837" y="155"/>
                    </a:cubicBezTo>
                    <a:cubicBezTo>
                      <a:pt x="1837" y="67"/>
                      <a:pt x="1771" y="1"/>
                      <a:pt x="1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5370292" y="1896115"/>
                <a:ext cx="102840" cy="13080"/>
              </a:xfrm>
              <a:custGeom>
                <a:avLst/>
                <a:gdLst/>
                <a:ahLst/>
                <a:cxnLst/>
                <a:rect l="l" t="t" r="r" b="b"/>
                <a:pathLst>
                  <a:path w="2343" h="298" extrusionOk="0">
                    <a:moveTo>
                      <a:pt x="154" y="0"/>
                    </a:moveTo>
                    <a:cubicBezTo>
                      <a:pt x="66" y="0"/>
                      <a:pt x="0" y="66"/>
                      <a:pt x="0" y="143"/>
                    </a:cubicBezTo>
                    <a:cubicBezTo>
                      <a:pt x="0" y="231"/>
                      <a:pt x="66" y="297"/>
                      <a:pt x="154" y="297"/>
                    </a:cubicBezTo>
                    <a:lnTo>
                      <a:pt x="2188" y="297"/>
                    </a:lnTo>
                    <a:cubicBezTo>
                      <a:pt x="2276" y="297"/>
                      <a:pt x="2342" y="231"/>
                      <a:pt x="2342" y="143"/>
                    </a:cubicBezTo>
                    <a:cubicBezTo>
                      <a:pt x="2342" y="66"/>
                      <a:pt x="2276"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6"/>
              <p:cNvSpPr/>
              <p:nvPr/>
            </p:nvSpPr>
            <p:spPr>
              <a:xfrm>
                <a:off x="5483227" y="1896115"/>
                <a:ext cx="69043" cy="13080"/>
              </a:xfrm>
              <a:custGeom>
                <a:avLst/>
                <a:gdLst/>
                <a:ahLst/>
                <a:cxnLst/>
                <a:rect l="l" t="t" r="r" b="b"/>
                <a:pathLst>
                  <a:path w="1573" h="298" extrusionOk="0">
                    <a:moveTo>
                      <a:pt x="154" y="0"/>
                    </a:moveTo>
                    <a:cubicBezTo>
                      <a:pt x="66" y="0"/>
                      <a:pt x="0" y="66"/>
                      <a:pt x="0" y="143"/>
                    </a:cubicBezTo>
                    <a:cubicBezTo>
                      <a:pt x="0" y="231"/>
                      <a:pt x="66" y="297"/>
                      <a:pt x="154" y="297"/>
                    </a:cubicBezTo>
                    <a:lnTo>
                      <a:pt x="1419" y="297"/>
                    </a:lnTo>
                    <a:cubicBezTo>
                      <a:pt x="1507" y="297"/>
                      <a:pt x="1573" y="231"/>
                      <a:pt x="1573" y="143"/>
                    </a:cubicBezTo>
                    <a:cubicBezTo>
                      <a:pt x="1573" y="66"/>
                      <a:pt x="1507" y="0"/>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6"/>
              <p:cNvSpPr/>
              <p:nvPr/>
            </p:nvSpPr>
            <p:spPr>
              <a:xfrm>
                <a:off x="5398734" y="1928463"/>
                <a:ext cx="90331" cy="13563"/>
              </a:xfrm>
              <a:custGeom>
                <a:avLst/>
                <a:gdLst/>
                <a:ahLst/>
                <a:cxnLst/>
                <a:rect l="l" t="t" r="r" b="b"/>
                <a:pathLst>
                  <a:path w="2058" h="309" extrusionOk="0">
                    <a:moveTo>
                      <a:pt x="155" y="0"/>
                    </a:moveTo>
                    <a:cubicBezTo>
                      <a:pt x="67" y="0"/>
                      <a:pt x="1" y="66"/>
                      <a:pt x="1" y="154"/>
                    </a:cubicBezTo>
                    <a:cubicBezTo>
                      <a:pt x="1" y="242"/>
                      <a:pt x="67" y="308"/>
                      <a:pt x="155" y="308"/>
                    </a:cubicBezTo>
                    <a:lnTo>
                      <a:pt x="1914" y="308"/>
                    </a:lnTo>
                    <a:cubicBezTo>
                      <a:pt x="1991" y="308"/>
                      <a:pt x="2057" y="242"/>
                      <a:pt x="2057" y="154"/>
                    </a:cubicBezTo>
                    <a:cubicBezTo>
                      <a:pt x="2057" y="66"/>
                      <a:pt x="1991" y="0"/>
                      <a:pt x="1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5499159" y="1928463"/>
                <a:ext cx="76768" cy="13080"/>
              </a:xfrm>
              <a:custGeom>
                <a:avLst/>
                <a:gdLst/>
                <a:ahLst/>
                <a:cxnLst/>
                <a:rect l="l" t="t" r="r" b="b"/>
                <a:pathLst>
                  <a:path w="1749" h="298" extrusionOk="0">
                    <a:moveTo>
                      <a:pt x="154" y="0"/>
                    </a:moveTo>
                    <a:cubicBezTo>
                      <a:pt x="77" y="0"/>
                      <a:pt x="0" y="66"/>
                      <a:pt x="0" y="154"/>
                    </a:cubicBezTo>
                    <a:cubicBezTo>
                      <a:pt x="0" y="231"/>
                      <a:pt x="77" y="297"/>
                      <a:pt x="154" y="297"/>
                    </a:cubicBezTo>
                    <a:lnTo>
                      <a:pt x="1606" y="297"/>
                    </a:lnTo>
                    <a:cubicBezTo>
                      <a:pt x="1683" y="297"/>
                      <a:pt x="1749" y="231"/>
                      <a:pt x="1749" y="154"/>
                    </a:cubicBezTo>
                    <a:cubicBezTo>
                      <a:pt x="1749" y="66"/>
                      <a:pt x="1683" y="0"/>
                      <a:pt x="1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6"/>
              <p:cNvSpPr/>
              <p:nvPr/>
            </p:nvSpPr>
            <p:spPr>
              <a:xfrm>
                <a:off x="5352910" y="1961295"/>
                <a:ext cx="116359" cy="13036"/>
              </a:xfrm>
              <a:custGeom>
                <a:avLst/>
                <a:gdLst/>
                <a:ahLst/>
                <a:cxnLst/>
                <a:rect l="l" t="t" r="r" b="b"/>
                <a:pathLst>
                  <a:path w="2651" h="297" extrusionOk="0">
                    <a:moveTo>
                      <a:pt x="154" y="0"/>
                    </a:moveTo>
                    <a:cubicBezTo>
                      <a:pt x="66" y="0"/>
                      <a:pt x="0" y="66"/>
                      <a:pt x="0" y="143"/>
                    </a:cubicBezTo>
                    <a:cubicBezTo>
                      <a:pt x="0" y="231"/>
                      <a:pt x="66" y="297"/>
                      <a:pt x="154" y="297"/>
                    </a:cubicBezTo>
                    <a:lnTo>
                      <a:pt x="2507" y="297"/>
                    </a:lnTo>
                    <a:cubicBezTo>
                      <a:pt x="2584" y="297"/>
                      <a:pt x="2650" y="231"/>
                      <a:pt x="2650" y="143"/>
                    </a:cubicBezTo>
                    <a:cubicBezTo>
                      <a:pt x="2650" y="66"/>
                      <a:pt x="2584" y="0"/>
                      <a:pt x="2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5478881" y="1961295"/>
                <a:ext cx="125050" cy="13036"/>
              </a:xfrm>
              <a:custGeom>
                <a:avLst/>
                <a:gdLst/>
                <a:ahLst/>
                <a:cxnLst/>
                <a:rect l="l" t="t" r="r" b="b"/>
                <a:pathLst>
                  <a:path w="2849" h="297" extrusionOk="0">
                    <a:moveTo>
                      <a:pt x="154" y="0"/>
                    </a:moveTo>
                    <a:cubicBezTo>
                      <a:pt x="66" y="0"/>
                      <a:pt x="0" y="66"/>
                      <a:pt x="0" y="143"/>
                    </a:cubicBezTo>
                    <a:cubicBezTo>
                      <a:pt x="0" y="231"/>
                      <a:pt x="66" y="297"/>
                      <a:pt x="154" y="297"/>
                    </a:cubicBezTo>
                    <a:lnTo>
                      <a:pt x="2695" y="297"/>
                    </a:lnTo>
                    <a:cubicBezTo>
                      <a:pt x="2783" y="297"/>
                      <a:pt x="2849" y="231"/>
                      <a:pt x="2849" y="143"/>
                    </a:cubicBezTo>
                    <a:cubicBezTo>
                      <a:pt x="2849" y="66"/>
                      <a:pt x="2783" y="0"/>
                      <a:pt x="2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6"/>
              <p:cNvSpPr/>
              <p:nvPr/>
            </p:nvSpPr>
            <p:spPr>
              <a:xfrm>
                <a:off x="5276143" y="1561611"/>
                <a:ext cx="421456" cy="451829"/>
              </a:xfrm>
              <a:custGeom>
                <a:avLst/>
                <a:gdLst/>
                <a:ahLst/>
                <a:cxnLst/>
                <a:rect l="l" t="t" r="r" b="b"/>
                <a:pathLst>
                  <a:path w="9602" h="10294" extrusionOk="0">
                    <a:moveTo>
                      <a:pt x="6203" y="2299"/>
                    </a:moveTo>
                    <a:lnTo>
                      <a:pt x="6203" y="3729"/>
                    </a:lnTo>
                    <a:cubicBezTo>
                      <a:pt x="6203" y="3772"/>
                      <a:pt x="6181" y="3805"/>
                      <a:pt x="6148" y="3816"/>
                    </a:cubicBezTo>
                    <a:cubicBezTo>
                      <a:pt x="5703" y="4003"/>
                      <a:pt x="5252" y="4097"/>
                      <a:pt x="4801" y="4097"/>
                    </a:cubicBezTo>
                    <a:cubicBezTo>
                      <a:pt x="4350" y="4097"/>
                      <a:pt x="3899" y="4003"/>
                      <a:pt x="3454" y="3816"/>
                    </a:cubicBezTo>
                    <a:cubicBezTo>
                      <a:pt x="3421" y="3805"/>
                      <a:pt x="3399" y="3772"/>
                      <a:pt x="3399" y="3729"/>
                    </a:cubicBezTo>
                    <a:lnTo>
                      <a:pt x="3399" y="2299"/>
                    </a:lnTo>
                    <a:cubicBezTo>
                      <a:pt x="4278" y="2783"/>
                      <a:pt x="4564" y="2948"/>
                      <a:pt x="4674" y="3003"/>
                    </a:cubicBezTo>
                    <a:cubicBezTo>
                      <a:pt x="4722" y="3023"/>
                      <a:pt x="4765" y="3043"/>
                      <a:pt x="4811" y="3043"/>
                    </a:cubicBezTo>
                    <a:cubicBezTo>
                      <a:pt x="4840" y="3043"/>
                      <a:pt x="4871" y="3035"/>
                      <a:pt x="4905" y="3014"/>
                    </a:cubicBezTo>
                    <a:lnTo>
                      <a:pt x="5565" y="2651"/>
                    </a:lnTo>
                    <a:lnTo>
                      <a:pt x="5565" y="3553"/>
                    </a:lnTo>
                    <a:cubicBezTo>
                      <a:pt x="5565" y="3641"/>
                      <a:pt x="5631" y="3707"/>
                      <a:pt x="5719" y="3707"/>
                    </a:cubicBezTo>
                    <a:cubicBezTo>
                      <a:pt x="5807" y="3707"/>
                      <a:pt x="5873" y="3641"/>
                      <a:pt x="5873" y="3553"/>
                    </a:cubicBezTo>
                    <a:lnTo>
                      <a:pt x="5873" y="2486"/>
                    </a:lnTo>
                    <a:lnTo>
                      <a:pt x="6203" y="2299"/>
                    </a:lnTo>
                    <a:close/>
                    <a:moveTo>
                      <a:pt x="4802" y="0"/>
                    </a:moveTo>
                    <a:cubicBezTo>
                      <a:pt x="4768" y="0"/>
                      <a:pt x="4735" y="11"/>
                      <a:pt x="4707" y="33"/>
                    </a:cubicBezTo>
                    <a:lnTo>
                      <a:pt x="2321" y="1342"/>
                    </a:lnTo>
                    <a:cubicBezTo>
                      <a:pt x="2255" y="1375"/>
                      <a:pt x="2211" y="1441"/>
                      <a:pt x="2211" y="1518"/>
                    </a:cubicBezTo>
                    <a:cubicBezTo>
                      <a:pt x="2211" y="1595"/>
                      <a:pt x="2255" y="1661"/>
                      <a:pt x="2321" y="1705"/>
                    </a:cubicBezTo>
                    <a:cubicBezTo>
                      <a:pt x="2607" y="1859"/>
                      <a:pt x="2871" y="2002"/>
                      <a:pt x="3091" y="2123"/>
                    </a:cubicBezTo>
                    <a:lnTo>
                      <a:pt x="3091" y="3278"/>
                    </a:lnTo>
                    <a:lnTo>
                      <a:pt x="1705" y="3278"/>
                    </a:lnTo>
                    <a:cubicBezTo>
                      <a:pt x="1617" y="3278"/>
                      <a:pt x="1551" y="3344"/>
                      <a:pt x="1551" y="3432"/>
                    </a:cubicBezTo>
                    <a:cubicBezTo>
                      <a:pt x="1551" y="3520"/>
                      <a:pt x="1617" y="3586"/>
                      <a:pt x="1705" y="3586"/>
                    </a:cubicBezTo>
                    <a:lnTo>
                      <a:pt x="3091" y="3586"/>
                    </a:lnTo>
                    <a:lnTo>
                      <a:pt x="3091" y="3729"/>
                    </a:lnTo>
                    <a:cubicBezTo>
                      <a:pt x="3091" y="3893"/>
                      <a:pt x="3190" y="4036"/>
                      <a:pt x="3333" y="4091"/>
                    </a:cubicBezTo>
                    <a:cubicBezTo>
                      <a:pt x="3817" y="4300"/>
                      <a:pt x="4311" y="4399"/>
                      <a:pt x="4795" y="4399"/>
                    </a:cubicBezTo>
                    <a:cubicBezTo>
                      <a:pt x="5290" y="4399"/>
                      <a:pt x="5774" y="4300"/>
                      <a:pt x="6269" y="4091"/>
                    </a:cubicBezTo>
                    <a:cubicBezTo>
                      <a:pt x="6412" y="4036"/>
                      <a:pt x="6511" y="3893"/>
                      <a:pt x="6511" y="3729"/>
                    </a:cubicBezTo>
                    <a:lnTo>
                      <a:pt x="6511" y="3586"/>
                    </a:lnTo>
                    <a:lnTo>
                      <a:pt x="9172" y="3586"/>
                    </a:lnTo>
                    <a:cubicBezTo>
                      <a:pt x="9238" y="3586"/>
                      <a:pt x="9293" y="3641"/>
                      <a:pt x="9293" y="3707"/>
                    </a:cubicBezTo>
                    <a:lnTo>
                      <a:pt x="9293" y="4586"/>
                    </a:lnTo>
                    <a:lnTo>
                      <a:pt x="298" y="4586"/>
                    </a:lnTo>
                    <a:lnTo>
                      <a:pt x="298" y="3707"/>
                    </a:lnTo>
                    <a:cubicBezTo>
                      <a:pt x="298" y="3641"/>
                      <a:pt x="363" y="3586"/>
                      <a:pt x="429" y="3586"/>
                    </a:cubicBezTo>
                    <a:lnTo>
                      <a:pt x="1089" y="3586"/>
                    </a:lnTo>
                    <a:cubicBezTo>
                      <a:pt x="1177" y="3586"/>
                      <a:pt x="1243" y="3520"/>
                      <a:pt x="1243" y="3432"/>
                    </a:cubicBezTo>
                    <a:cubicBezTo>
                      <a:pt x="1243" y="3344"/>
                      <a:pt x="1177" y="3278"/>
                      <a:pt x="1089" y="3278"/>
                    </a:cubicBezTo>
                    <a:lnTo>
                      <a:pt x="429" y="3278"/>
                    </a:lnTo>
                    <a:cubicBezTo>
                      <a:pt x="188" y="3278"/>
                      <a:pt x="1" y="3476"/>
                      <a:pt x="1" y="3707"/>
                    </a:cubicBezTo>
                    <a:lnTo>
                      <a:pt x="1" y="9865"/>
                    </a:lnTo>
                    <a:cubicBezTo>
                      <a:pt x="1" y="10096"/>
                      <a:pt x="188" y="10294"/>
                      <a:pt x="429" y="10294"/>
                    </a:cubicBezTo>
                    <a:lnTo>
                      <a:pt x="1309" y="10294"/>
                    </a:lnTo>
                    <a:cubicBezTo>
                      <a:pt x="1397" y="10294"/>
                      <a:pt x="1463" y="10228"/>
                      <a:pt x="1463" y="10140"/>
                    </a:cubicBezTo>
                    <a:cubicBezTo>
                      <a:pt x="1463" y="10052"/>
                      <a:pt x="1397" y="9986"/>
                      <a:pt x="1309" y="9986"/>
                    </a:cubicBezTo>
                    <a:lnTo>
                      <a:pt x="429" y="9986"/>
                    </a:lnTo>
                    <a:cubicBezTo>
                      <a:pt x="363" y="9986"/>
                      <a:pt x="298" y="9931"/>
                      <a:pt x="298" y="9865"/>
                    </a:cubicBezTo>
                    <a:lnTo>
                      <a:pt x="298" y="4894"/>
                    </a:lnTo>
                    <a:lnTo>
                      <a:pt x="9293" y="4894"/>
                    </a:lnTo>
                    <a:lnTo>
                      <a:pt x="9293" y="9865"/>
                    </a:lnTo>
                    <a:cubicBezTo>
                      <a:pt x="9293" y="9931"/>
                      <a:pt x="9238" y="9986"/>
                      <a:pt x="9172" y="9986"/>
                    </a:cubicBezTo>
                    <a:lnTo>
                      <a:pt x="1914" y="9986"/>
                    </a:lnTo>
                    <a:cubicBezTo>
                      <a:pt x="1826" y="9986"/>
                      <a:pt x="1760" y="10052"/>
                      <a:pt x="1760" y="10140"/>
                    </a:cubicBezTo>
                    <a:cubicBezTo>
                      <a:pt x="1760" y="10228"/>
                      <a:pt x="1826" y="10294"/>
                      <a:pt x="1914" y="10294"/>
                    </a:cubicBezTo>
                    <a:lnTo>
                      <a:pt x="9172" y="10294"/>
                    </a:lnTo>
                    <a:cubicBezTo>
                      <a:pt x="9403" y="10294"/>
                      <a:pt x="9601" y="10096"/>
                      <a:pt x="9601" y="9865"/>
                    </a:cubicBezTo>
                    <a:lnTo>
                      <a:pt x="9601" y="3707"/>
                    </a:lnTo>
                    <a:cubicBezTo>
                      <a:pt x="9601" y="3476"/>
                      <a:pt x="9403" y="3278"/>
                      <a:pt x="9172" y="3278"/>
                    </a:cubicBezTo>
                    <a:lnTo>
                      <a:pt x="6511" y="3278"/>
                    </a:lnTo>
                    <a:lnTo>
                      <a:pt x="6511" y="2134"/>
                    </a:lnTo>
                    <a:lnTo>
                      <a:pt x="7292" y="1705"/>
                    </a:lnTo>
                    <a:cubicBezTo>
                      <a:pt x="7358" y="1661"/>
                      <a:pt x="7391" y="1595"/>
                      <a:pt x="7391" y="1518"/>
                    </a:cubicBezTo>
                    <a:cubicBezTo>
                      <a:pt x="7391" y="1441"/>
                      <a:pt x="7347" y="1375"/>
                      <a:pt x="7292" y="1342"/>
                    </a:cubicBezTo>
                    <a:lnTo>
                      <a:pt x="6181" y="737"/>
                    </a:lnTo>
                    <a:cubicBezTo>
                      <a:pt x="6158" y="722"/>
                      <a:pt x="6132" y="715"/>
                      <a:pt x="6105" y="715"/>
                    </a:cubicBezTo>
                    <a:cubicBezTo>
                      <a:pt x="6055" y="715"/>
                      <a:pt x="6005" y="742"/>
                      <a:pt x="5983" y="792"/>
                    </a:cubicBezTo>
                    <a:cubicBezTo>
                      <a:pt x="5939" y="869"/>
                      <a:pt x="5961" y="957"/>
                      <a:pt x="6038" y="1001"/>
                    </a:cubicBezTo>
                    <a:lnTo>
                      <a:pt x="6984" y="1518"/>
                    </a:lnTo>
                    <a:cubicBezTo>
                      <a:pt x="6742" y="1661"/>
                      <a:pt x="6005" y="2057"/>
                      <a:pt x="5741" y="2200"/>
                    </a:cubicBezTo>
                    <a:lnTo>
                      <a:pt x="4905" y="1408"/>
                    </a:lnTo>
                    <a:cubicBezTo>
                      <a:pt x="4874" y="1382"/>
                      <a:pt x="4837" y="1368"/>
                      <a:pt x="4802" y="1368"/>
                    </a:cubicBezTo>
                    <a:cubicBezTo>
                      <a:pt x="4763" y="1368"/>
                      <a:pt x="4725" y="1385"/>
                      <a:pt x="4696" y="1419"/>
                    </a:cubicBezTo>
                    <a:cubicBezTo>
                      <a:pt x="4630" y="1474"/>
                      <a:pt x="4641" y="1573"/>
                      <a:pt x="4696" y="1628"/>
                    </a:cubicBezTo>
                    <a:lnTo>
                      <a:pt x="5466" y="2354"/>
                    </a:lnTo>
                    <a:lnTo>
                      <a:pt x="4795" y="2728"/>
                    </a:lnTo>
                    <a:cubicBezTo>
                      <a:pt x="4663" y="2651"/>
                      <a:pt x="4103" y="2332"/>
                      <a:pt x="2618" y="1518"/>
                    </a:cubicBezTo>
                    <a:lnTo>
                      <a:pt x="4795" y="319"/>
                    </a:lnTo>
                    <a:lnTo>
                      <a:pt x="5499" y="704"/>
                    </a:lnTo>
                    <a:cubicBezTo>
                      <a:pt x="5523" y="718"/>
                      <a:pt x="5549" y="724"/>
                      <a:pt x="5573" y="724"/>
                    </a:cubicBezTo>
                    <a:cubicBezTo>
                      <a:pt x="5627" y="724"/>
                      <a:pt x="5678" y="695"/>
                      <a:pt x="5708" y="649"/>
                    </a:cubicBezTo>
                    <a:cubicBezTo>
                      <a:pt x="5741" y="572"/>
                      <a:pt x="5719" y="484"/>
                      <a:pt x="5642" y="440"/>
                    </a:cubicBezTo>
                    <a:lnTo>
                      <a:pt x="4905" y="33"/>
                    </a:lnTo>
                    <a:cubicBezTo>
                      <a:pt x="4872" y="11"/>
                      <a:pt x="4837" y="0"/>
                      <a:pt x="4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76"/>
            <p:cNvGrpSpPr/>
            <p:nvPr/>
          </p:nvGrpSpPr>
          <p:grpSpPr>
            <a:xfrm>
              <a:off x="6368370" y="2216714"/>
              <a:ext cx="460037" cy="324409"/>
              <a:chOff x="5665204" y="2167370"/>
              <a:chExt cx="460037" cy="324409"/>
            </a:xfrm>
          </p:grpSpPr>
          <p:sp>
            <p:nvSpPr>
              <p:cNvPr id="5092" name="Google Shape;5092;p76"/>
              <p:cNvSpPr/>
              <p:nvPr/>
            </p:nvSpPr>
            <p:spPr>
              <a:xfrm>
                <a:off x="5665204" y="2167370"/>
                <a:ext cx="460037" cy="324409"/>
              </a:xfrm>
              <a:custGeom>
                <a:avLst/>
                <a:gdLst/>
                <a:ahLst/>
                <a:cxnLst/>
                <a:rect l="l" t="t" r="r" b="b"/>
                <a:pathLst>
                  <a:path w="10481" h="7391" extrusionOk="0">
                    <a:moveTo>
                      <a:pt x="1958" y="881"/>
                    </a:moveTo>
                    <a:lnTo>
                      <a:pt x="1958" y="3168"/>
                    </a:lnTo>
                    <a:lnTo>
                      <a:pt x="1639" y="3509"/>
                    </a:lnTo>
                    <a:lnTo>
                      <a:pt x="1639" y="903"/>
                    </a:lnTo>
                    <a:cubicBezTo>
                      <a:pt x="1639" y="892"/>
                      <a:pt x="1650" y="881"/>
                      <a:pt x="1661" y="881"/>
                    </a:cubicBezTo>
                    <a:close/>
                    <a:moveTo>
                      <a:pt x="8809" y="881"/>
                    </a:moveTo>
                    <a:cubicBezTo>
                      <a:pt x="8820" y="881"/>
                      <a:pt x="8831" y="892"/>
                      <a:pt x="8831" y="903"/>
                    </a:cubicBezTo>
                    <a:lnTo>
                      <a:pt x="8831" y="3509"/>
                    </a:lnTo>
                    <a:lnTo>
                      <a:pt x="8512" y="3168"/>
                    </a:lnTo>
                    <a:lnTo>
                      <a:pt x="8512" y="881"/>
                    </a:lnTo>
                    <a:close/>
                    <a:moveTo>
                      <a:pt x="6060" y="298"/>
                    </a:moveTo>
                    <a:lnTo>
                      <a:pt x="6060" y="309"/>
                    </a:lnTo>
                    <a:lnTo>
                      <a:pt x="8204" y="309"/>
                    </a:lnTo>
                    <a:lnTo>
                      <a:pt x="8204" y="3036"/>
                    </a:lnTo>
                    <a:cubicBezTo>
                      <a:pt x="8105" y="3036"/>
                      <a:pt x="8006" y="3069"/>
                      <a:pt x="7929" y="3146"/>
                    </a:cubicBezTo>
                    <a:cubicBezTo>
                      <a:pt x="7797" y="3267"/>
                      <a:pt x="7764" y="3465"/>
                      <a:pt x="7852" y="3619"/>
                    </a:cubicBezTo>
                    <a:lnTo>
                      <a:pt x="8072" y="4059"/>
                    </a:lnTo>
                    <a:lnTo>
                      <a:pt x="5620" y="4059"/>
                    </a:lnTo>
                    <a:cubicBezTo>
                      <a:pt x="5499" y="4059"/>
                      <a:pt x="5389" y="3949"/>
                      <a:pt x="5389" y="3817"/>
                    </a:cubicBezTo>
                    <a:lnTo>
                      <a:pt x="5389" y="969"/>
                    </a:lnTo>
                    <a:cubicBezTo>
                      <a:pt x="5389" y="606"/>
                      <a:pt x="5686" y="298"/>
                      <a:pt x="6060" y="298"/>
                    </a:cubicBezTo>
                    <a:close/>
                    <a:moveTo>
                      <a:pt x="5235" y="4191"/>
                    </a:moveTo>
                    <a:cubicBezTo>
                      <a:pt x="5334" y="4290"/>
                      <a:pt x="5477" y="4356"/>
                      <a:pt x="5620" y="4356"/>
                    </a:cubicBezTo>
                    <a:lnTo>
                      <a:pt x="8226" y="4356"/>
                    </a:lnTo>
                    <a:lnTo>
                      <a:pt x="8336" y="4576"/>
                    </a:lnTo>
                    <a:cubicBezTo>
                      <a:pt x="8303" y="4620"/>
                      <a:pt x="8270" y="4664"/>
                      <a:pt x="8248" y="4708"/>
                    </a:cubicBezTo>
                    <a:lnTo>
                      <a:pt x="5884" y="4708"/>
                    </a:lnTo>
                    <a:cubicBezTo>
                      <a:pt x="5752" y="4708"/>
                      <a:pt x="5631" y="4796"/>
                      <a:pt x="5587" y="4928"/>
                    </a:cubicBezTo>
                    <a:cubicBezTo>
                      <a:pt x="5543" y="5016"/>
                      <a:pt x="5554" y="5027"/>
                      <a:pt x="5532" y="5027"/>
                    </a:cubicBezTo>
                    <a:lnTo>
                      <a:pt x="4938" y="5027"/>
                    </a:lnTo>
                    <a:cubicBezTo>
                      <a:pt x="4916" y="5027"/>
                      <a:pt x="4927" y="5016"/>
                      <a:pt x="4883" y="4928"/>
                    </a:cubicBezTo>
                    <a:cubicBezTo>
                      <a:pt x="4839" y="4796"/>
                      <a:pt x="4718" y="4708"/>
                      <a:pt x="4586" y="4708"/>
                    </a:cubicBezTo>
                    <a:lnTo>
                      <a:pt x="2222" y="4708"/>
                    </a:lnTo>
                    <a:cubicBezTo>
                      <a:pt x="2200" y="4664"/>
                      <a:pt x="2167" y="4620"/>
                      <a:pt x="2134" y="4576"/>
                    </a:cubicBezTo>
                    <a:lnTo>
                      <a:pt x="2244" y="4356"/>
                    </a:lnTo>
                    <a:lnTo>
                      <a:pt x="4850" y="4356"/>
                    </a:lnTo>
                    <a:cubicBezTo>
                      <a:pt x="5004" y="4356"/>
                      <a:pt x="5136" y="4290"/>
                      <a:pt x="5235" y="4191"/>
                    </a:cubicBezTo>
                    <a:close/>
                    <a:moveTo>
                      <a:pt x="1342" y="2959"/>
                    </a:moveTo>
                    <a:lnTo>
                      <a:pt x="1342" y="3817"/>
                    </a:lnTo>
                    <a:lnTo>
                      <a:pt x="1045" y="4125"/>
                    </a:lnTo>
                    <a:cubicBezTo>
                      <a:pt x="990" y="4180"/>
                      <a:pt x="990" y="4279"/>
                      <a:pt x="1056" y="4334"/>
                    </a:cubicBezTo>
                    <a:cubicBezTo>
                      <a:pt x="1084" y="4361"/>
                      <a:pt x="1122" y="4375"/>
                      <a:pt x="1160" y="4375"/>
                    </a:cubicBezTo>
                    <a:cubicBezTo>
                      <a:pt x="1199" y="4375"/>
                      <a:pt x="1237" y="4361"/>
                      <a:pt x="1265" y="4334"/>
                    </a:cubicBezTo>
                    <a:lnTo>
                      <a:pt x="2189" y="3366"/>
                    </a:lnTo>
                    <a:cubicBezTo>
                      <a:pt x="2211" y="3344"/>
                      <a:pt x="2238" y="3333"/>
                      <a:pt x="2264" y="3333"/>
                    </a:cubicBezTo>
                    <a:cubicBezTo>
                      <a:pt x="2290" y="3333"/>
                      <a:pt x="2315" y="3344"/>
                      <a:pt x="2332" y="3366"/>
                    </a:cubicBezTo>
                    <a:cubicBezTo>
                      <a:pt x="2365" y="3388"/>
                      <a:pt x="2376" y="3443"/>
                      <a:pt x="2354" y="3476"/>
                    </a:cubicBezTo>
                    <a:lnTo>
                      <a:pt x="1859" y="4444"/>
                    </a:lnTo>
                    <a:cubicBezTo>
                      <a:pt x="1804" y="4543"/>
                      <a:pt x="1815" y="4664"/>
                      <a:pt x="1892" y="4752"/>
                    </a:cubicBezTo>
                    <a:cubicBezTo>
                      <a:pt x="2013" y="4895"/>
                      <a:pt x="2046" y="5104"/>
                      <a:pt x="1980" y="5279"/>
                    </a:cubicBezTo>
                    <a:cubicBezTo>
                      <a:pt x="1947" y="5378"/>
                      <a:pt x="1936" y="5488"/>
                      <a:pt x="1925" y="5587"/>
                    </a:cubicBezTo>
                    <a:lnTo>
                      <a:pt x="1925" y="6049"/>
                    </a:lnTo>
                    <a:lnTo>
                      <a:pt x="1133" y="6049"/>
                    </a:lnTo>
                    <a:lnTo>
                      <a:pt x="1133" y="5642"/>
                    </a:lnTo>
                    <a:cubicBezTo>
                      <a:pt x="1133" y="5499"/>
                      <a:pt x="1089" y="5367"/>
                      <a:pt x="1012" y="5257"/>
                    </a:cubicBezTo>
                    <a:lnTo>
                      <a:pt x="506" y="4521"/>
                    </a:lnTo>
                    <a:cubicBezTo>
                      <a:pt x="330" y="4257"/>
                      <a:pt x="363" y="3905"/>
                      <a:pt x="594" y="3685"/>
                    </a:cubicBezTo>
                    <a:lnTo>
                      <a:pt x="1342" y="2959"/>
                    </a:lnTo>
                    <a:close/>
                    <a:moveTo>
                      <a:pt x="9139" y="2959"/>
                    </a:moveTo>
                    <a:lnTo>
                      <a:pt x="9876" y="3685"/>
                    </a:lnTo>
                    <a:cubicBezTo>
                      <a:pt x="10107" y="3905"/>
                      <a:pt x="10140" y="4257"/>
                      <a:pt x="9964" y="4521"/>
                    </a:cubicBezTo>
                    <a:lnTo>
                      <a:pt x="9458" y="5257"/>
                    </a:lnTo>
                    <a:cubicBezTo>
                      <a:pt x="9381" y="5367"/>
                      <a:pt x="9337" y="5499"/>
                      <a:pt x="9337" y="5642"/>
                    </a:cubicBezTo>
                    <a:lnTo>
                      <a:pt x="9337" y="6049"/>
                    </a:lnTo>
                    <a:lnTo>
                      <a:pt x="8556" y="6049"/>
                    </a:lnTo>
                    <a:lnTo>
                      <a:pt x="8545" y="5587"/>
                    </a:lnTo>
                    <a:cubicBezTo>
                      <a:pt x="8534" y="5477"/>
                      <a:pt x="8523" y="5378"/>
                      <a:pt x="8490" y="5279"/>
                    </a:cubicBezTo>
                    <a:cubicBezTo>
                      <a:pt x="8424" y="5104"/>
                      <a:pt x="8457" y="4895"/>
                      <a:pt x="8578" y="4752"/>
                    </a:cubicBezTo>
                    <a:cubicBezTo>
                      <a:pt x="8655" y="4664"/>
                      <a:pt x="8666" y="4543"/>
                      <a:pt x="8611" y="4444"/>
                    </a:cubicBezTo>
                    <a:lnTo>
                      <a:pt x="8116" y="3476"/>
                    </a:lnTo>
                    <a:cubicBezTo>
                      <a:pt x="8094" y="3443"/>
                      <a:pt x="8105" y="3388"/>
                      <a:pt x="8138" y="3366"/>
                    </a:cubicBezTo>
                    <a:cubicBezTo>
                      <a:pt x="8155" y="3344"/>
                      <a:pt x="8179" y="3333"/>
                      <a:pt x="8206" y="3333"/>
                    </a:cubicBezTo>
                    <a:cubicBezTo>
                      <a:pt x="8232" y="3333"/>
                      <a:pt x="8259" y="3344"/>
                      <a:pt x="8281" y="3366"/>
                    </a:cubicBezTo>
                    <a:lnTo>
                      <a:pt x="9205" y="4334"/>
                    </a:lnTo>
                    <a:cubicBezTo>
                      <a:pt x="9232" y="4361"/>
                      <a:pt x="9271" y="4375"/>
                      <a:pt x="9311" y="4375"/>
                    </a:cubicBezTo>
                    <a:cubicBezTo>
                      <a:pt x="9351" y="4375"/>
                      <a:pt x="9392" y="4361"/>
                      <a:pt x="9425" y="4334"/>
                    </a:cubicBezTo>
                    <a:cubicBezTo>
                      <a:pt x="9480" y="4279"/>
                      <a:pt x="9480" y="4180"/>
                      <a:pt x="9425" y="4125"/>
                    </a:cubicBezTo>
                    <a:lnTo>
                      <a:pt x="9139" y="3817"/>
                    </a:lnTo>
                    <a:lnTo>
                      <a:pt x="9139" y="2959"/>
                    </a:lnTo>
                    <a:close/>
                    <a:moveTo>
                      <a:pt x="2222" y="1"/>
                    </a:moveTo>
                    <a:cubicBezTo>
                      <a:pt x="2079" y="1"/>
                      <a:pt x="1969" y="122"/>
                      <a:pt x="1969" y="254"/>
                    </a:cubicBezTo>
                    <a:lnTo>
                      <a:pt x="1969" y="573"/>
                    </a:lnTo>
                    <a:lnTo>
                      <a:pt x="1661" y="573"/>
                    </a:lnTo>
                    <a:cubicBezTo>
                      <a:pt x="1485" y="573"/>
                      <a:pt x="1342" y="727"/>
                      <a:pt x="1342" y="903"/>
                    </a:cubicBezTo>
                    <a:lnTo>
                      <a:pt x="1342" y="2541"/>
                    </a:lnTo>
                    <a:lnTo>
                      <a:pt x="385" y="3476"/>
                    </a:lnTo>
                    <a:cubicBezTo>
                      <a:pt x="55" y="3795"/>
                      <a:pt x="0" y="4312"/>
                      <a:pt x="264" y="4686"/>
                    </a:cubicBezTo>
                    <a:lnTo>
                      <a:pt x="770" y="5422"/>
                    </a:lnTo>
                    <a:cubicBezTo>
                      <a:pt x="814" y="5488"/>
                      <a:pt x="836" y="5565"/>
                      <a:pt x="836" y="5642"/>
                    </a:cubicBezTo>
                    <a:lnTo>
                      <a:pt x="836" y="6049"/>
                    </a:lnTo>
                    <a:lnTo>
                      <a:pt x="715" y="6049"/>
                    </a:lnTo>
                    <a:cubicBezTo>
                      <a:pt x="572" y="6049"/>
                      <a:pt x="440" y="6181"/>
                      <a:pt x="440" y="6335"/>
                    </a:cubicBezTo>
                    <a:lnTo>
                      <a:pt x="440" y="7116"/>
                    </a:lnTo>
                    <a:cubicBezTo>
                      <a:pt x="440" y="7270"/>
                      <a:pt x="572" y="7391"/>
                      <a:pt x="715" y="7391"/>
                    </a:cubicBezTo>
                    <a:lnTo>
                      <a:pt x="1012" y="7391"/>
                    </a:lnTo>
                    <a:cubicBezTo>
                      <a:pt x="1100" y="7391"/>
                      <a:pt x="1166" y="7325"/>
                      <a:pt x="1166" y="7248"/>
                    </a:cubicBezTo>
                    <a:cubicBezTo>
                      <a:pt x="1166" y="7160"/>
                      <a:pt x="1100" y="7094"/>
                      <a:pt x="1012" y="7094"/>
                    </a:cubicBezTo>
                    <a:lnTo>
                      <a:pt x="748" y="7094"/>
                    </a:lnTo>
                    <a:lnTo>
                      <a:pt x="748" y="6357"/>
                    </a:lnTo>
                    <a:lnTo>
                      <a:pt x="2255" y="6357"/>
                    </a:lnTo>
                    <a:lnTo>
                      <a:pt x="2255" y="7094"/>
                    </a:lnTo>
                    <a:lnTo>
                      <a:pt x="1617" y="7094"/>
                    </a:lnTo>
                    <a:cubicBezTo>
                      <a:pt x="1540" y="7094"/>
                      <a:pt x="1463" y="7160"/>
                      <a:pt x="1463" y="7248"/>
                    </a:cubicBezTo>
                    <a:cubicBezTo>
                      <a:pt x="1463" y="7325"/>
                      <a:pt x="1540" y="7391"/>
                      <a:pt x="1617" y="7391"/>
                    </a:cubicBezTo>
                    <a:lnTo>
                      <a:pt x="2288" y="7391"/>
                    </a:lnTo>
                    <a:cubicBezTo>
                      <a:pt x="2431" y="7391"/>
                      <a:pt x="2563" y="7270"/>
                      <a:pt x="2563" y="7116"/>
                    </a:cubicBezTo>
                    <a:lnTo>
                      <a:pt x="2563" y="6335"/>
                    </a:lnTo>
                    <a:cubicBezTo>
                      <a:pt x="2563" y="6181"/>
                      <a:pt x="2431" y="6049"/>
                      <a:pt x="2288" y="6049"/>
                    </a:cubicBezTo>
                    <a:lnTo>
                      <a:pt x="2233" y="6049"/>
                    </a:lnTo>
                    <a:lnTo>
                      <a:pt x="2233" y="5598"/>
                    </a:lnTo>
                    <a:cubicBezTo>
                      <a:pt x="2244" y="5521"/>
                      <a:pt x="2255" y="5455"/>
                      <a:pt x="2277" y="5378"/>
                    </a:cubicBezTo>
                    <a:cubicBezTo>
                      <a:pt x="2321" y="5268"/>
                      <a:pt x="2332" y="5136"/>
                      <a:pt x="2321" y="5016"/>
                    </a:cubicBezTo>
                    <a:lnTo>
                      <a:pt x="4586" y="5016"/>
                    </a:lnTo>
                    <a:cubicBezTo>
                      <a:pt x="4608" y="5016"/>
                      <a:pt x="4608" y="5027"/>
                      <a:pt x="4641" y="5104"/>
                    </a:cubicBezTo>
                    <a:cubicBezTo>
                      <a:pt x="4685" y="5235"/>
                      <a:pt x="4806" y="5323"/>
                      <a:pt x="4949" y="5323"/>
                    </a:cubicBezTo>
                    <a:lnTo>
                      <a:pt x="5543" y="5323"/>
                    </a:lnTo>
                    <a:cubicBezTo>
                      <a:pt x="5675" y="5323"/>
                      <a:pt x="5796" y="5235"/>
                      <a:pt x="5840" y="5104"/>
                    </a:cubicBezTo>
                    <a:cubicBezTo>
                      <a:pt x="5884" y="5027"/>
                      <a:pt x="5873" y="5016"/>
                      <a:pt x="5895" y="5016"/>
                    </a:cubicBezTo>
                    <a:lnTo>
                      <a:pt x="8171" y="5016"/>
                    </a:lnTo>
                    <a:cubicBezTo>
                      <a:pt x="8149" y="5136"/>
                      <a:pt x="8171" y="5268"/>
                      <a:pt x="8204" y="5378"/>
                    </a:cubicBezTo>
                    <a:cubicBezTo>
                      <a:pt x="8237" y="5455"/>
                      <a:pt x="8248" y="5521"/>
                      <a:pt x="8248" y="5598"/>
                    </a:cubicBezTo>
                    <a:lnTo>
                      <a:pt x="8259" y="6049"/>
                    </a:lnTo>
                    <a:lnTo>
                      <a:pt x="8204" y="6049"/>
                    </a:lnTo>
                    <a:cubicBezTo>
                      <a:pt x="8050" y="6049"/>
                      <a:pt x="7929" y="6181"/>
                      <a:pt x="7929" y="6335"/>
                    </a:cubicBezTo>
                    <a:lnTo>
                      <a:pt x="7929" y="7116"/>
                    </a:lnTo>
                    <a:cubicBezTo>
                      <a:pt x="7929" y="7270"/>
                      <a:pt x="8050" y="7391"/>
                      <a:pt x="8204" y="7391"/>
                    </a:cubicBezTo>
                    <a:lnTo>
                      <a:pt x="8688" y="7391"/>
                    </a:lnTo>
                    <a:cubicBezTo>
                      <a:pt x="8776" y="7391"/>
                      <a:pt x="8842" y="7325"/>
                      <a:pt x="8842" y="7248"/>
                    </a:cubicBezTo>
                    <a:cubicBezTo>
                      <a:pt x="8842" y="7160"/>
                      <a:pt x="8776" y="7094"/>
                      <a:pt x="8688" y="7094"/>
                    </a:cubicBezTo>
                    <a:lnTo>
                      <a:pt x="8226" y="7094"/>
                    </a:lnTo>
                    <a:lnTo>
                      <a:pt x="8226" y="6357"/>
                    </a:lnTo>
                    <a:lnTo>
                      <a:pt x="9744" y="6357"/>
                    </a:lnTo>
                    <a:lnTo>
                      <a:pt x="9744" y="7094"/>
                    </a:lnTo>
                    <a:lnTo>
                      <a:pt x="9293" y="7094"/>
                    </a:lnTo>
                    <a:cubicBezTo>
                      <a:pt x="9205" y="7094"/>
                      <a:pt x="9139" y="7160"/>
                      <a:pt x="9139" y="7248"/>
                    </a:cubicBezTo>
                    <a:cubicBezTo>
                      <a:pt x="9139" y="7325"/>
                      <a:pt x="9205" y="7391"/>
                      <a:pt x="9293" y="7391"/>
                    </a:cubicBezTo>
                    <a:lnTo>
                      <a:pt x="9766" y="7391"/>
                    </a:lnTo>
                    <a:cubicBezTo>
                      <a:pt x="9920" y="7391"/>
                      <a:pt x="10041" y="7270"/>
                      <a:pt x="10041" y="7116"/>
                    </a:cubicBezTo>
                    <a:lnTo>
                      <a:pt x="10041" y="6335"/>
                    </a:lnTo>
                    <a:cubicBezTo>
                      <a:pt x="10041" y="6181"/>
                      <a:pt x="9920" y="6049"/>
                      <a:pt x="9766" y="6049"/>
                    </a:cubicBezTo>
                    <a:lnTo>
                      <a:pt x="9656" y="6049"/>
                    </a:lnTo>
                    <a:lnTo>
                      <a:pt x="9656" y="5642"/>
                    </a:lnTo>
                    <a:cubicBezTo>
                      <a:pt x="9656" y="5565"/>
                      <a:pt x="9678" y="5488"/>
                      <a:pt x="9722" y="5422"/>
                    </a:cubicBezTo>
                    <a:lnTo>
                      <a:pt x="9711" y="5422"/>
                    </a:lnTo>
                    <a:lnTo>
                      <a:pt x="10217" y="4686"/>
                    </a:lnTo>
                    <a:cubicBezTo>
                      <a:pt x="10481" y="4301"/>
                      <a:pt x="10426" y="3795"/>
                      <a:pt x="10096" y="3476"/>
                    </a:cubicBezTo>
                    <a:lnTo>
                      <a:pt x="9139" y="2541"/>
                    </a:lnTo>
                    <a:lnTo>
                      <a:pt x="9139" y="903"/>
                    </a:lnTo>
                    <a:cubicBezTo>
                      <a:pt x="9139" y="716"/>
                      <a:pt x="8985" y="573"/>
                      <a:pt x="8809" y="573"/>
                    </a:cubicBezTo>
                    <a:lnTo>
                      <a:pt x="8512" y="573"/>
                    </a:lnTo>
                    <a:lnTo>
                      <a:pt x="8512" y="254"/>
                    </a:lnTo>
                    <a:cubicBezTo>
                      <a:pt x="8512" y="111"/>
                      <a:pt x="8391" y="1"/>
                      <a:pt x="8259" y="1"/>
                    </a:cubicBezTo>
                    <a:lnTo>
                      <a:pt x="6060" y="1"/>
                    </a:lnTo>
                    <a:cubicBezTo>
                      <a:pt x="5708" y="1"/>
                      <a:pt x="5411" y="177"/>
                      <a:pt x="5235" y="452"/>
                    </a:cubicBezTo>
                    <a:cubicBezTo>
                      <a:pt x="5070" y="177"/>
                      <a:pt x="4762" y="1"/>
                      <a:pt x="4421" y="1"/>
                    </a:cubicBezTo>
                    <a:lnTo>
                      <a:pt x="3783" y="1"/>
                    </a:lnTo>
                    <a:cubicBezTo>
                      <a:pt x="3695" y="1"/>
                      <a:pt x="3629" y="67"/>
                      <a:pt x="3629" y="155"/>
                    </a:cubicBezTo>
                    <a:cubicBezTo>
                      <a:pt x="3629" y="232"/>
                      <a:pt x="3695" y="298"/>
                      <a:pt x="3783" y="298"/>
                    </a:cubicBezTo>
                    <a:lnTo>
                      <a:pt x="4421" y="298"/>
                    </a:lnTo>
                    <a:cubicBezTo>
                      <a:pt x="4784" y="298"/>
                      <a:pt x="5092" y="606"/>
                      <a:pt x="5092" y="969"/>
                    </a:cubicBezTo>
                    <a:lnTo>
                      <a:pt x="5092" y="3817"/>
                    </a:lnTo>
                    <a:cubicBezTo>
                      <a:pt x="5092" y="3949"/>
                      <a:pt x="4982" y="4059"/>
                      <a:pt x="4850" y="4059"/>
                    </a:cubicBezTo>
                    <a:lnTo>
                      <a:pt x="2398" y="4059"/>
                    </a:lnTo>
                    <a:lnTo>
                      <a:pt x="2629" y="3619"/>
                    </a:lnTo>
                    <a:cubicBezTo>
                      <a:pt x="2706" y="3465"/>
                      <a:pt x="2684" y="3278"/>
                      <a:pt x="2552" y="3146"/>
                    </a:cubicBezTo>
                    <a:cubicBezTo>
                      <a:pt x="2475" y="3069"/>
                      <a:pt x="2376" y="3036"/>
                      <a:pt x="2266" y="3036"/>
                    </a:cubicBezTo>
                    <a:lnTo>
                      <a:pt x="2266" y="309"/>
                    </a:lnTo>
                    <a:lnTo>
                      <a:pt x="3178" y="309"/>
                    </a:lnTo>
                    <a:cubicBezTo>
                      <a:pt x="3255" y="309"/>
                      <a:pt x="3332" y="243"/>
                      <a:pt x="3332" y="155"/>
                    </a:cubicBezTo>
                    <a:cubicBezTo>
                      <a:pt x="3332" y="67"/>
                      <a:pt x="3255" y="1"/>
                      <a:pt x="3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6"/>
              <p:cNvSpPr/>
              <p:nvPr/>
            </p:nvSpPr>
            <p:spPr>
              <a:xfrm>
                <a:off x="5922940" y="2205512"/>
                <a:ext cx="76812" cy="13080"/>
              </a:xfrm>
              <a:custGeom>
                <a:avLst/>
                <a:gdLst/>
                <a:ahLst/>
                <a:cxnLst/>
                <a:rect l="l" t="t" r="r" b="b"/>
                <a:pathLst>
                  <a:path w="1750" h="298" extrusionOk="0">
                    <a:moveTo>
                      <a:pt x="155" y="1"/>
                    </a:moveTo>
                    <a:cubicBezTo>
                      <a:pt x="67" y="1"/>
                      <a:pt x="1" y="67"/>
                      <a:pt x="1" y="155"/>
                    </a:cubicBezTo>
                    <a:cubicBezTo>
                      <a:pt x="1" y="232"/>
                      <a:pt x="67" y="298"/>
                      <a:pt x="155" y="298"/>
                    </a:cubicBezTo>
                    <a:lnTo>
                      <a:pt x="1595" y="298"/>
                    </a:lnTo>
                    <a:cubicBezTo>
                      <a:pt x="1683" y="298"/>
                      <a:pt x="1749" y="232"/>
                      <a:pt x="1749" y="155"/>
                    </a:cubicBezTo>
                    <a:cubicBezTo>
                      <a:pt x="1749" y="67"/>
                      <a:pt x="1683"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6"/>
              <p:cNvSpPr/>
              <p:nvPr/>
            </p:nvSpPr>
            <p:spPr>
              <a:xfrm>
                <a:off x="5922940" y="2239309"/>
                <a:ext cx="76812" cy="13563"/>
              </a:xfrm>
              <a:custGeom>
                <a:avLst/>
                <a:gdLst/>
                <a:ahLst/>
                <a:cxnLst/>
                <a:rect l="l" t="t" r="r" b="b"/>
                <a:pathLst>
                  <a:path w="1750" h="309" extrusionOk="0">
                    <a:moveTo>
                      <a:pt x="155" y="0"/>
                    </a:moveTo>
                    <a:cubicBezTo>
                      <a:pt x="67" y="0"/>
                      <a:pt x="1" y="66"/>
                      <a:pt x="1" y="154"/>
                    </a:cubicBezTo>
                    <a:cubicBezTo>
                      <a:pt x="1" y="242"/>
                      <a:pt x="67" y="308"/>
                      <a:pt x="155" y="308"/>
                    </a:cubicBezTo>
                    <a:lnTo>
                      <a:pt x="1595" y="308"/>
                    </a:lnTo>
                    <a:cubicBezTo>
                      <a:pt x="1683" y="308"/>
                      <a:pt x="1749" y="242"/>
                      <a:pt x="1749" y="154"/>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5922940" y="2273589"/>
                <a:ext cx="76812" cy="13080"/>
              </a:xfrm>
              <a:custGeom>
                <a:avLst/>
                <a:gdLst/>
                <a:ahLst/>
                <a:cxnLst/>
                <a:rect l="l" t="t" r="r" b="b"/>
                <a:pathLst>
                  <a:path w="1750" h="298" extrusionOk="0">
                    <a:moveTo>
                      <a:pt x="155" y="0"/>
                    </a:moveTo>
                    <a:cubicBezTo>
                      <a:pt x="67" y="0"/>
                      <a:pt x="1" y="66"/>
                      <a:pt x="1" y="143"/>
                    </a:cubicBezTo>
                    <a:cubicBezTo>
                      <a:pt x="1" y="231"/>
                      <a:pt x="67" y="297"/>
                      <a:pt x="155" y="297"/>
                    </a:cubicBezTo>
                    <a:lnTo>
                      <a:pt x="1595" y="297"/>
                    </a:lnTo>
                    <a:cubicBezTo>
                      <a:pt x="1683" y="297"/>
                      <a:pt x="1749" y="231"/>
                      <a:pt x="1749" y="143"/>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6"/>
              <p:cNvSpPr/>
              <p:nvPr/>
            </p:nvSpPr>
            <p:spPr>
              <a:xfrm>
                <a:off x="5922940" y="2307386"/>
                <a:ext cx="76812" cy="13036"/>
              </a:xfrm>
              <a:custGeom>
                <a:avLst/>
                <a:gdLst/>
                <a:ahLst/>
                <a:cxnLst/>
                <a:rect l="l" t="t" r="r" b="b"/>
                <a:pathLst>
                  <a:path w="1750" h="297" extrusionOk="0">
                    <a:moveTo>
                      <a:pt x="155" y="0"/>
                    </a:moveTo>
                    <a:cubicBezTo>
                      <a:pt x="67" y="0"/>
                      <a:pt x="1" y="66"/>
                      <a:pt x="1" y="154"/>
                    </a:cubicBezTo>
                    <a:cubicBezTo>
                      <a:pt x="1" y="231"/>
                      <a:pt x="67" y="297"/>
                      <a:pt x="155" y="297"/>
                    </a:cubicBezTo>
                    <a:lnTo>
                      <a:pt x="1595" y="297"/>
                    </a:lnTo>
                    <a:cubicBezTo>
                      <a:pt x="1683" y="297"/>
                      <a:pt x="1749" y="231"/>
                      <a:pt x="1749" y="154"/>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5790692" y="2205512"/>
                <a:ext cx="76329" cy="13563"/>
              </a:xfrm>
              <a:custGeom>
                <a:avLst/>
                <a:gdLst/>
                <a:ahLst/>
                <a:cxnLst/>
                <a:rect l="l" t="t" r="r" b="b"/>
                <a:pathLst>
                  <a:path w="1739" h="309" extrusionOk="0">
                    <a:moveTo>
                      <a:pt x="144" y="1"/>
                    </a:moveTo>
                    <a:cubicBezTo>
                      <a:pt x="67" y="1"/>
                      <a:pt x="1" y="67"/>
                      <a:pt x="1" y="155"/>
                    </a:cubicBezTo>
                    <a:cubicBezTo>
                      <a:pt x="1" y="232"/>
                      <a:pt x="67" y="309"/>
                      <a:pt x="144" y="309"/>
                    </a:cubicBezTo>
                    <a:lnTo>
                      <a:pt x="1584" y="309"/>
                    </a:lnTo>
                    <a:cubicBezTo>
                      <a:pt x="1672" y="309"/>
                      <a:pt x="1738" y="232"/>
                      <a:pt x="1738" y="155"/>
                    </a:cubicBezTo>
                    <a:cubicBezTo>
                      <a:pt x="1738" y="67"/>
                      <a:pt x="1672" y="1"/>
                      <a:pt x="1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6"/>
              <p:cNvSpPr/>
              <p:nvPr/>
            </p:nvSpPr>
            <p:spPr>
              <a:xfrm>
                <a:off x="5790692" y="2239309"/>
                <a:ext cx="76329" cy="13563"/>
              </a:xfrm>
              <a:custGeom>
                <a:avLst/>
                <a:gdLst/>
                <a:ahLst/>
                <a:cxnLst/>
                <a:rect l="l" t="t" r="r" b="b"/>
                <a:pathLst>
                  <a:path w="1739" h="309" extrusionOk="0">
                    <a:moveTo>
                      <a:pt x="144" y="0"/>
                    </a:moveTo>
                    <a:cubicBezTo>
                      <a:pt x="67" y="0"/>
                      <a:pt x="1" y="66"/>
                      <a:pt x="1" y="154"/>
                    </a:cubicBezTo>
                    <a:cubicBezTo>
                      <a:pt x="1" y="242"/>
                      <a:pt x="67" y="308"/>
                      <a:pt x="144" y="308"/>
                    </a:cubicBezTo>
                    <a:lnTo>
                      <a:pt x="1584" y="308"/>
                    </a:lnTo>
                    <a:cubicBezTo>
                      <a:pt x="1672" y="308"/>
                      <a:pt x="1738" y="242"/>
                      <a:pt x="1738" y="154"/>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6"/>
              <p:cNvSpPr/>
              <p:nvPr/>
            </p:nvSpPr>
            <p:spPr>
              <a:xfrm>
                <a:off x="5790692" y="2273589"/>
                <a:ext cx="76329" cy="13080"/>
              </a:xfrm>
              <a:custGeom>
                <a:avLst/>
                <a:gdLst/>
                <a:ahLst/>
                <a:cxnLst/>
                <a:rect l="l" t="t" r="r" b="b"/>
                <a:pathLst>
                  <a:path w="1739" h="298" extrusionOk="0">
                    <a:moveTo>
                      <a:pt x="144" y="0"/>
                    </a:moveTo>
                    <a:cubicBezTo>
                      <a:pt x="67" y="0"/>
                      <a:pt x="1" y="66"/>
                      <a:pt x="1" y="143"/>
                    </a:cubicBezTo>
                    <a:cubicBezTo>
                      <a:pt x="1" y="231"/>
                      <a:pt x="67" y="297"/>
                      <a:pt x="144" y="297"/>
                    </a:cubicBezTo>
                    <a:lnTo>
                      <a:pt x="1584" y="297"/>
                    </a:lnTo>
                    <a:cubicBezTo>
                      <a:pt x="1672" y="297"/>
                      <a:pt x="1738" y="231"/>
                      <a:pt x="1738" y="143"/>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5790692" y="2307386"/>
                <a:ext cx="76329" cy="13036"/>
              </a:xfrm>
              <a:custGeom>
                <a:avLst/>
                <a:gdLst/>
                <a:ahLst/>
                <a:cxnLst/>
                <a:rect l="l" t="t" r="r" b="b"/>
                <a:pathLst>
                  <a:path w="1739" h="297" extrusionOk="0">
                    <a:moveTo>
                      <a:pt x="144" y="0"/>
                    </a:moveTo>
                    <a:cubicBezTo>
                      <a:pt x="67" y="0"/>
                      <a:pt x="1" y="66"/>
                      <a:pt x="1" y="154"/>
                    </a:cubicBezTo>
                    <a:cubicBezTo>
                      <a:pt x="1" y="231"/>
                      <a:pt x="67" y="297"/>
                      <a:pt x="144" y="297"/>
                    </a:cubicBezTo>
                    <a:lnTo>
                      <a:pt x="1584" y="297"/>
                    </a:lnTo>
                    <a:cubicBezTo>
                      <a:pt x="1672" y="297"/>
                      <a:pt x="1738" y="231"/>
                      <a:pt x="1738" y="154"/>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6"/>
            <p:cNvGrpSpPr/>
            <p:nvPr/>
          </p:nvGrpSpPr>
          <p:grpSpPr>
            <a:xfrm>
              <a:off x="6469981" y="2818928"/>
              <a:ext cx="256815" cy="451478"/>
              <a:chOff x="5698036" y="2841117"/>
              <a:chExt cx="256815" cy="451478"/>
            </a:xfrm>
          </p:grpSpPr>
          <p:sp>
            <p:nvSpPr>
              <p:cNvPr id="5102" name="Google Shape;5102;p76"/>
              <p:cNvSpPr/>
              <p:nvPr/>
            </p:nvSpPr>
            <p:spPr>
              <a:xfrm>
                <a:off x="5698036" y="2841117"/>
                <a:ext cx="256815" cy="451478"/>
              </a:xfrm>
              <a:custGeom>
                <a:avLst/>
                <a:gdLst/>
                <a:ahLst/>
                <a:cxnLst/>
                <a:rect l="l" t="t" r="r" b="b"/>
                <a:pathLst>
                  <a:path w="5851" h="10286" extrusionOk="0">
                    <a:moveTo>
                      <a:pt x="4201" y="2114"/>
                    </a:moveTo>
                    <a:lnTo>
                      <a:pt x="4201" y="3401"/>
                    </a:lnTo>
                    <a:cubicBezTo>
                      <a:pt x="4201" y="3434"/>
                      <a:pt x="4190" y="3456"/>
                      <a:pt x="4157" y="3467"/>
                    </a:cubicBezTo>
                    <a:cubicBezTo>
                      <a:pt x="3750" y="3637"/>
                      <a:pt x="3343" y="3723"/>
                      <a:pt x="2936" y="3723"/>
                    </a:cubicBezTo>
                    <a:cubicBezTo>
                      <a:pt x="2529" y="3723"/>
                      <a:pt x="2123" y="3637"/>
                      <a:pt x="1716" y="3467"/>
                    </a:cubicBezTo>
                    <a:cubicBezTo>
                      <a:pt x="1694" y="3456"/>
                      <a:pt x="1672" y="3434"/>
                      <a:pt x="1672" y="3401"/>
                    </a:cubicBezTo>
                    <a:lnTo>
                      <a:pt x="1672" y="2114"/>
                    </a:lnTo>
                    <a:lnTo>
                      <a:pt x="2837" y="2763"/>
                    </a:lnTo>
                    <a:cubicBezTo>
                      <a:pt x="2870" y="2785"/>
                      <a:pt x="2903" y="2785"/>
                      <a:pt x="2936" y="2785"/>
                    </a:cubicBezTo>
                    <a:cubicBezTo>
                      <a:pt x="2969" y="2785"/>
                      <a:pt x="3002" y="2785"/>
                      <a:pt x="3035" y="2763"/>
                    </a:cubicBezTo>
                    <a:lnTo>
                      <a:pt x="3618" y="2444"/>
                    </a:lnTo>
                    <a:lnTo>
                      <a:pt x="3618" y="3236"/>
                    </a:lnTo>
                    <a:cubicBezTo>
                      <a:pt x="3618" y="3324"/>
                      <a:pt x="3684" y="3390"/>
                      <a:pt x="3772" y="3390"/>
                    </a:cubicBezTo>
                    <a:cubicBezTo>
                      <a:pt x="3860" y="3390"/>
                      <a:pt x="3926" y="3324"/>
                      <a:pt x="3926" y="3236"/>
                    </a:cubicBezTo>
                    <a:lnTo>
                      <a:pt x="3926" y="2268"/>
                    </a:lnTo>
                    <a:lnTo>
                      <a:pt x="4201" y="2114"/>
                    </a:lnTo>
                    <a:close/>
                    <a:moveTo>
                      <a:pt x="2931" y="0"/>
                    </a:moveTo>
                    <a:cubicBezTo>
                      <a:pt x="2898" y="0"/>
                      <a:pt x="2865" y="8"/>
                      <a:pt x="2837" y="25"/>
                    </a:cubicBezTo>
                    <a:lnTo>
                      <a:pt x="1848" y="575"/>
                    </a:lnTo>
                    <a:cubicBezTo>
                      <a:pt x="1782" y="608"/>
                      <a:pt x="1749" y="707"/>
                      <a:pt x="1793" y="773"/>
                    </a:cubicBezTo>
                    <a:cubicBezTo>
                      <a:pt x="1823" y="826"/>
                      <a:pt x="1876" y="853"/>
                      <a:pt x="1931" y="853"/>
                    </a:cubicBezTo>
                    <a:cubicBezTo>
                      <a:pt x="1954" y="853"/>
                      <a:pt x="1978" y="848"/>
                      <a:pt x="2002" y="839"/>
                    </a:cubicBezTo>
                    <a:lnTo>
                      <a:pt x="2936" y="322"/>
                    </a:lnTo>
                    <a:lnTo>
                      <a:pt x="4894" y="1399"/>
                    </a:lnTo>
                    <a:cubicBezTo>
                      <a:pt x="4762" y="1465"/>
                      <a:pt x="3904" y="1938"/>
                      <a:pt x="3794" y="2004"/>
                    </a:cubicBezTo>
                    <a:lnTo>
                      <a:pt x="3035" y="1289"/>
                    </a:lnTo>
                    <a:cubicBezTo>
                      <a:pt x="3009" y="1258"/>
                      <a:pt x="2973" y="1244"/>
                      <a:pt x="2936" y="1244"/>
                    </a:cubicBezTo>
                    <a:cubicBezTo>
                      <a:pt x="2896" y="1244"/>
                      <a:pt x="2855" y="1261"/>
                      <a:pt x="2826" y="1289"/>
                    </a:cubicBezTo>
                    <a:cubicBezTo>
                      <a:pt x="2771" y="1355"/>
                      <a:pt x="2771" y="1443"/>
                      <a:pt x="2826" y="1509"/>
                    </a:cubicBezTo>
                    <a:lnTo>
                      <a:pt x="3519" y="2147"/>
                    </a:lnTo>
                    <a:lnTo>
                      <a:pt x="2936" y="2477"/>
                    </a:lnTo>
                    <a:cubicBezTo>
                      <a:pt x="2727" y="2356"/>
                      <a:pt x="1199" y="1520"/>
                      <a:pt x="979" y="1399"/>
                    </a:cubicBezTo>
                    <a:lnTo>
                      <a:pt x="1463" y="1125"/>
                    </a:lnTo>
                    <a:cubicBezTo>
                      <a:pt x="1529" y="1092"/>
                      <a:pt x="1562" y="993"/>
                      <a:pt x="1518" y="927"/>
                    </a:cubicBezTo>
                    <a:cubicBezTo>
                      <a:pt x="1487" y="873"/>
                      <a:pt x="1435" y="846"/>
                      <a:pt x="1380" y="846"/>
                    </a:cubicBezTo>
                    <a:cubicBezTo>
                      <a:pt x="1356" y="846"/>
                      <a:pt x="1332" y="851"/>
                      <a:pt x="1309" y="861"/>
                    </a:cubicBezTo>
                    <a:lnTo>
                      <a:pt x="671" y="1223"/>
                    </a:lnTo>
                    <a:cubicBezTo>
                      <a:pt x="605" y="1256"/>
                      <a:pt x="561" y="1322"/>
                      <a:pt x="561" y="1399"/>
                    </a:cubicBezTo>
                    <a:cubicBezTo>
                      <a:pt x="561" y="1465"/>
                      <a:pt x="605" y="1531"/>
                      <a:pt x="671" y="1575"/>
                    </a:cubicBezTo>
                    <a:lnTo>
                      <a:pt x="1364" y="1960"/>
                    </a:lnTo>
                    <a:lnTo>
                      <a:pt x="1364" y="2928"/>
                    </a:lnTo>
                    <a:cubicBezTo>
                      <a:pt x="979" y="3170"/>
                      <a:pt x="660" y="3511"/>
                      <a:pt x="418" y="3907"/>
                    </a:cubicBezTo>
                    <a:cubicBezTo>
                      <a:pt x="165" y="4336"/>
                      <a:pt x="22" y="4831"/>
                      <a:pt x="11" y="5336"/>
                    </a:cubicBezTo>
                    <a:cubicBezTo>
                      <a:pt x="0" y="6326"/>
                      <a:pt x="484" y="7250"/>
                      <a:pt x="1309" y="7811"/>
                    </a:cubicBezTo>
                    <a:cubicBezTo>
                      <a:pt x="1386" y="7855"/>
                      <a:pt x="1430" y="7943"/>
                      <a:pt x="1430" y="8031"/>
                    </a:cubicBezTo>
                    <a:lnTo>
                      <a:pt x="1430" y="9273"/>
                    </a:lnTo>
                    <a:cubicBezTo>
                      <a:pt x="1430" y="9834"/>
                      <a:pt x="1881" y="10285"/>
                      <a:pt x="2441" y="10285"/>
                    </a:cubicBezTo>
                    <a:lnTo>
                      <a:pt x="2672" y="10285"/>
                    </a:lnTo>
                    <a:cubicBezTo>
                      <a:pt x="2749" y="10285"/>
                      <a:pt x="2815" y="10219"/>
                      <a:pt x="2815" y="10142"/>
                    </a:cubicBezTo>
                    <a:cubicBezTo>
                      <a:pt x="2815" y="10054"/>
                      <a:pt x="2749" y="9988"/>
                      <a:pt x="2672" y="9988"/>
                    </a:cubicBezTo>
                    <a:lnTo>
                      <a:pt x="2441" y="9988"/>
                    </a:lnTo>
                    <a:cubicBezTo>
                      <a:pt x="2046" y="9988"/>
                      <a:pt x="1727" y="9669"/>
                      <a:pt x="1727" y="9273"/>
                    </a:cubicBezTo>
                    <a:lnTo>
                      <a:pt x="1727" y="8581"/>
                    </a:lnTo>
                    <a:lnTo>
                      <a:pt x="4135" y="8581"/>
                    </a:lnTo>
                    <a:lnTo>
                      <a:pt x="4135" y="9273"/>
                    </a:lnTo>
                    <a:cubicBezTo>
                      <a:pt x="4135" y="9669"/>
                      <a:pt x="3816" y="9988"/>
                      <a:pt x="3420" y="9988"/>
                    </a:cubicBezTo>
                    <a:lnTo>
                      <a:pt x="3266" y="9988"/>
                    </a:lnTo>
                    <a:cubicBezTo>
                      <a:pt x="3189" y="9988"/>
                      <a:pt x="3123" y="10054"/>
                      <a:pt x="3123" y="10142"/>
                    </a:cubicBezTo>
                    <a:cubicBezTo>
                      <a:pt x="3123" y="10219"/>
                      <a:pt x="3189" y="10285"/>
                      <a:pt x="3266" y="10285"/>
                    </a:cubicBezTo>
                    <a:lnTo>
                      <a:pt x="3420" y="10285"/>
                    </a:lnTo>
                    <a:cubicBezTo>
                      <a:pt x="3981" y="10285"/>
                      <a:pt x="4443" y="9834"/>
                      <a:pt x="4443" y="9273"/>
                    </a:cubicBezTo>
                    <a:lnTo>
                      <a:pt x="4443" y="8427"/>
                    </a:lnTo>
                    <a:lnTo>
                      <a:pt x="4443" y="8031"/>
                    </a:lnTo>
                    <a:cubicBezTo>
                      <a:pt x="4443" y="7943"/>
                      <a:pt x="4487" y="7855"/>
                      <a:pt x="4553" y="7811"/>
                    </a:cubicBezTo>
                    <a:cubicBezTo>
                      <a:pt x="5235" y="7349"/>
                      <a:pt x="5697" y="6623"/>
                      <a:pt x="5818" y="5820"/>
                    </a:cubicBezTo>
                    <a:cubicBezTo>
                      <a:pt x="5829" y="5743"/>
                      <a:pt x="5774" y="5666"/>
                      <a:pt x="5686" y="5655"/>
                    </a:cubicBezTo>
                    <a:lnTo>
                      <a:pt x="5697" y="5655"/>
                    </a:lnTo>
                    <a:cubicBezTo>
                      <a:pt x="5689" y="5654"/>
                      <a:pt x="5682" y="5654"/>
                      <a:pt x="5674" y="5654"/>
                    </a:cubicBezTo>
                    <a:cubicBezTo>
                      <a:pt x="5596" y="5654"/>
                      <a:pt x="5531" y="5706"/>
                      <a:pt x="5521" y="5776"/>
                    </a:cubicBezTo>
                    <a:cubicBezTo>
                      <a:pt x="5411" y="6502"/>
                      <a:pt x="5004" y="7151"/>
                      <a:pt x="4388" y="7558"/>
                    </a:cubicBezTo>
                    <a:cubicBezTo>
                      <a:pt x="4234" y="7668"/>
                      <a:pt x="4135" y="7844"/>
                      <a:pt x="4135" y="8031"/>
                    </a:cubicBezTo>
                    <a:lnTo>
                      <a:pt x="4135" y="8284"/>
                    </a:lnTo>
                    <a:lnTo>
                      <a:pt x="3090" y="8284"/>
                    </a:lnTo>
                    <a:lnTo>
                      <a:pt x="3090" y="6612"/>
                    </a:lnTo>
                    <a:cubicBezTo>
                      <a:pt x="3420" y="6535"/>
                      <a:pt x="3673" y="6238"/>
                      <a:pt x="3673" y="5886"/>
                    </a:cubicBezTo>
                    <a:cubicBezTo>
                      <a:pt x="3673" y="5798"/>
                      <a:pt x="3607" y="5732"/>
                      <a:pt x="3519" y="5732"/>
                    </a:cubicBezTo>
                    <a:cubicBezTo>
                      <a:pt x="3431" y="5732"/>
                      <a:pt x="3365" y="5798"/>
                      <a:pt x="3365" y="5886"/>
                    </a:cubicBezTo>
                    <a:cubicBezTo>
                      <a:pt x="3365" y="6128"/>
                      <a:pt x="3178" y="6326"/>
                      <a:pt x="2936" y="6326"/>
                    </a:cubicBezTo>
                    <a:cubicBezTo>
                      <a:pt x="2694" y="6326"/>
                      <a:pt x="2496" y="6128"/>
                      <a:pt x="2496" y="5886"/>
                    </a:cubicBezTo>
                    <a:cubicBezTo>
                      <a:pt x="2496" y="5798"/>
                      <a:pt x="2430" y="5732"/>
                      <a:pt x="2342" y="5732"/>
                    </a:cubicBezTo>
                    <a:cubicBezTo>
                      <a:pt x="2266" y="5732"/>
                      <a:pt x="2200" y="5798"/>
                      <a:pt x="2200" y="5886"/>
                    </a:cubicBezTo>
                    <a:cubicBezTo>
                      <a:pt x="2200" y="6238"/>
                      <a:pt x="2452" y="6535"/>
                      <a:pt x="2782" y="6612"/>
                    </a:cubicBezTo>
                    <a:lnTo>
                      <a:pt x="2782" y="8284"/>
                    </a:lnTo>
                    <a:lnTo>
                      <a:pt x="1727" y="8284"/>
                    </a:lnTo>
                    <a:lnTo>
                      <a:pt x="1727" y="8031"/>
                    </a:lnTo>
                    <a:cubicBezTo>
                      <a:pt x="1727" y="7844"/>
                      <a:pt x="1628" y="7668"/>
                      <a:pt x="1474" y="7558"/>
                    </a:cubicBezTo>
                    <a:cubicBezTo>
                      <a:pt x="737" y="7063"/>
                      <a:pt x="297" y="6227"/>
                      <a:pt x="319" y="5336"/>
                    </a:cubicBezTo>
                    <a:cubicBezTo>
                      <a:pt x="319" y="4886"/>
                      <a:pt x="451" y="4446"/>
                      <a:pt x="682" y="4061"/>
                    </a:cubicBezTo>
                    <a:cubicBezTo>
                      <a:pt x="858" y="3764"/>
                      <a:pt x="1089" y="3500"/>
                      <a:pt x="1364" y="3291"/>
                    </a:cubicBezTo>
                    <a:lnTo>
                      <a:pt x="1364" y="3412"/>
                    </a:lnTo>
                    <a:cubicBezTo>
                      <a:pt x="1364" y="3555"/>
                      <a:pt x="1452" y="3687"/>
                      <a:pt x="1595" y="3753"/>
                    </a:cubicBezTo>
                    <a:cubicBezTo>
                      <a:pt x="2035" y="3940"/>
                      <a:pt x="2485" y="4028"/>
                      <a:pt x="2936" y="4028"/>
                    </a:cubicBezTo>
                    <a:cubicBezTo>
                      <a:pt x="3376" y="4028"/>
                      <a:pt x="3827" y="3940"/>
                      <a:pt x="4267" y="3753"/>
                    </a:cubicBezTo>
                    <a:cubicBezTo>
                      <a:pt x="4410" y="3687"/>
                      <a:pt x="4498" y="3555"/>
                      <a:pt x="4498" y="3412"/>
                    </a:cubicBezTo>
                    <a:lnTo>
                      <a:pt x="4498" y="3291"/>
                    </a:lnTo>
                    <a:cubicBezTo>
                      <a:pt x="5114" y="3742"/>
                      <a:pt x="5488" y="4446"/>
                      <a:pt x="5543" y="5215"/>
                    </a:cubicBezTo>
                    <a:cubicBezTo>
                      <a:pt x="5554" y="5292"/>
                      <a:pt x="5620" y="5347"/>
                      <a:pt x="5697" y="5347"/>
                    </a:cubicBezTo>
                    <a:lnTo>
                      <a:pt x="5708" y="5347"/>
                    </a:lnTo>
                    <a:cubicBezTo>
                      <a:pt x="5785" y="5347"/>
                      <a:pt x="5851" y="5270"/>
                      <a:pt x="5840" y="5193"/>
                    </a:cubicBezTo>
                    <a:cubicBezTo>
                      <a:pt x="5785" y="4259"/>
                      <a:pt x="5279" y="3423"/>
                      <a:pt x="4498" y="2917"/>
                    </a:cubicBezTo>
                    <a:lnTo>
                      <a:pt x="4498" y="1960"/>
                    </a:lnTo>
                    <a:lnTo>
                      <a:pt x="5202" y="1575"/>
                    </a:lnTo>
                    <a:cubicBezTo>
                      <a:pt x="5268" y="1531"/>
                      <a:pt x="5301" y="1465"/>
                      <a:pt x="5301" y="1399"/>
                    </a:cubicBezTo>
                    <a:cubicBezTo>
                      <a:pt x="5301" y="1322"/>
                      <a:pt x="5257" y="1256"/>
                      <a:pt x="5202" y="1223"/>
                    </a:cubicBezTo>
                    <a:lnTo>
                      <a:pt x="3024" y="25"/>
                    </a:lnTo>
                    <a:cubicBezTo>
                      <a:pt x="2997" y="8"/>
                      <a:pt x="2964" y="0"/>
                      <a:pt x="2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5800349" y="3245234"/>
                <a:ext cx="53154" cy="13563"/>
              </a:xfrm>
              <a:custGeom>
                <a:avLst/>
                <a:gdLst/>
                <a:ahLst/>
                <a:cxnLst/>
                <a:rect l="l" t="t" r="r" b="b"/>
                <a:pathLst>
                  <a:path w="1211" h="309" extrusionOk="0">
                    <a:moveTo>
                      <a:pt x="154" y="0"/>
                    </a:moveTo>
                    <a:cubicBezTo>
                      <a:pt x="66" y="0"/>
                      <a:pt x="0" y="66"/>
                      <a:pt x="0" y="154"/>
                    </a:cubicBezTo>
                    <a:cubicBezTo>
                      <a:pt x="0" y="242"/>
                      <a:pt x="66" y="308"/>
                      <a:pt x="154" y="308"/>
                    </a:cubicBezTo>
                    <a:lnTo>
                      <a:pt x="1056" y="308"/>
                    </a:lnTo>
                    <a:cubicBezTo>
                      <a:pt x="1144" y="308"/>
                      <a:pt x="1210" y="242"/>
                      <a:pt x="1210" y="154"/>
                    </a:cubicBezTo>
                    <a:cubicBezTo>
                      <a:pt x="1210" y="66"/>
                      <a:pt x="1144"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6"/>
            <p:cNvGrpSpPr/>
            <p:nvPr/>
          </p:nvGrpSpPr>
          <p:grpSpPr>
            <a:xfrm>
              <a:off x="6430631" y="3484655"/>
              <a:ext cx="335514" cy="451610"/>
              <a:chOff x="5699001" y="3500073"/>
              <a:chExt cx="335514" cy="451610"/>
            </a:xfrm>
          </p:grpSpPr>
          <p:sp>
            <p:nvSpPr>
              <p:cNvPr id="5105" name="Google Shape;5105;p76"/>
              <p:cNvSpPr/>
              <p:nvPr/>
            </p:nvSpPr>
            <p:spPr>
              <a:xfrm>
                <a:off x="5699001" y="3500073"/>
                <a:ext cx="335514" cy="451610"/>
              </a:xfrm>
              <a:custGeom>
                <a:avLst/>
                <a:gdLst/>
                <a:ahLst/>
                <a:cxnLst/>
                <a:rect l="l" t="t" r="r" b="b"/>
                <a:pathLst>
                  <a:path w="7644" h="10289" extrusionOk="0">
                    <a:moveTo>
                      <a:pt x="6950" y="1167"/>
                    </a:moveTo>
                    <a:lnTo>
                      <a:pt x="7335" y="1211"/>
                    </a:lnTo>
                    <a:lnTo>
                      <a:pt x="7335" y="1222"/>
                    </a:lnTo>
                    <a:lnTo>
                      <a:pt x="7335" y="2101"/>
                    </a:lnTo>
                    <a:lnTo>
                      <a:pt x="6950" y="2145"/>
                    </a:lnTo>
                    <a:lnTo>
                      <a:pt x="6950" y="1167"/>
                    </a:lnTo>
                    <a:close/>
                    <a:moveTo>
                      <a:pt x="6950" y="3179"/>
                    </a:moveTo>
                    <a:lnTo>
                      <a:pt x="7335" y="3223"/>
                    </a:lnTo>
                    <a:lnTo>
                      <a:pt x="7335" y="3234"/>
                    </a:lnTo>
                    <a:lnTo>
                      <a:pt x="7335" y="4114"/>
                    </a:lnTo>
                    <a:lnTo>
                      <a:pt x="6950" y="4158"/>
                    </a:lnTo>
                    <a:lnTo>
                      <a:pt x="6950" y="3179"/>
                    </a:lnTo>
                    <a:close/>
                    <a:moveTo>
                      <a:pt x="6950" y="5191"/>
                    </a:moveTo>
                    <a:lnTo>
                      <a:pt x="7335" y="5246"/>
                    </a:lnTo>
                    <a:lnTo>
                      <a:pt x="7335" y="6126"/>
                    </a:lnTo>
                    <a:lnTo>
                      <a:pt x="6950" y="6170"/>
                    </a:lnTo>
                    <a:lnTo>
                      <a:pt x="6950" y="5191"/>
                    </a:lnTo>
                    <a:close/>
                    <a:moveTo>
                      <a:pt x="4355" y="9260"/>
                    </a:moveTo>
                    <a:lnTo>
                      <a:pt x="4355" y="9975"/>
                    </a:lnTo>
                    <a:lnTo>
                      <a:pt x="4014" y="9865"/>
                    </a:lnTo>
                    <a:cubicBezTo>
                      <a:pt x="3992" y="9860"/>
                      <a:pt x="3967" y="9857"/>
                      <a:pt x="3941" y="9857"/>
                    </a:cubicBezTo>
                    <a:cubicBezTo>
                      <a:pt x="3915" y="9857"/>
                      <a:pt x="3888" y="9860"/>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07"/>
                      <a:pt x="3255" y="10184"/>
                      <a:pt x="3321" y="10239"/>
                    </a:cubicBezTo>
                    <a:cubicBezTo>
                      <a:pt x="3365" y="10268"/>
                      <a:pt x="3419" y="10288"/>
                      <a:pt x="3473" y="10288"/>
                    </a:cubicBezTo>
                    <a:cubicBezTo>
                      <a:pt x="3500" y="10288"/>
                      <a:pt x="3527" y="10283"/>
                      <a:pt x="3552" y="10272"/>
                    </a:cubicBezTo>
                    <a:lnTo>
                      <a:pt x="3937" y="10162"/>
                    </a:lnTo>
                    <a:lnTo>
                      <a:pt x="4322" y="10272"/>
                    </a:lnTo>
                    <a:cubicBezTo>
                      <a:pt x="4348" y="10283"/>
                      <a:pt x="4375" y="10288"/>
                      <a:pt x="4401" y="10288"/>
                    </a:cubicBezTo>
                    <a:cubicBezTo>
                      <a:pt x="4455" y="10288"/>
                      <a:pt x="4509" y="10268"/>
                      <a:pt x="4553" y="10239"/>
                    </a:cubicBezTo>
                    <a:cubicBezTo>
                      <a:pt x="4619" y="10184"/>
                      <a:pt x="4652" y="10107"/>
                      <a:pt x="4652" y="10030"/>
                    </a:cubicBezTo>
                    <a:lnTo>
                      <a:pt x="4652" y="9887"/>
                    </a:lnTo>
                    <a:lnTo>
                      <a:pt x="5114" y="9887"/>
                    </a:lnTo>
                    <a:cubicBezTo>
                      <a:pt x="5191" y="9887"/>
                      <a:pt x="5268" y="9821"/>
                      <a:pt x="5268" y="9733"/>
                    </a:cubicBezTo>
                    <a:cubicBezTo>
                      <a:pt x="5268" y="9645"/>
                      <a:pt x="5191" y="9579"/>
                      <a:pt x="5114" y="9579"/>
                    </a:cubicBezTo>
                    <a:lnTo>
                      <a:pt x="4652" y="9579"/>
                    </a:lnTo>
                    <a:lnTo>
                      <a:pt x="4652" y="9260"/>
                    </a:lnTo>
                    <a:lnTo>
                      <a:pt x="5895" y="9260"/>
                    </a:lnTo>
                    <a:cubicBezTo>
                      <a:pt x="5972" y="9260"/>
                      <a:pt x="6038" y="9194"/>
                      <a:pt x="6038" y="9106"/>
                    </a:cubicBezTo>
                    <a:cubicBezTo>
                      <a:pt x="6038" y="9018"/>
                      <a:pt x="5972" y="8952"/>
                      <a:pt x="5895" y="8952"/>
                    </a:cubicBezTo>
                    <a:lnTo>
                      <a:pt x="1067" y="8952"/>
                    </a:lnTo>
                    <a:cubicBezTo>
                      <a:pt x="979" y="8952"/>
                      <a:pt x="913" y="9018"/>
                      <a:pt x="913" y="9106"/>
                    </a:cubicBezTo>
                    <a:cubicBezTo>
                      <a:pt x="913" y="9194"/>
                      <a:pt x="979" y="9260"/>
                      <a:pt x="1067" y="9260"/>
                    </a:cubicBezTo>
                    <a:lnTo>
                      <a:pt x="3222" y="9260"/>
                    </a:lnTo>
                    <a:lnTo>
                      <a:pt x="3222" y="9579"/>
                    </a:lnTo>
                    <a:lnTo>
                      <a:pt x="748" y="9579"/>
                    </a:lnTo>
                    <a:cubicBezTo>
                      <a:pt x="506" y="9579"/>
                      <a:pt x="308" y="9381"/>
                      <a:pt x="308" y="9139"/>
                    </a:cubicBezTo>
                    <a:lnTo>
                      <a:pt x="308" y="8491"/>
                    </a:lnTo>
                    <a:cubicBezTo>
                      <a:pt x="308" y="8249"/>
                      <a:pt x="506" y="8051"/>
                      <a:pt x="748" y="8051"/>
                    </a:cubicBezTo>
                    <a:lnTo>
                      <a:pt x="6653" y="8051"/>
                    </a:lnTo>
                    <a:lnTo>
                      <a:pt x="6653" y="9271"/>
                    </a:lnTo>
                    <a:cubicBezTo>
                      <a:pt x="6653" y="9436"/>
                      <a:pt x="6510" y="9579"/>
                      <a:pt x="6334" y="9579"/>
                    </a:cubicBezTo>
                    <a:lnTo>
                      <a:pt x="5719" y="9579"/>
                    </a:lnTo>
                    <a:cubicBezTo>
                      <a:pt x="5631" y="9579"/>
                      <a:pt x="5565" y="9645"/>
                      <a:pt x="5565" y="9733"/>
                    </a:cubicBezTo>
                    <a:cubicBezTo>
                      <a:pt x="5565" y="9821"/>
                      <a:pt x="5631" y="9887"/>
                      <a:pt x="5719" y="9887"/>
                    </a:cubicBezTo>
                    <a:lnTo>
                      <a:pt x="6334" y="9887"/>
                    </a:lnTo>
                    <a:cubicBezTo>
                      <a:pt x="6675" y="9887"/>
                      <a:pt x="6950" y="9612"/>
                      <a:pt x="6950" y="9271"/>
                    </a:cubicBezTo>
                    <a:lnTo>
                      <a:pt x="6950" y="6478"/>
                    </a:lnTo>
                    <a:lnTo>
                      <a:pt x="7379" y="6423"/>
                    </a:lnTo>
                    <a:cubicBezTo>
                      <a:pt x="7533" y="6401"/>
                      <a:pt x="7643" y="6280"/>
                      <a:pt x="7643" y="6137"/>
                    </a:cubicBezTo>
                    <a:lnTo>
                      <a:pt x="7643" y="5235"/>
                    </a:lnTo>
                    <a:cubicBezTo>
                      <a:pt x="7643" y="5093"/>
                      <a:pt x="7533" y="4961"/>
                      <a:pt x="7379" y="4950"/>
                    </a:cubicBezTo>
                    <a:lnTo>
                      <a:pt x="6950" y="4895"/>
                    </a:lnTo>
                    <a:lnTo>
                      <a:pt x="6950" y="4466"/>
                    </a:lnTo>
                    <a:lnTo>
                      <a:pt x="7379" y="4411"/>
                    </a:lnTo>
                    <a:cubicBezTo>
                      <a:pt x="7533" y="4389"/>
                      <a:pt x="7643" y="4268"/>
                      <a:pt x="7643" y="4125"/>
                    </a:cubicBezTo>
                    <a:lnTo>
                      <a:pt x="7643" y="3223"/>
                    </a:lnTo>
                    <a:cubicBezTo>
                      <a:pt x="7643" y="3080"/>
                      <a:pt x="7533" y="2948"/>
                      <a:pt x="7379" y="2937"/>
                    </a:cubicBezTo>
                    <a:lnTo>
                      <a:pt x="6950" y="2882"/>
                    </a:lnTo>
                    <a:lnTo>
                      <a:pt x="6950" y="2453"/>
                    </a:lnTo>
                    <a:lnTo>
                      <a:pt x="7379" y="2398"/>
                    </a:lnTo>
                    <a:cubicBezTo>
                      <a:pt x="7533" y="2376"/>
                      <a:pt x="7643" y="2255"/>
                      <a:pt x="7643" y="2101"/>
                    </a:cubicBezTo>
                    <a:lnTo>
                      <a:pt x="7643" y="1211"/>
                    </a:lnTo>
                    <a:cubicBezTo>
                      <a:pt x="7643" y="1068"/>
                      <a:pt x="7533" y="936"/>
                      <a:pt x="7379" y="914"/>
                    </a:cubicBezTo>
                    <a:lnTo>
                      <a:pt x="6950" y="859"/>
                    </a:lnTo>
                    <a:lnTo>
                      <a:pt x="6950" y="617"/>
                    </a:lnTo>
                    <a:cubicBezTo>
                      <a:pt x="6950" y="276"/>
                      <a:pt x="6675" y="1"/>
                      <a:pt x="6334" y="1"/>
                    </a:cubicBezTo>
                    <a:lnTo>
                      <a:pt x="1793" y="1"/>
                    </a:lnTo>
                    <a:cubicBezTo>
                      <a:pt x="1716" y="1"/>
                      <a:pt x="1639" y="67"/>
                      <a:pt x="1639" y="155"/>
                    </a:cubicBezTo>
                    <a:cubicBezTo>
                      <a:pt x="1639" y="232"/>
                      <a:pt x="1716" y="298"/>
                      <a:pt x="1793" y="298"/>
                    </a:cubicBezTo>
                    <a:lnTo>
                      <a:pt x="6334" y="298"/>
                    </a:lnTo>
                    <a:cubicBezTo>
                      <a:pt x="6510" y="298"/>
                      <a:pt x="6653" y="441"/>
                      <a:pt x="6653" y="617"/>
                    </a:cubicBezTo>
                    <a:lnTo>
                      <a:pt x="6653" y="7754"/>
                    </a:lnTo>
                    <a:lnTo>
                      <a:pt x="748" y="7754"/>
                    </a:lnTo>
                    <a:cubicBezTo>
                      <a:pt x="583" y="7754"/>
                      <a:pt x="429" y="7809"/>
                      <a:pt x="308" y="7897"/>
                    </a:cubicBezTo>
                    <a:lnTo>
                      <a:pt x="308" y="617"/>
                    </a:lnTo>
                    <a:cubicBezTo>
                      <a:pt x="308" y="441"/>
                      <a:pt x="440" y="298"/>
                      <a:pt x="616" y="298"/>
                    </a:cubicBezTo>
                    <a:lnTo>
                      <a:pt x="1188" y="298"/>
                    </a:lnTo>
                    <a:cubicBezTo>
                      <a:pt x="1276" y="298"/>
                      <a:pt x="1342" y="232"/>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5796969" y="3580704"/>
                <a:ext cx="109117" cy="13563"/>
              </a:xfrm>
              <a:custGeom>
                <a:avLst/>
                <a:gdLst/>
                <a:ahLst/>
                <a:cxnLst/>
                <a:rect l="l" t="t" r="r" b="b"/>
                <a:pathLst>
                  <a:path w="2486" h="309" extrusionOk="0">
                    <a:moveTo>
                      <a:pt x="154" y="0"/>
                    </a:moveTo>
                    <a:cubicBezTo>
                      <a:pt x="77" y="0"/>
                      <a:pt x="1" y="66"/>
                      <a:pt x="1" y="154"/>
                    </a:cubicBezTo>
                    <a:cubicBezTo>
                      <a:pt x="1" y="231"/>
                      <a:pt x="77" y="308"/>
                      <a:pt x="154" y="308"/>
                    </a:cubicBezTo>
                    <a:lnTo>
                      <a:pt x="2332" y="308"/>
                    </a:lnTo>
                    <a:cubicBezTo>
                      <a:pt x="2420" y="308"/>
                      <a:pt x="2486" y="231"/>
                      <a:pt x="2486" y="154"/>
                    </a:cubicBezTo>
                    <a:cubicBezTo>
                      <a:pt x="2486" y="66"/>
                      <a:pt x="2420"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6"/>
              <p:cNvSpPr/>
              <p:nvPr/>
            </p:nvSpPr>
            <p:spPr>
              <a:xfrm>
                <a:off x="5810488" y="3672395"/>
                <a:ext cx="82562" cy="13563"/>
              </a:xfrm>
              <a:custGeom>
                <a:avLst/>
                <a:gdLst/>
                <a:ahLst/>
                <a:cxnLst/>
                <a:rect l="l" t="t" r="r" b="b"/>
                <a:pathLst>
                  <a:path w="1881" h="309" extrusionOk="0">
                    <a:moveTo>
                      <a:pt x="154" y="1"/>
                    </a:moveTo>
                    <a:cubicBezTo>
                      <a:pt x="66" y="1"/>
                      <a:pt x="0" y="78"/>
                      <a:pt x="0" y="155"/>
                    </a:cubicBezTo>
                    <a:cubicBezTo>
                      <a:pt x="0" y="243"/>
                      <a:pt x="66" y="309"/>
                      <a:pt x="154" y="309"/>
                    </a:cubicBezTo>
                    <a:lnTo>
                      <a:pt x="1727" y="309"/>
                    </a:lnTo>
                    <a:cubicBezTo>
                      <a:pt x="1804" y="309"/>
                      <a:pt x="1881" y="243"/>
                      <a:pt x="1881" y="155"/>
                    </a:cubicBezTo>
                    <a:cubicBezTo>
                      <a:pt x="1881" y="78"/>
                      <a:pt x="1804"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6"/>
              <p:cNvSpPr/>
              <p:nvPr/>
            </p:nvSpPr>
            <p:spPr>
              <a:xfrm>
                <a:off x="5785381" y="3711986"/>
                <a:ext cx="132292" cy="13563"/>
              </a:xfrm>
              <a:custGeom>
                <a:avLst/>
                <a:gdLst/>
                <a:ahLst/>
                <a:cxnLst/>
                <a:rect l="l" t="t" r="r" b="b"/>
                <a:pathLst>
                  <a:path w="3014" h="309" extrusionOk="0">
                    <a:moveTo>
                      <a:pt x="155" y="1"/>
                    </a:moveTo>
                    <a:cubicBezTo>
                      <a:pt x="67" y="1"/>
                      <a:pt x="1" y="67"/>
                      <a:pt x="1" y="155"/>
                    </a:cubicBezTo>
                    <a:cubicBezTo>
                      <a:pt x="1" y="243"/>
                      <a:pt x="67" y="308"/>
                      <a:pt x="155" y="308"/>
                    </a:cubicBezTo>
                    <a:lnTo>
                      <a:pt x="2871" y="308"/>
                    </a:lnTo>
                    <a:cubicBezTo>
                      <a:pt x="2948" y="308"/>
                      <a:pt x="3014" y="243"/>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5739031" y="3867891"/>
                <a:ext cx="224993" cy="13080"/>
              </a:xfrm>
              <a:custGeom>
                <a:avLst/>
                <a:gdLst/>
                <a:ahLst/>
                <a:cxnLst/>
                <a:rect l="l" t="t" r="r" b="b"/>
                <a:pathLst>
                  <a:path w="5126" h="298" extrusionOk="0">
                    <a:moveTo>
                      <a:pt x="155" y="1"/>
                    </a:moveTo>
                    <a:cubicBezTo>
                      <a:pt x="67" y="1"/>
                      <a:pt x="1" y="67"/>
                      <a:pt x="1" y="144"/>
                    </a:cubicBezTo>
                    <a:cubicBezTo>
                      <a:pt x="1" y="232"/>
                      <a:pt x="67" y="298"/>
                      <a:pt x="155" y="298"/>
                    </a:cubicBezTo>
                    <a:lnTo>
                      <a:pt x="4983" y="298"/>
                    </a:lnTo>
                    <a:cubicBezTo>
                      <a:pt x="5060" y="298"/>
                      <a:pt x="5126" y="232"/>
                      <a:pt x="5126" y="144"/>
                    </a:cubicBezTo>
                    <a:cubicBezTo>
                      <a:pt x="5126" y="67"/>
                      <a:pt x="5060" y="1"/>
                      <a:pt x="4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6"/>
              <p:cNvSpPr/>
              <p:nvPr/>
            </p:nvSpPr>
            <p:spPr>
              <a:xfrm>
                <a:off x="5748687" y="3544492"/>
                <a:ext cx="205680" cy="85503"/>
              </a:xfrm>
              <a:custGeom>
                <a:avLst/>
                <a:gdLst/>
                <a:ahLst/>
                <a:cxnLst/>
                <a:rect l="l" t="t" r="r" b="b"/>
                <a:pathLst>
                  <a:path w="4686" h="1948" extrusionOk="0">
                    <a:moveTo>
                      <a:pt x="221" y="1"/>
                    </a:moveTo>
                    <a:cubicBezTo>
                      <a:pt x="100" y="1"/>
                      <a:pt x="1" y="100"/>
                      <a:pt x="1" y="221"/>
                    </a:cubicBezTo>
                    <a:lnTo>
                      <a:pt x="1" y="1738"/>
                    </a:lnTo>
                    <a:cubicBezTo>
                      <a:pt x="1" y="1848"/>
                      <a:pt x="100" y="1947"/>
                      <a:pt x="221" y="1947"/>
                    </a:cubicBezTo>
                    <a:lnTo>
                      <a:pt x="2827" y="1947"/>
                    </a:lnTo>
                    <a:cubicBezTo>
                      <a:pt x="2915" y="1947"/>
                      <a:pt x="2981" y="1881"/>
                      <a:pt x="2981" y="1793"/>
                    </a:cubicBezTo>
                    <a:cubicBezTo>
                      <a:pt x="2981" y="1716"/>
                      <a:pt x="2915" y="1639"/>
                      <a:pt x="2827" y="1639"/>
                    </a:cubicBezTo>
                    <a:lnTo>
                      <a:pt x="309" y="1639"/>
                    </a:lnTo>
                    <a:lnTo>
                      <a:pt x="309" y="308"/>
                    </a:lnTo>
                    <a:lnTo>
                      <a:pt x="4389" y="308"/>
                    </a:lnTo>
                    <a:lnTo>
                      <a:pt x="4389" y="1639"/>
                    </a:lnTo>
                    <a:lnTo>
                      <a:pt x="3432" y="1639"/>
                    </a:lnTo>
                    <a:cubicBezTo>
                      <a:pt x="3355" y="1639"/>
                      <a:pt x="3289" y="1716"/>
                      <a:pt x="3289" y="1793"/>
                    </a:cubicBezTo>
                    <a:cubicBezTo>
                      <a:pt x="3289" y="1881"/>
                      <a:pt x="3355" y="1947"/>
                      <a:pt x="3432" y="1947"/>
                    </a:cubicBezTo>
                    <a:lnTo>
                      <a:pt x="4477" y="1947"/>
                    </a:lnTo>
                    <a:cubicBezTo>
                      <a:pt x="4598" y="1947"/>
                      <a:pt x="4686" y="1848"/>
                      <a:pt x="4686" y="1738"/>
                    </a:cubicBezTo>
                    <a:lnTo>
                      <a:pt x="4686" y="221"/>
                    </a:lnTo>
                    <a:cubicBezTo>
                      <a:pt x="4686" y="100"/>
                      <a:pt x="4598"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76"/>
            <p:cNvGrpSpPr/>
            <p:nvPr/>
          </p:nvGrpSpPr>
          <p:grpSpPr>
            <a:xfrm>
              <a:off x="6370762" y="4150339"/>
              <a:ext cx="455253" cy="451390"/>
              <a:chOff x="5739031" y="4143974"/>
              <a:chExt cx="455253" cy="451390"/>
            </a:xfrm>
          </p:grpSpPr>
          <p:sp>
            <p:nvSpPr>
              <p:cNvPr id="5112" name="Google Shape;5112;p76"/>
              <p:cNvSpPr/>
              <p:nvPr/>
            </p:nvSpPr>
            <p:spPr>
              <a:xfrm>
                <a:off x="5739031" y="4408031"/>
                <a:ext cx="455253" cy="187333"/>
              </a:xfrm>
              <a:custGeom>
                <a:avLst/>
                <a:gdLst/>
                <a:ahLst/>
                <a:cxnLst/>
                <a:rect l="l" t="t" r="r" b="b"/>
                <a:pathLst>
                  <a:path w="10372" h="4268" extrusionOk="0">
                    <a:moveTo>
                      <a:pt x="408" y="0"/>
                    </a:moveTo>
                    <a:cubicBezTo>
                      <a:pt x="177" y="0"/>
                      <a:pt x="1" y="187"/>
                      <a:pt x="1" y="418"/>
                    </a:cubicBezTo>
                    <a:lnTo>
                      <a:pt x="1" y="1210"/>
                    </a:lnTo>
                    <a:cubicBezTo>
                      <a:pt x="1" y="1298"/>
                      <a:pt x="67" y="1364"/>
                      <a:pt x="144" y="1364"/>
                    </a:cubicBezTo>
                    <a:cubicBezTo>
                      <a:pt x="232" y="1364"/>
                      <a:pt x="298" y="1298"/>
                      <a:pt x="298" y="1210"/>
                    </a:cubicBezTo>
                    <a:lnTo>
                      <a:pt x="298" y="418"/>
                    </a:lnTo>
                    <a:cubicBezTo>
                      <a:pt x="298" y="352"/>
                      <a:pt x="353" y="308"/>
                      <a:pt x="408" y="308"/>
                    </a:cubicBezTo>
                    <a:lnTo>
                      <a:pt x="1980" y="308"/>
                    </a:lnTo>
                    <a:cubicBezTo>
                      <a:pt x="2046" y="308"/>
                      <a:pt x="2090" y="352"/>
                      <a:pt x="2090" y="418"/>
                    </a:cubicBezTo>
                    <a:lnTo>
                      <a:pt x="2090" y="3860"/>
                    </a:lnTo>
                    <a:cubicBezTo>
                      <a:pt x="2090" y="3915"/>
                      <a:pt x="2046" y="3970"/>
                      <a:pt x="1980" y="3970"/>
                    </a:cubicBezTo>
                    <a:lnTo>
                      <a:pt x="408" y="3970"/>
                    </a:lnTo>
                    <a:cubicBezTo>
                      <a:pt x="353" y="3970"/>
                      <a:pt x="298" y="3915"/>
                      <a:pt x="298" y="3860"/>
                    </a:cubicBezTo>
                    <a:lnTo>
                      <a:pt x="298" y="1815"/>
                    </a:lnTo>
                    <a:cubicBezTo>
                      <a:pt x="298" y="1727"/>
                      <a:pt x="232" y="1661"/>
                      <a:pt x="144" y="1661"/>
                    </a:cubicBezTo>
                    <a:cubicBezTo>
                      <a:pt x="67" y="1661"/>
                      <a:pt x="1" y="1727"/>
                      <a:pt x="1" y="1815"/>
                    </a:cubicBezTo>
                    <a:lnTo>
                      <a:pt x="1" y="3860"/>
                    </a:lnTo>
                    <a:cubicBezTo>
                      <a:pt x="1" y="4091"/>
                      <a:pt x="177" y="4267"/>
                      <a:pt x="408" y="4267"/>
                    </a:cubicBezTo>
                    <a:lnTo>
                      <a:pt x="1980" y="4267"/>
                    </a:lnTo>
                    <a:cubicBezTo>
                      <a:pt x="2211" y="4267"/>
                      <a:pt x="2387" y="4091"/>
                      <a:pt x="2387" y="3860"/>
                    </a:cubicBezTo>
                    <a:lnTo>
                      <a:pt x="2387" y="3706"/>
                    </a:lnTo>
                    <a:lnTo>
                      <a:pt x="2838" y="3893"/>
                    </a:lnTo>
                    <a:cubicBezTo>
                      <a:pt x="3377" y="4113"/>
                      <a:pt x="3938" y="4223"/>
                      <a:pt x="4499" y="4223"/>
                    </a:cubicBezTo>
                    <a:cubicBezTo>
                      <a:pt x="4994" y="4223"/>
                      <a:pt x="5488" y="4135"/>
                      <a:pt x="5961" y="3970"/>
                    </a:cubicBezTo>
                    <a:lnTo>
                      <a:pt x="7787" y="3322"/>
                    </a:lnTo>
                    <a:cubicBezTo>
                      <a:pt x="7875" y="3300"/>
                      <a:pt x="7908" y="3212"/>
                      <a:pt x="7886" y="3135"/>
                    </a:cubicBezTo>
                    <a:cubicBezTo>
                      <a:pt x="7860" y="3075"/>
                      <a:pt x="7802" y="3036"/>
                      <a:pt x="7742" y="3036"/>
                    </a:cubicBezTo>
                    <a:cubicBezTo>
                      <a:pt x="7724" y="3036"/>
                      <a:pt x="7706" y="3039"/>
                      <a:pt x="7688" y="3047"/>
                    </a:cubicBezTo>
                    <a:lnTo>
                      <a:pt x="5862" y="3684"/>
                    </a:lnTo>
                    <a:cubicBezTo>
                      <a:pt x="5419" y="3839"/>
                      <a:pt x="4956" y="3916"/>
                      <a:pt x="4495" y="3916"/>
                    </a:cubicBezTo>
                    <a:cubicBezTo>
                      <a:pt x="3972" y="3916"/>
                      <a:pt x="3450" y="3817"/>
                      <a:pt x="2959" y="3618"/>
                    </a:cubicBezTo>
                    <a:lnTo>
                      <a:pt x="2387" y="3388"/>
                    </a:lnTo>
                    <a:lnTo>
                      <a:pt x="2387" y="1012"/>
                    </a:lnTo>
                    <a:lnTo>
                      <a:pt x="3443" y="484"/>
                    </a:lnTo>
                    <a:cubicBezTo>
                      <a:pt x="3623" y="394"/>
                      <a:pt x="3819" y="350"/>
                      <a:pt x="4015" y="350"/>
                    </a:cubicBezTo>
                    <a:cubicBezTo>
                      <a:pt x="4249" y="350"/>
                      <a:pt x="4482" y="413"/>
                      <a:pt x="4686" y="539"/>
                    </a:cubicBezTo>
                    <a:lnTo>
                      <a:pt x="5378" y="957"/>
                    </a:lnTo>
                    <a:cubicBezTo>
                      <a:pt x="5623" y="1104"/>
                      <a:pt x="5902" y="1181"/>
                      <a:pt x="6177" y="1181"/>
                    </a:cubicBezTo>
                    <a:cubicBezTo>
                      <a:pt x="6211" y="1181"/>
                      <a:pt x="6246" y="1180"/>
                      <a:pt x="6280" y="1177"/>
                    </a:cubicBezTo>
                    <a:lnTo>
                      <a:pt x="6874" y="1133"/>
                    </a:lnTo>
                    <a:cubicBezTo>
                      <a:pt x="6887" y="1132"/>
                      <a:pt x="6899" y="1131"/>
                      <a:pt x="6911" y="1131"/>
                    </a:cubicBezTo>
                    <a:cubicBezTo>
                      <a:pt x="6995" y="1131"/>
                      <a:pt x="7071" y="1163"/>
                      <a:pt x="7138" y="1221"/>
                    </a:cubicBezTo>
                    <a:cubicBezTo>
                      <a:pt x="7215" y="1287"/>
                      <a:pt x="7248" y="1386"/>
                      <a:pt x="7248" y="1485"/>
                    </a:cubicBezTo>
                    <a:cubicBezTo>
                      <a:pt x="7248" y="1650"/>
                      <a:pt x="7127" y="1804"/>
                      <a:pt x="6962" y="1826"/>
                    </a:cubicBezTo>
                    <a:lnTo>
                      <a:pt x="6951" y="1826"/>
                    </a:lnTo>
                    <a:lnTo>
                      <a:pt x="5708" y="2046"/>
                    </a:lnTo>
                    <a:cubicBezTo>
                      <a:pt x="5527" y="2079"/>
                      <a:pt x="5343" y="2095"/>
                      <a:pt x="5157" y="2095"/>
                    </a:cubicBezTo>
                    <a:cubicBezTo>
                      <a:pt x="4972" y="2095"/>
                      <a:pt x="4785" y="2079"/>
                      <a:pt x="4598" y="2046"/>
                    </a:cubicBezTo>
                    <a:lnTo>
                      <a:pt x="4114" y="1958"/>
                    </a:lnTo>
                    <a:cubicBezTo>
                      <a:pt x="4107" y="1957"/>
                      <a:pt x="4101" y="1956"/>
                      <a:pt x="4094" y="1956"/>
                    </a:cubicBezTo>
                    <a:cubicBezTo>
                      <a:pt x="4024" y="1956"/>
                      <a:pt x="3958" y="2008"/>
                      <a:pt x="3938" y="2079"/>
                    </a:cubicBezTo>
                    <a:cubicBezTo>
                      <a:pt x="3927" y="2167"/>
                      <a:pt x="3982" y="2244"/>
                      <a:pt x="4059" y="2255"/>
                    </a:cubicBezTo>
                    <a:lnTo>
                      <a:pt x="4543" y="2343"/>
                    </a:lnTo>
                    <a:cubicBezTo>
                      <a:pt x="4746" y="2376"/>
                      <a:pt x="4950" y="2392"/>
                      <a:pt x="5153" y="2392"/>
                    </a:cubicBezTo>
                    <a:cubicBezTo>
                      <a:pt x="5356" y="2392"/>
                      <a:pt x="5560" y="2376"/>
                      <a:pt x="5763" y="2343"/>
                    </a:cubicBezTo>
                    <a:cubicBezTo>
                      <a:pt x="5763" y="2343"/>
                      <a:pt x="7006" y="2123"/>
                      <a:pt x="7006" y="2123"/>
                    </a:cubicBezTo>
                    <a:lnTo>
                      <a:pt x="9557" y="1639"/>
                    </a:lnTo>
                    <a:cubicBezTo>
                      <a:pt x="9580" y="1635"/>
                      <a:pt x="9603" y="1633"/>
                      <a:pt x="9625" y="1633"/>
                    </a:cubicBezTo>
                    <a:cubicBezTo>
                      <a:pt x="9774" y="1633"/>
                      <a:pt x="9907" y="1726"/>
                      <a:pt x="9964" y="1870"/>
                    </a:cubicBezTo>
                    <a:cubicBezTo>
                      <a:pt x="10030" y="2046"/>
                      <a:pt x="9931" y="2255"/>
                      <a:pt x="9744" y="2321"/>
                    </a:cubicBezTo>
                    <a:lnTo>
                      <a:pt x="8271" y="2838"/>
                    </a:lnTo>
                    <a:cubicBezTo>
                      <a:pt x="8183" y="2871"/>
                      <a:pt x="8150" y="2959"/>
                      <a:pt x="8172" y="3036"/>
                    </a:cubicBezTo>
                    <a:cubicBezTo>
                      <a:pt x="8197" y="3095"/>
                      <a:pt x="8255" y="3135"/>
                      <a:pt x="8316" y="3135"/>
                    </a:cubicBezTo>
                    <a:cubicBezTo>
                      <a:pt x="8334" y="3135"/>
                      <a:pt x="8352" y="3131"/>
                      <a:pt x="8370" y="3124"/>
                    </a:cubicBezTo>
                    <a:lnTo>
                      <a:pt x="9843" y="2607"/>
                    </a:lnTo>
                    <a:cubicBezTo>
                      <a:pt x="10195" y="2486"/>
                      <a:pt x="10371" y="2101"/>
                      <a:pt x="10239" y="1760"/>
                    </a:cubicBezTo>
                    <a:lnTo>
                      <a:pt x="10250" y="1760"/>
                    </a:lnTo>
                    <a:cubicBezTo>
                      <a:pt x="10156" y="1495"/>
                      <a:pt x="9907" y="1328"/>
                      <a:pt x="9637" y="1328"/>
                    </a:cubicBezTo>
                    <a:cubicBezTo>
                      <a:pt x="9592" y="1328"/>
                      <a:pt x="9547" y="1333"/>
                      <a:pt x="9502" y="1342"/>
                    </a:cubicBezTo>
                    <a:lnTo>
                      <a:pt x="7501" y="1727"/>
                    </a:lnTo>
                    <a:cubicBezTo>
                      <a:pt x="7534" y="1650"/>
                      <a:pt x="7556" y="1562"/>
                      <a:pt x="7556" y="1485"/>
                    </a:cubicBezTo>
                    <a:cubicBezTo>
                      <a:pt x="7556" y="1298"/>
                      <a:pt x="7479" y="1122"/>
                      <a:pt x="7347" y="1001"/>
                    </a:cubicBezTo>
                    <a:cubicBezTo>
                      <a:pt x="7225" y="889"/>
                      <a:pt x="7055" y="824"/>
                      <a:pt x="6890" y="824"/>
                    </a:cubicBezTo>
                    <a:cubicBezTo>
                      <a:pt x="6878" y="824"/>
                      <a:pt x="6865" y="824"/>
                      <a:pt x="6852" y="825"/>
                    </a:cubicBezTo>
                    <a:lnTo>
                      <a:pt x="6258" y="869"/>
                    </a:lnTo>
                    <a:cubicBezTo>
                      <a:pt x="6226" y="872"/>
                      <a:pt x="6194" y="873"/>
                      <a:pt x="6162" y="873"/>
                    </a:cubicBezTo>
                    <a:cubicBezTo>
                      <a:pt x="5942" y="873"/>
                      <a:pt x="5726" y="808"/>
                      <a:pt x="5543" y="693"/>
                    </a:cubicBezTo>
                    <a:lnTo>
                      <a:pt x="4840" y="275"/>
                    </a:lnTo>
                    <a:cubicBezTo>
                      <a:pt x="4589" y="120"/>
                      <a:pt x="4307" y="43"/>
                      <a:pt x="4022" y="43"/>
                    </a:cubicBezTo>
                    <a:cubicBezTo>
                      <a:pt x="3781" y="43"/>
                      <a:pt x="3538" y="98"/>
                      <a:pt x="3311" y="209"/>
                    </a:cubicBezTo>
                    <a:lnTo>
                      <a:pt x="2387" y="671"/>
                    </a:lnTo>
                    <a:lnTo>
                      <a:pt x="2387" y="418"/>
                    </a:lnTo>
                    <a:cubicBezTo>
                      <a:pt x="2387" y="187"/>
                      <a:pt x="2211"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6"/>
              <p:cNvSpPr/>
              <p:nvPr/>
            </p:nvSpPr>
            <p:spPr>
              <a:xfrm>
                <a:off x="5795520" y="4526760"/>
                <a:ext cx="13080" cy="29979"/>
              </a:xfrm>
              <a:custGeom>
                <a:avLst/>
                <a:gdLst/>
                <a:ahLst/>
                <a:cxnLst/>
                <a:rect l="l" t="t" r="r" b="b"/>
                <a:pathLst>
                  <a:path w="298" h="683" extrusionOk="0">
                    <a:moveTo>
                      <a:pt x="154" y="1"/>
                    </a:moveTo>
                    <a:cubicBezTo>
                      <a:pt x="67" y="1"/>
                      <a:pt x="1" y="67"/>
                      <a:pt x="1" y="155"/>
                    </a:cubicBezTo>
                    <a:lnTo>
                      <a:pt x="1" y="540"/>
                    </a:lnTo>
                    <a:cubicBezTo>
                      <a:pt x="1" y="617"/>
                      <a:pt x="67" y="683"/>
                      <a:pt x="154" y="683"/>
                    </a:cubicBezTo>
                    <a:cubicBezTo>
                      <a:pt x="231" y="683"/>
                      <a:pt x="297" y="617"/>
                      <a:pt x="297" y="540"/>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6"/>
              <p:cNvSpPr/>
              <p:nvPr/>
            </p:nvSpPr>
            <p:spPr>
              <a:xfrm>
                <a:off x="6004536" y="4143974"/>
                <a:ext cx="13563" cy="41566"/>
              </a:xfrm>
              <a:custGeom>
                <a:avLst/>
                <a:gdLst/>
                <a:ahLst/>
                <a:cxnLst/>
                <a:rect l="l" t="t" r="r" b="b"/>
                <a:pathLst>
                  <a:path w="309" h="947" extrusionOk="0">
                    <a:moveTo>
                      <a:pt x="154" y="1"/>
                    </a:moveTo>
                    <a:cubicBezTo>
                      <a:pt x="77" y="1"/>
                      <a:pt x="0" y="67"/>
                      <a:pt x="0" y="155"/>
                    </a:cubicBezTo>
                    <a:lnTo>
                      <a:pt x="0" y="793"/>
                    </a:lnTo>
                    <a:cubicBezTo>
                      <a:pt x="0" y="881"/>
                      <a:pt x="77" y="947"/>
                      <a:pt x="154" y="947"/>
                    </a:cubicBezTo>
                    <a:cubicBezTo>
                      <a:pt x="242" y="947"/>
                      <a:pt x="308" y="881"/>
                      <a:pt x="308" y="7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6081259" y="4184180"/>
                <a:ext cx="34807" cy="33490"/>
              </a:xfrm>
              <a:custGeom>
                <a:avLst/>
                <a:gdLst/>
                <a:ahLst/>
                <a:cxnLst/>
                <a:rect l="l" t="t" r="r" b="b"/>
                <a:pathLst>
                  <a:path w="793" h="763" extrusionOk="0">
                    <a:moveTo>
                      <a:pt x="628" y="0"/>
                    </a:moveTo>
                    <a:cubicBezTo>
                      <a:pt x="589" y="0"/>
                      <a:pt x="551" y="14"/>
                      <a:pt x="518" y="42"/>
                    </a:cubicBezTo>
                    <a:lnTo>
                      <a:pt x="67" y="504"/>
                    </a:lnTo>
                    <a:cubicBezTo>
                      <a:pt x="1" y="559"/>
                      <a:pt x="1" y="658"/>
                      <a:pt x="67" y="713"/>
                    </a:cubicBezTo>
                    <a:cubicBezTo>
                      <a:pt x="94" y="746"/>
                      <a:pt x="133" y="762"/>
                      <a:pt x="171" y="762"/>
                    </a:cubicBezTo>
                    <a:cubicBezTo>
                      <a:pt x="210" y="762"/>
                      <a:pt x="248" y="746"/>
                      <a:pt x="276" y="713"/>
                    </a:cubicBezTo>
                    <a:lnTo>
                      <a:pt x="738" y="262"/>
                    </a:lnTo>
                    <a:cubicBezTo>
                      <a:pt x="793" y="196"/>
                      <a:pt x="793" y="108"/>
                      <a:pt x="738" y="42"/>
                    </a:cubicBezTo>
                    <a:cubicBezTo>
                      <a:pt x="705" y="14"/>
                      <a:pt x="666"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6"/>
              <p:cNvSpPr/>
              <p:nvPr/>
            </p:nvSpPr>
            <p:spPr>
              <a:xfrm>
                <a:off x="5906524" y="4184180"/>
                <a:ext cx="34807" cy="33490"/>
              </a:xfrm>
              <a:custGeom>
                <a:avLst/>
                <a:gdLst/>
                <a:ahLst/>
                <a:cxnLst/>
                <a:rect l="l" t="t" r="r" b="b"/>
                <a:pathLst>
                  <a:path w="793" h="763" extrusionOk="0">
                    <a:moveTo>
                      <a:pt x="171" y="0"/>
                    </a:moveTo>
                    <a:cubicBezTo>
                      <a:pt x="133" y="0"/>
                      <a:pt x="94" y="14"/>
                      <a:pt x="67" y="42"/>
                    </a:cubicBezTo>
                    <a:cubicBezTo>
                      <a:pt x="1" y="108"/>
                      <a:pt x="1" y="196"/>
                      <a:pt x="67" y="262"/>
                    </a:cubicBezTo>
                    <a:lnTo>
                      <a:pt x="518" y="713"/>
                    </a:lnTo>
                    <a:cubicBezTo>
                      <a:pt x="551" y="746"/>
                      <a:pt x="589" y="762"/>
                      <a:pt x="628" y="762"/>
                    </a:cubicBezTo>
                    <a:cubicBezTo>
                      <a:pt x="666" y="762"/>
                      <a:pt x="705" y="746"/>
                      <a:pt x="738" y="713"/>
                    </a:cubicBezTo>
                    <a:cubicBezTo>
                      <a:pt x="793" y="658"/>
                      <a:pt x="793" y="559"/>
                      <a:pt x="738" y="504"/>
                    </a:cubicBezTo>
                    <a:lnTo>
                      <a:pt x="276" y="42"/>
                    </a:lnTo>
                    <a:cubicBezTo>
                      <a:pt x="248" y="14"/>
                      <a:pt x="210"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6"/>
              <p:cNvSpPr/>
              <p:nvPr/>
            </p:nvSpPr>
            <p:spPr>
              <a:xfrm>
                <a:off x="5866977" y="4281577"/>
                <a:ext cx="42005" cy="13563"/>
              </a:xfrm>
              <a:custGeom>
                <a:avLst/>
                <a:gdLst/>
                <a:ahLst/>
                <a:cxnLst/>
                <a:rect l="l" t="t" r="r" b="b"/>
                <a:pathLst>
                  <a:path w="957" h="309" extrusionOk="0">
                    <a:moveTo>
                      <a:pt x="154" y="0"/>
                    </a:moveTo>
                    <a:cubicBezTo>
                      <a:pt x="66" y="0"/>
                      <a:pt x="0" y="66"/>
                      <a:pt x="0" y="154"/>
                    </a:cubicBezTo>
                    <a:cubicBezTo>
                      <a:pt x="0" y="242"/>
                      <a:pt x="66" y="308"/>
                      <a:pt x="154" y="308"/>
                    </a:cubicBezTo>
                    <a:lnTo>
                      <a:pt x="803" y="308"/>
                    </a:lnTo>
                    <a:cubicBezTo>
                      <a:pt x="880" y="308"/>
                      <a:pt x="957" y="242"/>
                      <a:pt x="957" y="154"/>
                    </a:cubicBezTo>
                    <a:cubicBezTo>
                      <a:pt x="957"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6114091" y="4281577"/>
                <a:ext cx="41566" cy="13563"/>
              </a:xfrm>
              <a:custGeom>
                <a:avLst/>
                <a:gdLst/>
                <a:ahLst/>
                <a:cxnLst/>
                <a:rect l="l" t="t" r="r" b="b"/>
                <a:pathLst>
                  <a:path w="947" h="309" extrusionOk="0">
                    <a:moveTo>
                      <a:pt x="155" y="0"/>
                    </a:moveTo>
                    <a:cubicBezTo>
                      <a:pt x="67" y="0"/>
                      <a:pt x="1" y="66"/>
                      <a:pt x="1" y="154"/>
                    </a:cubicBezTo>
                    <a:cubicBezTo>
                      <a:pt x="1" y="242"/>
                      <a:pt x="67" y="308"/>
                      <a:pt x="155" y="308"/>
                    </a:cubicBezTo>
                    <a:lnTo>
                      <a:pt x="803" y="308"/>
                    </a:lnTo>
                    <a:cubicBezTo>
                      <a:pt x="880" y="308"/>
                      <a:pt x="946" y="242"/>
                      <a:pt x="946" y="154"/>
                    </a:cubicBezTo>
                    <a:cubicBezTo>
                      <a:pt x="946"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6"/>
              <p:cNvSpPr/>
              <p:nvPr/>
            </p:nvSpPr>
            <p:spPr>
              <a:xfrm>
                <a:off x="5930182" y="4212007"/>
                <a:ext cx="161744" cy="213932"/>
              </a:xfrm>
              <a:custGeom>
                <a:avLst/>
                <a:gdLst/>
                <a:ahLst/>
                <a:cxnLst/>
                <a:rect l="l" t="t" r="r" b="b"/>
                <a:pathLst>
                  <a:path w="3685" h="4874" extrusionOk="0">
                    <a:moveTo>
                      <a:pt x="2519" y="3840"/>
                    </a:moveTo>
                    <a:lnTo>
                      <a:pt x="2519" y="4191"/>
                    </a:lnTo>
                    <a:cubicBezTo>
                      <a:pt x="2519" y="4400"/>
                      <a:pt x="2354" y="4565"/>
                      <a:pt x="2145" y="4565"/>
                    </a:cubicBezTo>
                    <a:lnTo>
                      <a:pt x="1551" y="4565"/>
                    </a:lnTo>
                    <a:cubicBezTo>
                      <a:pt x="1342" y="4565"/>
                      <a:pt x="1177" y="4400"/>
                      <a:pt x="1177" y="4191"/>
                    </a:cubicBezTo>
                    <a:lnTo>
                      <a:pt x="1177" y="3840"/>
                    </a:lnTo>
                    <a:close/>
                    <a:moveTo>
                      <a:pt x="1819" y="1"/>
                    </a:moveTo>
                    <a:cubicBezTo>
                      <a:pt x="1495" y="1"/>
                      <a:pt x="1173" y="99"/>
                      <a:pt x="891" y="277"/>
                    </a:cubicBezTo>
                    <a:cubicBezTo>
                      <a:pt x="826" y="320"/>
                      <a:pt x="804" y="408"/>
                      <a:pt x="848" y="474"/>
                    </a:cubicBezTo>
                    <a:cubicBezTo>
                      <a:pt x="876" y="525"/>
                      <a:pt x="924" y="552"/>
                      <a:pt x="976" y="552"/>
                    </a:cubicBezTo>
                    <a:cubicBezTo>
                      <a:pt x="1002" y="552"/>
                      <a:pt x="1030" y="545"/>
                      <a:pt x="1056" y="529"/>
                    </a:cubicBezTo>
                    <a:cubicBezTo>
                      <a:pt x="1298" y="375"/>
                      <a:pt x="1584" y="298"/>
                      <a:pt x="1870" y="298"/>
                    </a:cubicBezTo>
                    <a:cubicBezTo>
                      <a:pt x="2695" y="309"/>
                      <a:pt x="3377" y="980"/>
                      <a:pt x="3377" y="1838"/>
                    </a:cubicBezTo>
                    <a:cubicBezTo>
                      <a:pt x="3377" y="2344"/>
                      <a:pt x="3124" y="2817"/>
                      <a:pt x="2706" y="3103"/>
                    </a:cubicBezTo>
                    <a:cubicBezTo>
                      <a:pt x="2585" y="3180"/>
                      <a:pt x="2519" y="3312"/>
                      <a:pt x="2519" y="3444"/>
                    </a:cubicBezTo>
                    <a:lnTo>
                      <a:pt x="2519" y="3532"/>
                    </a:lnTo>
                    <a:lnTo>
                      <a:pt x="2002" y="3532"/>
                    </a:lnTo>
                    <a:lnTo>
                      <a:pt x="2002" y="2630"/>
                    </a:lnTo>
                    <a:cubicBezTo>
                      <a:pt x="2200" y="2564"/>
                      <a:pt x="2354" y="2366"/>
                      <a:pt x="2354" y="2146"/>
                    </a:cubicBezTo>
                    <a:cubicBezTo>
                      <a:pt x="2354" y="2058"/>
                      <a:pt x="2288" y="1992"/>
                      <a:pt x="2200" y="1992"/>
                    </a:cubicBezTo>
                    <a:cubicBezTo>
                      <a:pt x="2123" y="1992"/>
                      <a:pt x="2057" y="2058"/>
                      <a:pt x="2057" y="2146"/>
                    </a:cubicBezTo>
                    <a:cubicBezTo>
                      <a:pt x="2057" y="2256"/>
                      <a:pt x="1958" y="2344"/>
                      <a:pt x="1848" y="2344"/>
                    </a:cubicBezTo>
                    <a:cubicBezTo>
                      <a:pt x="1738" y="2344"/>
                      <a:pt x="1639" y="2256"/>
                      <a:pt x="1639" y="2146"/>
                    </a:cubicBezTo>
                    <a:cubicBezTo>
                      <a:pt x="1639" y="2058"/>
                      <a:pt x="1573" y="1992"/>
                      <a:pt x="1496" y="1992"/>
                    </a:cubicBezTo>
                    <a:cubicBezTo>
                      <a:pt x="1408" y="1992"/>
                      <a:pt x="1342" y="2058"/>
                      <a:pt x="1342" y="2146"/>
                    </a:cubicBezTo>
                    <a:cubicBezTo>
                      <a:pt x="1342" y="2366"/>
                      <a:pt x="1485" y="2564"/>
                      <a:pt x="1694" y="2630"/>
                    </a:cubicBezTo>
                    <a:lnTo>
                      <a:pt x="1694" y="3532"/>
                    </a:lnTo>
                    <a:lnTo>
                      <a:pt x="1177" y="3532"/>
                    </a:lnTo>
                    <a:lnTo>
                      <a:pt x="1177" y="3444"/>
                    </a:lnTo>
                    <a:cubicBezTo>
                      <a:pt x="1177" y="3312"/>
                      <a:pt x="1111" y="3180"/>
                      <a:pt x="990" y="3103"/>
                    </a:cubicBezTo>
                    <a:cubicBezTo>
                      <a:pt x="562" y="2817"/>
                      <a:pt x="309" y="2333"/>
                      <a:pt x="320" y="1805"/>
                    </a:cubicBezTo>
                    <a:cubicBezTo>
                      <a:pt x="320" y="1475"/>
                      <a:pt x="430" y="1156"/>
                      <a:pt x="639" y="892"/>
                    </a:cubicBezTo>
                    <a:cubicBezTo>
                      <a:pt x="694" y="826"/>
                      <a:pt x="683" y="738"/>
                      <a:pt x="617" y="683"/>
                    </a:cubicBezTo>
                    <a:cubicBezTo>
                      <a:pt x="588" y="660"/>
                      <a:pt x="553" y="648"/>
                      <a:pt x="520" y="648"/>
                    </a:cubicBezTo>
                    <a:cubicBezTo>
                      <a:pt x="475" y="648"/>
                      <a:pt x="433" y="668"/>
                      <a:pt x="408" y="705"/>
                    </a:cubicBezTo>
                    <a:cubicBezTo>
                      <a:pt x="155" y="1024"/>
                      <a:pt x="23" y="1398"/>
                      <a:pt x="12" y="1805"/>
                    </a:cubicBezTo>
                    <a:cubicBezTo>
                      <a:pt x="1" y="2421"/>
                      <a:pt x="309" y="3004"/>
                      <a:pt x="826" y="3356"/>
                    </a:cubicBezTo>
                    <a:cubicBezTo>
                      <a:pt x="859" y="3378"/>
                      <a:pt x="880" y="3411"/>
                      <a:pt x="880" y="3444"/>
                    </a:cubicBezTo>
                    <a:lnTo>
                      <a:pt x="880" y="4191"/>
                    </a:lnTo>
                    <a:cubicBezTo>
                      <a:pt x="880" y="4565"/>
                      <a:pt x="1177" y="4873"/>
                      <a:pt x="1551" y="4873"/>
                    </a:cubicBezTo>
                    <a:lnTo>
                      <a:pt x="2145" y="4873"/>
                    </a:lnTo>
                    <a:cubicBezTo>
                      <a:pt x="2519" y="4873"/>
                      <a:pt x="2827" y="4565"/>
                      <a:pt x="2827" y="4191"/>
                    </a:cubicBezTo>
                    <a:lnTo>
                      <a:pt x="2827" y="3444"/>
                    </a:lnTo>
                    <a:cubicBezTo>
                      <a:pt x="2827" y="3411"/>
                      <a:pt x="2838" y="3378"/>
                      <a:pt x="2871" y="3356"/>
                    </a:cubicBezTo>
                    <a:cubicBezTo>
                      <a:pt x="3377" y="3015"/>
                      <a:pt x="3685" y="2443"/>
                      <a:pt x="3685" y="1838"/>
                    </a:cubicBezTo>
                    <a:cubicBezTo>
                      <a:pt x="3685" y="837"/>
                      <a:pt x="2882" y="13"/>
                      <a:pt x="1870" y="2"/>
                    </a:cubicBezTo>
                    <a:cubicBezTo>
                      <a:pt x="1853" y="1"/>
                      <a:pt x="1836" y="1"/>
                      <a:pt x="1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0" name="Google Shape;5120;p76"/>
          <p:cNvGrpSpPr/>
          <p:nvPr/>
        </p:nvGrpSpPr>
        <p:grpSpPr>
          <a:xfrm>
            <a:off x="6763433" y="1350755"/>
            <a:ext cx="455692" cy="3114475"/>
            <a:chOff x="6952664" y="1487342"/>
            <a:chExt cx="455692" cy="3114475"/>
          </a:xfrm>
        </p:grpSpPr>
        <p:grpSp>
          <p:nvGrpSpPr>
            <p:cNvPr id="5121" name="Google Shape;5121;p76"/>
            <p:cNvGrpSpPr/>
            <p:nvPr/>
          </p:nvGrpSpPr>
          <p:grpSpPr>
            <a:xfrm>
              <a:off x="6994911" y="1487342"/>
              <a:ext cx="371199" cy="451829"/>
              <a:chOff x="5875185" y="1548575"/>
              <a:chExt cx="371199" cy="451829"/>
            </a:xfrm>
          </p:grpSpPr>
          <p:sp>
            <p:nvSpPr>
              <p:cNvPr id="5122" name="Google Shape;5122;p76"/>
              <p:cNvSpPr/>
              <p:nvPr/>
            </p:nvSpPr>
            <p:spPr>
              <a:xfrm>
                <a:off x="5938390" y="1697238"/>
                <a:ext cx="47360" cy="47360"/>
              </a:xfrm>
              <a:custGeom>
                <a:avLst/>
                <a:gdLst/>
                <a:ahLst/>
                <a:cxnLst/>
                <a:rect l="l" t="t" r="r" b="b"/>
                <a:pathLst>
                  <a:path w="1079" h="1079" extrusionOk="0">
                    <a:moveTo>
                      <a:pt x="540" y="309"/>
                    </a:moveTo>
                    <a:cubicBezTo>
                      <a:pt x="672" y="309"/>
                      <a:pt x="770" y="419"/>
                      <a:pt x="770" y="540"/>
                    </a:cubicBezTo>
                    <a:cubicBezTo>
                      <a:pt x="770" y="671"/>
                      <a:pt x="672" y="781"/>
                      <a:pt x="540" y="781"/>
                    </a:cubicBezTo>
                    <a:cubicBezTo>
                      <a:pt x="408" y="781"/>
                      <a:pt x="298" y="671"/>
                      <a:pt x="298" y="540"/>
                    </a:cubicBezTo>
                    <a:cubicBezTo>
                      <a:pt x="298" y="419"/>
                      <a:pt x="408" y="309"/>
                      <a:pt x="540" y="309"/>
                    </a:cubicBezTo>
                    <a:close/>
                    <a:moveTo>
                      <a:pt x="540" y="1"/>
                    </a:moveTo>
                    <a:cubicBezTo>
                      <a:pt x="243" y="1"/>
                      <a:pt x="1" y="243"/>
                      <a:pt x="1" y="540"/>
                    </a:cubicBezTo>
                    <a:cubicBezTo>
                      <a:pt x="1" y="836"/>
                      <a:pt x="243" y="1078"/>
                      <a:pt x="540" y="1078"/>
                    </a:cubicBezTo>
                    <a:cubicBezTo>
                      <a:pt x="836" y="1078"/>
                      <a:pt x="1078" y="836"/>
                      <a:pt x="1078" y="540"/>
                    </a:cubicBezTo>
                    <a:cubicBezTo>
                      <a:pt x="1078" y="243"/>
                      <a:pt x="836"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6"/>
              <p:cNvSpPr/>
              <p:nvPr/>
            </p:nvSpPr>
            <p:spPr>
              <a:xfrm>
                <a:off x="6009364" y="1697238"/>
                <a:ext cx="47316" cy="47360"/>
              </a:xfrm>
              <a:custGeom>
                <a:avLst/>
                <a:gdLst/>
                <a:ahLst/>
                <a:cxnLst/>
                <a:rect l="l" t="t" r="r" b="b"/>
                <a:pathLst>
                  <a:path w="1078" h="1079" extrusionOk="0">
                    <a:moveTo>
                      <a:pt x="539" y="309"/>
                    </a:moveTo>
                    <a:cubicBezTo>
                      <a:pt x="671" y="309"/>
                      <a:pt x="770" y="419"/>
                      <a:pt x="770" y="540"/>
                    </a:cubicBezTo>
                    <a:cubicBezTo>
                      <a:pt x="770" y="671"/>
                      <a:pt x="671" y="781"/>
                      <a:pt x="539" y="781"/>
                    </a:cubicBezTo>
                    <a:cubicBezTo>
                      <a:pt x="407" y="781"/>
                      <a:pt x="297" y="671"/>
                      <a:pt x="297" y="540"/>
                    </a:cubicBezTo>
                    <a:cubicBezTo>
                      <a:pt x="297" y="419"/>
                      <a:pt x="407" y="309"/>
                      <a:pt x="539" y="309"/>
                    </a:cubicBezTo>
                    <a:close/>
                    <a:moveTo>
                      <a:pt x="539" y="1"/>
                    </a:moveTo>
                    <a:cubicBezTo>
                      <a:pt x="242" y="1"/>
                      <a:pt x="0" y="243"/>
                      <a:pt x="0" y="540"/>
                    </a:cubicBezTo>
                    <a:cubicBezTo>
                      <a:pt x="0" y="836"/>
                      <a:pt x="242" y="1078"/>
                      <a:pt x="539" y="1078"/>
                    </a:cubicBezTo>
                    <a:cubicBezTo>
                      <a:pt x="836" y="1078"/>
                      <a:pt x="1078" y="836"/>
                      <a:pt x="1078" y="540"/>
                    </a:cubicBezTo>
                    <a:cubicBezTo>
                      <a:pt x="1078" y="243"/>
                      <a:pt x="836"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6080294" y="1697238"/>
                <a:ext cx="47360" cy="47360"/>
              </a:xfrm>
              <a:custGeom>
                <a:avLst/>
                <a:gdLst/>
                <a:ahLst/>
                <a:cxnLst/>
                <a:rect l="l" t="t" r="r" b="b"/>
                <a:pathLst>
                  <a:path w="1079" h="1079" extrusionOk="0">
                    <a:moveTo>
                      <a:pt x="540" y="309"/>
                    </a:moveTo>
                    <a:cubicBezTo>
                      <a:pt x="661" y="309"/>
                      <a:pt x="771" y="419"/>
                      <a:pt x="771" y="540"/>
                    </a:cubicBezTo>
                    <a:cubicBezTo>
                      <a:pt x="771" y="671"/>
                      <a:pt x="661" y="781"/>
                      <a:pt x="540" y="781"/>
                    </a:cubicBezTo>
                    <a:cubicBezTo>
                      <a:pt x="408" y="781"/>
                      <a:pt x="298" y="671"/>
                      <a:pt x="298" y="540"/>
                    </a:cubicBezTo>
                    <a:cubicBezTo>
                      <a:pt x="298" y="419"/>
                      <a:pt x="408" y="309"/>
                      <a:pt x="540" y="309"/>
                    </a:cubicBezTo>
                    <a:close/>
                    <a:moveTo>
                      <a:pt x="540" y="1"/>
                    </a:moveTo>
                    <a:cubicBezTo>
                      <a:pt x="243" y="1"/>
                      <a:pt x="1" y="243"/>
                      <a:pt x="1" y="540"/>
                    </a:cubicBezTo>
                    <a:cubicBezTo>
                      <a:pt x="1" y="836"/>
                      <a:pt x="243" y="1078"/>
                      <a:pt x="540" y="1078"/>
                    </a:cubicBezTo>
                    <a:cubicBezTo>
                      <a:pt x="837" y="1078"/>
                      <a:pt x="1079" y="836"/>
                      <a:pt x="1079" y="540"/>
                    </a:cubicBezTo>
                    <a:cubicBezTo>
                      <a:pt x="1079" y="243"/>
                      <a:pt x="837"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6"/>
              <p:cNvSpPr/>
              <p:nvPr/>
            </p:nvSpPr>
            <p:spPr>
              <a:xfrm>
                <a:off x="5928734" y="1771109"/>
                <a:ext cx="208094" cy="13080"/>
              </a:xfrm>
              <a:custGeom>
                <a:avLst/>
                <a:gdLst/>
                <a:ahLst/>
                <a:cxnLst/>
                <a:rect l="l" t="t" r="r" b="b"/>
                <a:pathLst>
                  <a:path w="4741" h="298" extrusionOk="0">
                    <a:moveTo>
                      <a:pt x="155" y="0"/>
                    </a:moveTo>
                    <a:cubicBezTo>
                      <a:pt x="67" y="0"/>
                      <a:pt x="1" y="66"/>
                      <a:pt x="1" y="154"/>
                    </a:cubicBezTo>
                    <a:cubicBezTo>
                      <a:pt x="1" y="231"/>
                      <a:pt x="67" y="297"/>
                      <a:pt x="155" y="297"/>
                    </a:cubicBezTo>
                    <a:lnTo>
                      <a:pt x="4598" y="297"/>
                    </a:lnTo>
                    <a:cubicBezTo>
                      <a:pt x="4675" y="297"/>
                      <a:pt x="4741" y="231"/>
                      <a:pt x="4741" y="154"/>
                    </a:cubicBezTo>
                    <a:cubicBezTo>
                      <a:pt x="4741" y="66"/>
                      <a:pt x="4675" y="0"/>
                      <a:pt x="4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6"/>
              <p:cNvSpPr/>
              <p:nvPr/>
            </p:nvSpPr>
            <p:spPr>
              <a:xfrm>
                <a:off x="5938390" y="1810656"/>
                <a:ext cx="47360" cy="47360"/>
              </a:xfrm>
              <a:custGeom>
                <a:avLst/>
                <a:gdLst/>
                <a:ahLst/>
                <a:cxnLst/>
                <a:rect l="l" t="t" r="r" b="b"/>
                <a:pathLst>
                  <a:path w="1079" h="1079" extrusionOk="0">
                    <a:moveTo>
                      <a:pt x="540" y="298"/>
                    </a:moveTo>
                    <a:cubicBezTo>
                      <a:pt x="672" y="298"/>
                      <a:pt x="770" y="408"/>
                      <a:pt x="770" y="540"/>
                    </a:cubicBezTo>
                    <a:cubicBezTo>
                      <a:pt x="770" y="672"/>
                      <a:pt x="672" y="771"/>
                      <a:pt x="540" y="771"/>
                    </a:cubicBezTo>
                    <a:cubicBezTo>
                      <a:pt x="408" y="771"/>
                      <a:pt x="298" y="672"/>
                      <a:pt x="298" y="540"/>
                    </a:cubicBezTo>
                    <a:cubicBezTo>
                      <a:pt x="298" y="408"/>
                      <a:pt x="408" y="298"/>
                      <a:pt x="540" y="298"/>
                    </a:cubicBezTo>
                    <a:close/>
                    <a:moveTo>
                      <a:pt x="540" y="1"/>
                    </a:moveTo>
                    <a:cubicBezTo>
                      <a:pt x="243" y="1"/>
                      <a:pt x="1" y="243"/>
                      <a:pt x="1" y="540"/>
                    </a:cubicBezTo>
                    <a:cubicBezTo>
                      <a:pt x="1" y="837"/>
                      <a:pt x="243" y="1079"/>
                      <a:pt x="540" y="1079"/>
                    </a:cubicBezTo>
                    <a:cubicBezTo>
                      <a:pt x="836" y="1079"/>
                      <a:pt x="1078" y="837"/>
                      <a:pt x="1078" y="540"/>
                    </a:cubicBezTo>
                    <a:cubicBezTo>
                      <a:pt x="1078" y="243"/>
                      <a:pt x="836"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6009364" y="1810656"/>
                <a:ext cx="47316" cy="47360"/>
              </a:xfrm>
              <a:custGeom>
                <a:avLst/>
                <a:gdLst/>
                <a:ahLst/>
                <a:cxnLst/>
                <a:rect l="l" t="t" r="r" b="b"/>
                <a:pathLst>
                  <a:path w="1078" h="1079" extrusionOk="0">
                    <a:moveTo>
                      <a:pt x="539" y="298"/>
                    </a:moveTo>
                    <a:cubicBezTo>
                      <a:pt x="671" y="298"/>
                      <a:pt x="770" y="408"/>
                      <a:pt x="770" y="540"/>
                    </a:cubicBezTo>
                    <a:cubicBezTo>
                      <a:pt x="770" y="672"/>
                      <a:pt x="671" y="771"/>
                      <a:pt x="539" y="771"/>
                    </a:cubicBezTo>
                    <a:cubicBezTo>
                      <a:pt x="407" y="771"/>
                      <a:pt x="297" y="672"/>
                      <a:pt x="297" y="540"/>
                    </a:cubicBezTo>
                    <a:cubicBezTo>
                      <a:pt x="297" y="408"/>
                      <a:pt x="407" y="298"/>
                      <a:pt x="539" y="298"/>
                    </a:cubicBezTo>
                    <a:close/>
                    <a:moveTo>
                      <a:pt x="539" y="1"/>
                    </a:moveTo>
                    <a:cubicBezTo>
                      <a:pt x="242" y="1"/>
                      <a:pt x="0" y="243"/>
                      <a:pt x="0" y="540"/>
                    </a:cubicBezTo>
                    <a:cubicBezTo>
                      <a:pt x="0" y="837"/>
                      <a:pt x="242" y="1079"/>
                      <a:pt x="539" y="1079"/>
                    </a:cubicBezTo>
                    <a:cubicBezTo>
                      <a:pt x="836" y="1079"/>
                      <a:pt x="1078" y="837"/>
                      <a:pt x="1078" y="540"/>
                    </a:cubicBezTo>
                    <a:cubicBezTo>
                      <a:pt x="1078" y="243"/>
                      <a:pt x="836"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6"/>
              <p:cNvSpPr/>
              <p:nvPr/>
            </p:nvSpPr>
            <p:spPr>
              <a:xfrm>
                <a:off x="6080294" y="1810656"/>
                <a:ext cx="47360" cy="47360"/>
              </a:xfrm>
              <a:custGeom>
                <a:avLst/>
                <a:gdLst/>
                <a:ahLst/>
                <a:cxnLst/>
                <a:rect l="l" t="t" r="r" b="b"/>
                <a:pathLst>
                  <a:path w="1079" h="1079" extrusionOk="0">
                    <a:moveTo>
                      <a:pt x="540" y="298"/>
                    </a:moveTo>
                    <a:cubicBezTo>
                      <a:pt x="661" y="298"/>
                      <a:pt x="771" y="408"/>
                      <a:pt x="771" y="540"/>
                    </a:cubicBezTo>
                    <a:cubicBezTo>
                      <a:pt x="771" y="672"/>
                      <a:pt x="661" y="771"/>
                      <a:pt x="540" y="771"/>
                    </a:cubicBezTo>
                    <a:cubicBezTo>
                      <a:pt x="408" y="771"/>
                      <a:pt x="298" y="672"/>
                      <a:pt x="298" y="540"/>
                    </a:cubicBezTo>
                    <a:cubicBezTo>
                      <a:pt x="298" y="408"/>
                      <a:pt x="408" y="298"/>
                      <a:pt x="540" y="298"/>
                    </a:cubicBezTo>
                    <a:close/>
                    <a:moveTo>
                      <a:pt x="540" y="1"/>
                    </a:moveTo>
                    <a:cubicBezTo>
                      <a:pt x="243" y="1"/>
                      <a:pt x="1" y="243"/>
                      <a:pt x="1" y="540"/>
                    </a:cubicBezTo>
                    <a:cubicBezTo>
                      <a:pt x="1" y="837"/>
                      <a:pt x="243" y="1079"/>
                      <a:pt x="540" y="1079"/>
                    </a:cubicBezTo>
                    <a:cubicBezTo>
                      <a:pt x="837" y="1079"/>
                      <a:pt x="1079" y="837"/>
                      <a:pt x="1079" y="540"/>
                    </a:cubicBezTo>
                    <a:cubicBezTo>
                      <a:pt x="1079" y="243"/>
                      <a:pt x="837"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6"/>
              <p:cNvSpPr/>
              <p:nvPr/>
            </p:nvSpPr>
            <p:spPr>
              <a:xfrm>
                <a:off x="5928734" y="1884044"/>
                <a:ext cx="208094" cy="13563"/>
              </a:xfrm>
              <a:custGeom>
                <a:avLst/>
                <a:gdLst/>
                <a:ahLst/>
                <a:cxnLst/>
                <a:rect l="l" t="t" r="r" b="b"/>
                <a:pathLst>
                  <a:path w="4741" h="309" extrusionOk="0">
                    <a:moveTo>
                      <a:pt x="155" y="1"/>
                    </a:moveTo>
                    <a:cubicBezTo>
                      <a:pt x="67" y="1"/>
                      <a:pt x="1" y="67"/>
                      <a:pt x="1" y="155"/>
                    </a:cubicBezTo>
                    <a:cubicBezTo>
                      <a:pt x="1" y="242"/>
                      <a:pt x="67" y="308"/>
                      <a:pt x="155" y="308"/>
                    </a:cubicBezTo>
                    <a:lnTo>
                      <a:pt x="4587" y="308"/>
                    </a:lnTo>
                    <a:cubicBezTo>
                      <a:pt x="4675" y="308"/>
                      <a:pt x="4741" y="242"/>
                      <a:pt x="4741" y="155"/>
                    </a:cubicBezTo>
                    <a:cubicBezTo>
                      <a:pt x="4741" y="67"/>
                      <a:pt x="4675" y="1"/>
                      <a:pt x="4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5938390" y="1923635"/>
                <a:ext cx="47360" cy="47360"/>
              </a:xfrm>
              <a:custGeom>
                <a:avLst/>
                <a:gdLst/>
                <a:ahLst/>
                <a:cxnLst/>
                <a:rect l="l" t="t" r="r" b="b"/>
                <a:pathLst>
                  <a:path w="1079" h="1079" extrusionOk="0">
                    <a:moveTo>
                      <a:pt x="540" y="308"/>
                    </a:moveTo>
                    <a:cubicBezTo>
                      <a:pt x="672" y="308"/>
                      <a:pt x="770" y="407"/>
                      <a:pt x="770" y="539"/>
                    </a:cubicBezTo>
                    <a:cubicBezTo>
                      <a:pt x="770" y="671"/>
                      <a:pt x="672" y="781"/>
                      <a:pt x="540" y="781"/>
                    </a:cubicBezTo>
                    <a:cubicBezTo>
                      <a:pt x="408" y="781"/>
                      <a:pt x="298" y="671"/>
                      <a:pt x="298" y="539"/>
                    </a:cubicBezTo>
                    <a:cubicBezTo>
                      <a:pt x="298" y="407"/>
                      <a:pt x="408" y="308"/>
                      <a:pt x="540" y="308"/>
                    </a:cubicBezTo>
                    <a:close/>
                    <a:moveTo>
                      <a:pt x="540" y="0"/>
                    </a:moveTo>
                    <a:cubicBezTo>
                      <a:pt x="243" y="0"/>
                      <a:pt x="1" y="242"/>
                      <a:pt x="1" y="539"/>
                    </a:cubicBezTo>
                    <a:cubicBezTo>
                      <a:pt x="1" y="836"/>
                      <a:pt x="243" y="1078"/>
                      <a:pt x="540" y="1078"/>
                    </a:cubicBezTo>
                    <a:cubicBezTo>
                      <a:pt x="836" y="1078"/>
                      <a:pt x="1078" y="836"/>
                      <a:pt x="1078" y="539"/>
                    </a:cubicBezTo>
                    <a:cubicBezTo>
                      <a:pt x="1078" y="242"/>
                      <a:pt x="836"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6"/>
              <p:cNvSpPr/>
              <p:nvPr/>
            </p:nvSpPr>
            <p:spPr>
              <a:xfrm>
                <a:off x="6009364" y="1923635"/>
                <a:ext cx="47316" cy="47360"/>
              </a:xfrm>
              <a:custGeom>
                <a:avLst/>
                <a:gdLst/>
                <a:ahLst/>
                <a:cxnLst/>
                <a:rect l="l" t="t" r="r" b="b"/>
                <a:pathLst>
                  <a:path w="1078" h="1079" extrusionOk="0">
                    <a:moveTo>
                      <a:pt x="539" y="308"/>
                    </a:moveTo>
                    <a:cubicBezTo>
                      <a:pt x="671" y="308"/>
                      <a:pt x="770" y="407"/>
                      <a:pt x="770" y="539"/>
                    </a:cubicBezTo>
                    <a:cubicBezTo>
                      <a:pt x="770" y="671"/>
                      <a:pt x="671" y="781"/>
                      <a:pt x="539" y="781"/>
                    </a:cubicBezTo>
                    <a:cubicBezTo>
                      <a:pt x="407" y="781"/>
                      <a:pt x="297" y="671"/>
                      <a:pt x="297" y="539"/>
                    </a:cubicBezTo>
                    <a:cubicBezTo>
                      <a:pt x="297" y="407"/>
                      <a:pt x="407" y="308"/>
                      <a:pt x="539" y="308"/>
                    </a:cubicBezTo>
                    <a:close/>
                    <a:moveTo>
                      <a:pt x="539" y="0"/>
                    </a:moveTo>
                    <a:cubicBezTo>
                      <a:pt x="242" y="0"/>
                      <a:pt x="0" y="242"/>
                      <a:pt x="0" y="539"/>
                    </a:cubicBezTo>
                    <a:cubicBezTo>
                      <a:pt x="0" y="836"/>
                      <a:pt x="242" y="1078"/>
                      <a:pt x="539" y="1078"/>
                    </a:cubicBezTo>
                    <a:cubicBezTo>
                      <a:pt x="836" y="1078"/>
                      <a:pt x="1078" y="836"/>
                      <a:pt x="1078" y="539"/>
                    </a:cubicBezTo>
                    <a:cubicBezTo>
                      <a:pt x="1078" y="242"/>
                      <a:pt x="836"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6"/>
              <p:cNvSpPr/>
              <p:nvPr/>
            </p:nvSpPr>
            <p:spPr>
              <a:xfrm>
                <a:off x="6080294" y="1923635"/>
                <a:ext cx="47360" cy="47360"/>
              </a:xfrm>
              <a:custGeom>
                <a:avLst/>
                <a:gdLst/>
                <a:ahLst/>
                <a:cxnLst/>
                <a:rect l="l" t="t" r="r" b="b"/>
                <a:pathLst>
                  <a:path w="1079" h="1079" extrusionOk="0">
                    <a:moveTo>
                      <a:pt x="540" y="308"/>
                    </a:moveTo>
                    <a:cubicBezTo>
                      <a:pt x="661" y="308"/>
                      <a:pt x="771" y="407"/>
                      <a:pt x="771" y="539"/>
                    </a:cubicBezTo>
                    <a:cubicBezTo>
                      <a:pt x="771" y="671"/>
                      <a:pt x="661" y="781"/>
                      <a:pt x="540" y="781"/>
                    </a:cubicBezTo>
                    <a:cubicBezTo>
                      <a:pt x="408" y="781"/>
                      <a:pt x="298" y="671"/>
                      <a:pt x="298" y="539"/>
                    </a:cubicBezTo>
                    <a:cubicBezTo>
                      <a:pt x="298" y="407"/>
                      <a:pt x="408" y="308"/>
                      <a:pt x="540" y="308"/>
                    </a:cubicBezTo>
                    <a:close/>
                    <a:moveTo>
                      <a:pt x="540" y="0"/>
                    </a:moveTo>
                    <a:cubicBezTo>
                      <a:pt x="243" y="0"/>
                      <a:pt x="1" y="242"/>
                      <a:pt x="1" y="539"/>
                    </a:cubicBezTo>
                    <a:cubicBezTo>
                      <a:pt x="1" y="836"/>
                      <a:pt x="243" y="1078"/>
                      <a:pt x="540" y="1078"/>
                    </a:cubicBezTo>
                    <a:cubicBezTo>
                      <a:pt x="837" y="1078"/>
                      <a:pt x="1079" y="836"/>
                      <a:pt x="1079" y="539"/>
                    </a:cubicBezTo>
                    <a:cubicBezTo>
                      <a:pt x="1079" y="242"/>
                      <a:pt x="837"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6168166" y="1592511"/>
                <a:ext cx="13563" cy="16943"/>
              </a:xfrm>
              <a:custGeom>
                <a:avLst/>
                <a:gdLst/>
                <a:ahLst/>
                <a:cxnLst/>
                <a:rect l="l" t="t" r="r" b="b"/>
                <a:pathLst>
                  <a:path w="309" h="386" extrusionOk="0">
                    <a:moveTo>
                      <a:pt x="154" y="0"/>
                    </a:moveTo>
                    <a:cubicBezTo>
                      <a:pt x="66" y="0"/>
                      <a:pt x="0" y="66"/>
                      <a:pt x="0" y="143"/>
                    </a:cubicBezTo>
                    <a:lnTo>
                      <a:pt x="0" y="231"/>
                    </a:lnTo>
                    <a:cubicBezTo>
                      <a:pt x="0" y="319"/>
                      <a:pt x="66" y="385"/>
                      <a:pt x="154" y="385"/>
                    </a:cubicBezTo>
                    <a:cubicBezTo>
                      <a:pt x="242" y="385"/>
                      <a:pt x="308" y="319"/>
                      <a:pt x="308" y="231"/>
                    </a:cubicBez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6"/>
              <p:cNvSpPr/>
              <p:nvPr/>
            </p:nvSpPr>
            <p:spPr>
              <a:xfrm>
                <a:off x="6209205" y="1637413"/>
                <a:ext cx="17381" cy="13036"/>
              </a:xfrm>
              <a:custGeom>
                <a:avLst/>
                <a:gdLst/>
                <a:ahLst/>
                <a:cxnLst/>
                <a:rect l="l" t="t" r="r" b="b"/>
                <a:pathLst>
                  <a:path w="396" h="297" extrusionOk="0">
                    <a:moveTo>
                      <a:pt x="154" y="0"/>
                    </a:moveTo>
                    <a:cubicBezTo>
                      <a:pt x="66" y="0"/>
                      <a:pt x="0" y="66"/>
                      <a:pt x="0" y="143"/>
                    </a:cubicBezTo>
                    <a:cubicBezTo>
                      <a:pt x="0" y="231"/>
                      <a:pt x="66" y="297"/>
                      <a:pt x="154" y="297"/>
                    </a:cubicBezTo>
                    <a:lnTo>
                      <a:pt x="242" y="297"/>
                    </a:lnTo>
                    <a:cubicBezTo>
                      <a:pt x="330" y="297"/>
                      <a:pt x="396" y="231"/>
                      <a:pt x="396" y="143"/>
                    </a:cubicBezTo>
                    <a:cubicBezTo>
                      <a:pt x="396" y="66"/>
                      <a:pt x="330"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6168166" y="1677926"/>
                <a:ext cx="13563" cy="17425"/>
              </a:xfrm>
              <a:custGeom>
                <a:avLst/>
                <a:gdLst/>
                <a:ahLst/>
                <a:cxnLst/>
                <a:rect l="l" t="t" r="r" b="b"/>
                <a:pathLst>
                  <a:path w="309" h="397" extrusionOk="0">
                    <a:moveTo>
                      <a:pt x="154" y="1"/>
                    </a:moveTo>
                    <a:cubicBezTo>
                      <a:pt x="66" y="1"/>
                      <a:pt x="0" y="67"/>
                      <a:pt x="0" y="155"/>
                    </a:cubicBezTo>
                    <a:lnTo>
                      <a:pt x="0" y="243"/>
                    </a:lnTo>
                    <a:cubicBezTo>
                      <a:pt x="0" y="331"/>
                      <a:pt x="66" y="397"/>
                      <a:pt x="154" y="397"/>
                    </a:cubicBezTo>
                    <a:cubicBezTo>
                      <a:pt x="242" y="397"/>
                      <a:pt x="308" y="331"/>
                      <a:pt x="308" y="24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6"/>
              <p:cNvSpPr/>
              <p:nvPr/>
            </p:nvSpPr>
            <p:spPr>
              <a:xfrm>
                <a:off x="6123264" y="1637413"/>
                <a:ext cx="17425" cy="13036"/>
              </a:xfrm>
              <a:custGeom>
                <a:avLst/>
                <a:gdLst/>
                <a:ahLst/>
                <a:cxnLst/>
                <a:rect l="l" t="t" r="r" b="b"/>
                <a:pathLst>
                  <a:path w="397" h="297" extrusionOk="0">
                    <a:moveTo>
                      <a:pt x="155" y="0"/>
                    </a:moveTo>
                    <a:cubicBezTo>
                      <a:pt x="78" y="0"/>
                      <a:pt x="1" y="66"/>
                      <a:pt x="1" y="143"/>
                    </a:cubicBezTo>
                    <a:cubicBezTo>
                      <a:pt x="1" y="231"/>
                      <a:pt x="78" y="297"/>
                      <a:pt x="155" y="297"/>
                    </a:cubicBezTo>
                    <a:lnTo>
                      <a:pt x="243" y="297"/>
                    </a:lnTo>
                    <a:cubicBezTo>
                      <a:pt x="331" y="297"/>
                      <a:pt x="396" y="231"/>
                      <a:pt x="396" y="143"/>
                    </a:cubicBezTo>
                    <a:cubicBezTo>
                      <a:pt x="396" y="66"/>
                      <a:pt x="331"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6"/>
              <p:cNvSpPr/>
              <p:nvPr/>
            </p:nvSpPr>
            <p:spPr>
              <a:xfrm>
                <a:off x="6168166" y="1615686"/>
                <a:ext cx="26116" cy="34763"/>
              </a:xfrm>
              <a:custGeom>
                <a:avLst/>
                <a:gdLst/>
                <a:ahLst/>
                <a:cxnLst/>
                <a:rect l="l" t="t" r="r" b="b"/>
                <a:pathLst>
                  <a:path w="595" h="792" extrusionOk="0">
                    <a:moveTo>
                      <a:pt x="154" y="0"/>
                    </a:moveTo>
                    <a:cubicBezTo>
                      <a:pt x="66" y="0"/>
                      <a:pt x="0" y="66"/>
                      <a:pt x="0" y="143"/>
                    </a:cubicBezTo>
                    <a:lnTo>
                      <a:pt x="0" y="638"/>
                    </a:lnTo>
                    <a:cubicBezTo>
                      <a:pt x="0" y="726"/>
                      <a:pt x="66" y="792"/>
                      <a:pt x="154" y="792"/>
                    </a:cubicBezTo>
                    <a:lnTo>
                      <a:pt x="440" y="792"/>
                    </a:lnTo>
                    <a:cubicBezTo>
                      <a:pt x="528" y="792"/>
                      <a:pt x="594" y="726"/>
                      <a:pt x="594" y="638"/>
                    </a:cubicBezTo>
                    <a:cubicBezTo>
                      <a:pt x="594" y="561"/>
                      <a:pt x="528" y="484"/>
                      <a:pt x="440" y="484"/>
                    </a:cubicBezTo>
                    <a:lnTo>
                      <a:pt x="308" y="484"/>
                    </a:ln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5875185" y="1548575"/>
                <a:ext cx="371199" cy="451829"/>
              </a:xfrm>
              <a:custGeom>
                <a:avLst/>
                <a:gdLst/>
                <a:ahLst/>
                <a:cxnLst/>
                <a:rect l="l" t="t" r="r" b="b"/>
                <a:pathLst>
                  <a:path w="8457" h="10294" extrusionOk="0">
                    <a:moveTo>
                      <a:pt x="7456" y="297"/>
                    </a:moveTo>
                    <a:cubicBezTo>
                      <a:pt x="7456" y="297"/>
                      <a:pt x="7467" y="308"/>
                      <a:pt x="7467" y="308"/>
                    </a:cubicBezTo>
                    <a:lnTo>
                      <a:pt x="7467" y="660"/>
                    </a:lnTo>
                    <a:cubicBezTo>
                      <a:pt x="7269" y="583"/>
                      <a:pt x="7060" y="539"/>
                      <a:pt x="6829" y="539"/>
                    </a:cubicBezTo>
                    <a:cubicBezTo>
                      <a:pt x="6609" y="539"/>
                      <a:pt x="6389" y="583"/>
                      <a:pt x="6191" y="660"/>
                    </a:cubicBezTo>
                    <a:lnTo>
                      <a:pt x="6191" y="308"/>
                    </a:lnTo>
                    <a:cubicBezTo>
                      <a:pt x="6191" y="308"/>
                      <a:pt x="6191" y="297"/>
                      <a:pt x="6202" y="297"/>
                    </a:cubicBezTo>
                    <a:close/>
                    <a:moveTo>
                      <a:pt x="6202" y="1"/>
                    </a:moveTo>
                    <a:cubicBezTo>
                      <a:pt x="6026" y="1"/>
                      <a:pt x="5895" y="144"/>
                      <a:pt x="5895" y="308"/>
                    </a:cubicBezTo>
                    <a:lnTo>
                      <a:pt x="5895" y="836"/>
                    </a:lnTo>
                    <a:cubicBezTo>
                      <a:pt x="5708" y="957"/>
                      <a:pt x="5554" y="1122"/>
                      <a:pt x="5444" y="1309"/>
                    </a:cubicBezTo>
                    <a:lnTo>
                      <a:pt x="396" y="1309"/>
                    </a:lnTo>
                    <a:cubicBezTo>
                      <a:pt x="176" y="1309"/>
                      <a:pt x="0" y="1485"/>
                      <a:pt x="0" y="1705"/>
                    </a:cubicBezTo>
                    <a:lnTo>
                      <a:pt x="0" y="9898"/>
                    </a:lnTo>
                    <a:cubicBezTo>
                      <a:pt x="0" y="10118"/>
                      <a:pt x="176" y="10294"/>
                      <a:pt x="396" y="10294"/>
                    </a:cubicBezTo>
                    <a:lnTo>
                      <a:pt x="1067" y="10294"/>
                    </a:lnTo>
                    <a:cubicBezTo>
                      <a:pt x="1155" y="10294"/>
                      <a:pt x="1221" y="10217"/>
                      <a:pt x="1221" y="10140"/>
                    </a:cubicBezTo>
                    <a:cubicBezTo>
                      <a:pt x="1221" y="10052"/>
                      <a:pt x="1155" y="9986"/>
                      <a:pt x="1067" y="9986"/>
                    </a:cubicBezTo>
                    <a:lnTo>
                      <a:pt x="396" y="9986"/>
                    </a:lnTo>
                    <a:cubicBezTo>
                      <a:pt x="352" y="9986"/>
                      <a:pt x="308" y="9942"/>
                      <a:pt x="308" y="9898"/>
                    </a:cubicBezTo>
                    <a:lnTo>
                      <a:pt x="308" y="1705"/>
                    </a:lnTo>
                    <a:cubicBezTo>
                      <a:pt x="308" y="1650"/>
                      <a:pt x="352" y="1606"/>
                      <a:pt x="396" y="1606"/>
                    </a:cubicBezTo>
                    <a:lnTo>
                      <a:pt x="5290" y="1606"/>
                    </a:lnTo>
                    <a:cubicBezTo>
                      <a:pt x="5224" y="1782"/>
                      <a:pt x="5191" y="1969"/>
                      <a:pt x="5191" y="2167"/>
                    </a:cubicBezTo>
                    <a:cubicBezTo>
                      <a:pt x="5191" y="2277"/>
                      <a:pt x="5202" y="2387"/>
                      <a:pt x="5224" y="2486"/>
                    </a:cubicBezTo>
                    <a:lnTo>
                      <a:pt x="1375" y="2486"/>
                    </a:lnTo>
                    <a:cubicBezTo>
                      <a:pt x="1287" y="2486"/>
                      <a:pt x="1221" y="2563"/>
                      <a:pt x="1221" y="2640"/>
                    </a:cubicBezTo>
                    <a:cubicBezTo>
                      <a:pt x="1221" y="2728"/>
                      <a:pt x="1287" y="2794"/>
                      <a:pt x="1375" y="2794"/>
                    </a:cubicBezTo>
                    <a:lnTo>
                      <a:pt x="5323" y="2794"/>
                    </a:lnTo>
                    <a:cubicBezTo>
                      <a:pt x="5569" y="3394"/>
                      <a:pt x="6150" y="3806"/>
                      <a:pt x="6821" y="3806"/>
                    </a:cubicBezTo>
                    <a:cubicBezTo>
                      <a:pt x="6838" y="3806"/>
                      <a:pt x="6856" y="3806"/>
                      <a:pt x="6873" y="3806"/>
                    </a:cubicBezTo>
                    <a:lnTo>
                      <a:pt x="6873" y="9898"/>
                    </a:lnTo>
                    <a:cubicBezTo>
                      <a:pt x="6873" y="9942"/>
                      <a:pt x="6829" y="9986"/>
                      <a:pt x="6785" y="9986"/>
                    </a:cubicBezTo>
                    <a:lnTo>
                      <a:pt x="1672" y="9986"/>
                    </a:lnTo>
                    <a:cubicBezTo>
                      <a:pt x="1584" y="9986"/>
                      <a:pt x="1518" y="10052"/>
                      <a:pt x="1518" y="10140"/>
                    </a:cubicBezTo>
                    <a:cubicBezTo>
                      <a:pt x="1518" y="10217"/>
                      <a:pt x="1584" y="10283"/>
                      <a:pt x="1672" y="10283"/>
                    </a:cubicBezTo>
                    <a:lnTo>
                      <a:pt x="6785" y="10283"/>
                    </a:lnTo>
                    <a:cubicBezTo>
                      <a:pt x="7005" y="10283"/>
                      <a:pt x="7181" y="10107"/>
                      <a:pt x="7181" y="9898"/>
                    </a:cubicBezTo>
                    <a:lnTo>
                      <a:pt x="7181" y="3762"/>
                    </a:lnTo>
                    <a:cubicBezTo>
                      <a:pt x="7511" y="3696"/>
                      <a:pt x="7819" y="3509"/>
                      <a:pt x="8061" y="3245"/>
                    </a:cubicBezTo>
                    <a:cubicBezTo>
                      <a:pt x="8116" y="3179"/>
                      <a:pt x="8105" y="3091"/>
                      <a:pt x="8039" y="3036"/>
                    </a:cubicBezTo>
                    <a:cubicBezTo>
                      <a:pt x="8013" y="3010"/>
                      <a:pt x="7976" y="2996"/>
                      <a:pt x="7940" y="2996"/>
                    </a:cubicBezTo>
                    <a:cubicBezTo>
                      <a:pt x="7900" y="2996"/>
                      <a:pt x="7859" y="3012"/>
                      <a:pt x="7830" y="3047"/>
                    </a:cubicBezTo>
                    <a:cubicBezTo>
                      <a:pt x="7577" y="3333"/>
                      <a:pt x="7214" y="3498"/>
                      <a:pt x="6829" y="3498"/>
                    </a:cubicBezTo>
                    <a:cubicBezTo>
                      <a:pt x="6092" y="3498"/>
                      <a:pt x="5499" y="2904"/>
                      <a:pt x="5499" y="2167"/>
                    </a:cubicBezTo>
                    <a:cubicBezTo>
                      <a:pt x="5499" y="1430"/>
                      <a:pt x="6092" y="836"/>
                      <a:pt x="6829" y="836"/>
                    </a:cubicBezTo>
                    <a:cubicBezTo>
                      <a:pt x="7566" y="836"/>
                      <a:pt x="8160" y="1430"/>
                      <a:pt x="8160" y="2167"/>
                    </a:cubicBezTo>
                    <a:cubicBezTo>
                      <a:pt x="8160" y="2310"/>
                      <a:pt x="8138" y="2442"/>
                      <a:pt x="8094" y="2574"/>
                    </a:cubicBezTo>
                    <a:cubicBezTo>
                      <a:pt x="8072" y="2651"/>
                      <a:pt x="8116" y="2739"/>
                      <a:pt x="8193" y="2761"/>
                    </a:cubicBezTo>
                    <a:cubicBezTo>
                      <a:pt x="8208" y="2765"/>
                      <a:pt x="8224" y="2767"/>
                      <a:pt x="8240" y="2767"/>
                    </a:cubicBezTo>
                    <a:cubicBezTo>
                      <a:pt x="8302" y="2767"/>
                      <a:pt x="8362" y="2732"/>
                      <a:pt x="8380" y="2662"/>
                    </a:cubicBezTo>
                    <a:cubicBezTo>
                      <a:pt x="8435" y="2508"/>
                      <a:pt x="8457" y="2332"/>
                      <a:pt x="8457" y="2167"/>
                    </a:cubicBezTo>
                    <a:cubicBezTo>
                      <a:pt x="8457" y="1617"/>
                      <a:pt x="8182" y="1133"/>
                      <a:pt x="7764" y="836"/>
                    </a:cubicBezTo>
                    <a:lnTo>
                      <a:pt x="7764" y="308"/>
                    </a:lnTo>
                    <a:cubicBezTo>
                      <a:pt x="7764" y="144"/>
                      <a:pt x="7632" y="1"/>
                      <a:pt x="7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6"/>
            <p:cNvGrpSpPr/>
            <p:nvPr/>
          </p:nvGrpSpPr>
          <p:grpSpPr>
            <a:xfrm>
              <a:off x="6952664" y="2152982"/>
              <a:ext cx="455692" cy="451873"/>
              <a:chOff x="6199066" y="2160610"/>
              <a:chExt cx="455692" cy="451873"/>
            </a:xfrm>
          </p:grpSpPr>
          <p:sp>
            <p:nvSpPr>
              <p:cNvPr id="5140" name="Google Shape;5140;p76"/>
              <p:cNvSpPr/>
              <p:nvPr/>
            </p:nvSpPr>
            <p:spPr>
              <a:xfrm>
                <a:off x="6199066" y="2160610"/>
                <a:ext cx="455692" cy="451873"/>
              </a:xfrm>
              <a:custGeom>
                <a:avLst/>
                <a:gdLst/>
                <a:ahLst/>
                <a:cxnLst/>
                <a:rect l="l" t="t" r="r" b="b"/>
                <a:pathLst>
                  <a:path w="10382" h="10295" extrusionOk="0">
                    <a:moveTo>
                      <a:pt x="9381" y="991"/>
                    </a:moveTo>
                    <a:lnTo>
                      <a:pt x="9381" y="5477"/>
                    </a:lnTo>
                    <a:lnTo>
                      <a:pt x="7808" y="5477"/>
                    </a:lnTo>
                    <a:lnTo>
                      <a:pt x="7808" y="5115"/>
                    </a:lnTo>
                    <a:lnTo>
                      <a:pt x="8358" y="5115"/>
                    </a:lnTo>
                    <a:cubicBezTo>
                      <a:pt x="8578" y="5115"/>
                      <a:pt x="8765" y="4928"/>
                      <a:pt x="8765" y="4708"/>
                    </a:cubicBezTo>
                    <a:lnTo>
                      <a:pt x="8765" y="4059"/>
                    </a:lnTo>
                    <a:cubicBezTo>
                      <a:pt x="8765" y="3828"/>
                      <a:pt x="8578" y="3652"/>
                      <a:pt x="8358" y="3652"/>
                    </a:cubicBezTo>
                    <a:lnTo>
                      <a:pt x="7610" y="3652"/>
                    </a:lnTo>
                    <a:cubicBezTo>
                      <a:pt x="7533" y="3652"/>
                      <a:pt x="7456" y="3718"/>
                      <a:pt x="7456" y="3795"/>
                    </a:cubicBezTo>
                    <a:cubicBezTo>
                      <a:pt x="7456" y="3883"/>
                      <a:pt x="7533" y="3949"/>
                      <a:pt x="7610" y="3949"/>
                    </a:cubicBezTo>
                    <a:lnTo>
                      <a:pt x="8358" y="3949"/>
                    </a:lnTo>
                    <a:cubicBezTo>
                      <a:pt x="8413" y="3949"/>
                      <a:pt x="8457" y="3993"/>
                      <a:pt x="8457" y="4059"/>
                    </a:cubicBezTo>
                    <a:lnTo>
                      <a:pt x="8457" y="4708"/>
                    </a:lnTo>
                    <a:cubicBezTo>
                      <a:pt x="8457" y="4763"/>
                      <a:pt x="8413" y="4818"/>
                      <a:pt x="8358" y="4818"/>
                    </a:cubicBezTo>
                    <a:lnTo>
                      <a:pt x="7808" y="4818"/>
                    </a:lnTo>
                    <a:cubicBezTo>
                      <a:pt x="7786" y="4532"/>
                      <a:pt x="7577" y="4312"/>
                      <a:pt x="7313" y="4312"/>
                    </a:cubicBezTo>
                    <a:cubicBezTo>
                      <a:pt x="7049" y="4312"/>
                      <a:pt x="6829" y="4532"/>
                      <a:pt x="6818" y="4818"/>
                    </a:cubicBezTo>
                    <a:lnTo>
                      <a:pt x="6335" y="4818"/>
                    </a:lnTo>
                    <a:cubicBezTo>
                      <a:pt x="6280" y="4818"/>
                      <a:pt x="6225" y="4763"/>
                      <a:pt x="6225" y="4708"/>
                    </a:cubicBezTo>
                    <a:lnTo>
                      <a:pt x="6225" y="4059"/>
                    </a:lnTo>
                    <a:cubicBezTo>
                      <a:pt x="6225" y="4004"/>
                      <a:pt x="6269" y="3949"/>
                      <a:pt x="6335" y="3949"/>
                    </a:cubicBezTo>
                    <a:lnTo>
                      <a:pt x="7016" y="3949"/>
                    </a:lnTo>
                    <a:cubicBezTo>
                      <a:pt x="7093" y="3949"/>
                      <a:pt x="7159" y="3883"/>
                      <a:pt x="7159" y="3795"/>
                    </a:cubicBezTo>
                    <a:cubicBezTo>
                      <a:pt x="7159" y="3718"/>
                      <a:pt x="7093" y="3652"/>
                      <a:pt x="7016" y="3652"/>
                    </a:cubicBezTo>
                    <a:lnTo>
                      <a:pt x="6335" y="3652"/>
                    </a:lnTo>
                    <a:cubicBezTo>
                      <a:pt x="6104" y="3652"/>
                      <a:pt x="5928" y="3828"/>
                      <a:pt x="5928" y="4059"/>
                    </a:cubicBezTo>
                    <a:lnTo>
                      <a:pt x="5928" y="4708"/>
                    </a:lnTo>
                    <a:cubicBezTo>
                      <a:pt x="5928" y="4928"/>
                      <a:pt x="6104" y="5115"/>
                      <a:pt x="6335" y="5115"/>
                    </a:cubicBezTo>
                    <a:lnTo>
                      <a:pt x="6818" y="5115"/>
                    </a:lnTo>
                    <a:lnTo>
                      <a:pt x="6818" y="5477"/>
                    </a:lnTo>
                    <a:lnTo>
                      <a:pt x="3607" y="5477"/>
                    </a:lnTo>
                    <a:lnTo>
                      <a:pt x="3772" y="5181"/>
                    </a:lnTo>
                    <a:cubicBezTo>
                      <a:pt x="3882" y="4983"/>
                      <a:pt x="3849" y="4730"/>
                      <a:pt x="3684" y="4576"/>
                    </a:cubicBezTo>
                    <a:cubicBezTo>
                      <a:pt x="3587" y="4478"/>
                      <a:pt x="3457" y="4429"/>
                      <a:pt x="3327" y="4429"/>
                    </a:cubicBezTo>
                    <a:cubicBezTo>
                      <a:pt x="3193" y="4429"/>
                      <a:pt x="3059" y="4481"/>
                      <a:pt x="2958" y="4587"/>
                    </a:cubicBezTo>
                    <a:lnTo>
                      <a:pt x="2551" y="5027"/>
                    </a:lnTo>
                    <a:lnTo>
                      <a:pt x="2551" y="991"/>
                    </a:lnTo>
                    <a:close/>
                    <a:moveTo>
                      <a:pt x="6818" y="5774"/>
                    </a:moveTo>
                    <a:lnTo>
                      <a:pt x="6818" y="6159"/>
                    </a:lnTo>
                    <a:lnTo>
                      <a:pt x="3233" y="6159"/>
                    </a:lnTo>
                    <a:lnTo>
                      <a:pt x="3442" y="5774"/>
                    </a:lnTo>
                    <a:close/>
                    <a:moveTo>
                      <a:pt x="2013" y="1"/>
                    </a:moveTo>
                    <a:cubicBezTo>
                      <a:pt x="1650" y="1"/>
                      <a:pt x="1342" y="298"/>
                      <a:pt x="1342" y="672"/>
                    </a:cubicBezTo>
                    <a:lnTo>
                      <a:pt x="1342" y="2035"/>
                    </a:lnTo>
                    <a:cubicBezTo>
                      <a:pt x="1342" y="2123"/>
                      <a:pt x="1419" y="2189"/>
                      <a:pt x="1496" y="2189"/>
                    </a:cubicBezTo>
                    <a:cubicBezTo>
                      <a:pt x="1584" y="2189"/>
                      <a:pt x="1650" y="2123"/>
                      <a:pt x="1650" y="2035"/>
                    </a:cubicBezTo>
                    <a:lnTo>
                      <a:pt x="1650" y="672"/>
                    </a:lnTo>
                    <a:cubicBezTo>
                      <a:pt x="1650" y="474"/>
                      <a:pt x="1815" y="309"/>
                      <a:pt x="2013" y="309"/>
                    </a:cubicBezTo>
                    <a:lnTo>
                      <a:pt x="9711" y="309"/>
                    </a:lnTo>
                    <a:cubicBezTo>
                      <a:pt x="9909" y="309"/>
                      <a:pt x="10074" y="474"/>
                      <a:pt x="10074" y="672"/>
                    </a:cubicBezTo>
                    <a:lnTo>
                      <a:pt x="10074" y="5796"/>
                    </a:lnTo>
                    <a:cubicBezTo>
                      <a:pt x="10074" y="5950"/>
                      <a:pt x="9975" y="6082"/>
                      <a:pt x="9843" y="6137"/>
                    </a:cubicBezTo>
                    <a:cubicBezTo>
                      <a:pt x="9766" y="6016"/>
                      <a:pt x="9634" y="5928"/>
                      <a:pt x="9469" y="5928"/>
                    </a:cubicBezTo>
                    <a:lnTo>
                      <a:pt x="9304" y="5928"/>
                    </a:lnTo>
                    <a:cubicBezTo>
                      <a:pt x="9205" y="5928"/>
                      <a:pt x="9106" y="5961"/>
                      <a:pt x="9040" y="6016"/>
                    </a:cubicBezTo>
                    <a:cubicBezTo>
                      <a:pt x="8974" y="5961"/>
                      <a:pt x="8875" y="5928"/>
                      <a:pt x="8787" y="5928"/>
                    </a:cubicBezTo>
                    <a:lnTo>
                      <a:pt x="8611" y="5928"/>
                    </a:lnTo>
                    <a:cubicBezTo>
                      <a:pt x="8512" y="5928"/>
                      <a:pt x="8424" y="5961"/>
                      <a:pt x="8347" y="6016"/>
                    </a:cubicBezTo>
                    <a:cubicBezTo>
                      <a:pt x="8281" y="5961"/>
                      <a:pt x="8193" y="5928"/>
                      <a:pt x="8094" y="5928"/>
                    </a:cubicBezTo>
                    <a:lnTo>
                      <a:pt x="7918" y="5928"/>
                    </a:lnTo>
                    <a:cubicBezTo>
                      <a:pt x="7885" y="5928"/>
                      <a:pt x="7841" y="5928"/>
                      <a:pt x="7808" y="5939"/>
                    </a:cubicBezTo>
                    <a:lnTo>
                      <a:pt x="7808" y="5774"/>
                    </a:lnTo>
                    <a:lnTo>
                      <a:pt x="9513" y="5774"/>
                    </a:lnTo>
                    <a:cubicBezTo>
                      <a:pt x="9612" y="5774"/>
                      <a:pt x="9689" y="5697"/>
                      <a:pt x="9689" y="5598"/>
                    </a:cubicBezTo>
                    <a:lnTo>
                      <a:pt x="9689" y="870"/>
                    </a:lnTo>
                    <a:cubicBezTo>
                      <a:pt x="9689" y="771"/>
                      <a:pt x="9612" y="694"/>
                      <a:pt x="9513" y="694"/>
                    </a:cubicBezTo>
                    <a:lnTo>
                      <a:pt x="2442" y="694"/>
                    </a:lnTo>
                    <a:cubicBezTo>
                      <a:pt x="2343" y="694"/>
                      <a:pt x="2255" y="771"/>
                      <a:pt x="2255" y="870"/>
                    </a:cubicBezTo>
                    <a:lnTo>
                      <a:pt x="2255" y="5356"/>
                    </a:lnTo>
                    <a:lnTo>
                      <a:pt x="1694" y="5972"/>
                    </a:lnTo>
                    <a:cubicBezTo>
                      <a:pt x="1672" y="5917"/>
                      <a:pt x="1650" y="5862"/>
                      <a:pt x="1650" y="5796"/>
                    </a:cubicBezTo>
                    <a:lnTo>
                      <a:pt x="1650" y="2651"/>
                    </a:lnTo>
                    <a:cubicBezTo>
                      <a:pt x="1650" y="2574"/>
                      <a:pt x="1584" y="2508"/>
                      <a:pt x="1507" y="2508"/>
                    </a:cubicBezTo>
                    <a:cubicBezTo>
                      <a:pt x="1419" y="2508"/>
                      <a:pt x="1353" y="2574"/>
                      <a:pt x="1353" y="2651"/>
                    </a:cubicBezTo>
                    <a:lnTo>
                      <a:pt x="1353" y="3630"/>
                    </a:lnTo>
                    <a:lnTo>
                      <a:pt x="319" y="5225"/>
                    </a:lnTo>
                    <a:cubicBezTo>
                      <a:pt x="0" y="5719"/>
                      <a:pt x="11" y="6357"/>
                      <a:pt x="341" y="6841"/>
                    </a:cubicBezTo>
                    <a:lnTo>
                      <a:pt x="1001" y="7798"/>
                    </a:lnTo>
                    <a:cubicBezTo>
                      <a:pt x="1089" y="7930"/>
                      <a:pt x="1144" y="8095"/>
                      <a:pt x="1144" y="8249"/>
                    </a:cubicBezTo>
                    <a:lnTo>
                      <a:pt x="1188" y="9326"/>
                    </a:lnTo>
                    <a:cubicBezTo>
                      <a:pt x="1188" y="9403"/>
                      <a:pt x="1254" y="9469"/>
                      <a:pt x="1342" y="9469"/>
                    </a:cubicBezTo>
                    <a:cubicBezTo>
                      <a:pt x="1430" y="9469"/>
                      <a:pt x="1496" y="9403"/>
                      <a:pt x="1485" y="9315"/>
                    </a:cubicBezTo>
                    <a:lnTo>
                      <a:pt x="1452" y="8238"/>
                    </a:lnTo>
                    <a:cubicBezTo>
                      <a:pt x="1441" y="8018"/>
                      <a:pt x="1364" y="7809"/>
                      <a:pt x="1243" y="7633"/>
                    </a:cubicBezTo>
                    <a:lnTo>
                      <a:pt x="594" y="6665"/>
                    </a:lnTo>
                    <a:cubicBezTo>
                      <a:pt x="330" y="6280"/>
                      <a:pt x="319" y="5774"/>
                      <a:pt x="572" y="5389"/>
                    </a:cubicBezTo>
                    <a:lnTo>
                      <a:pt x="1353" y="4180"/>
                    </a:lnTo>
                    <a:lnTo>
                      <a:pt x="1353" y="5796"/>
                    </a:lnTo>
                    <a:cubicBezTo>
                      <a:pt x="1353" y="5950"/>
                      <a:pt x="1397" y="6082"/>
                      <a:pt x="1485" y="6203"/>
                    </a:cubicBezTo>
                    <a:lnTo>
                      <a:pt x="1386" y="6313"/>
                    </a:lnTo>
                    <a:cubicBezTo>
                      <a:pt x="1320" y="6368"/>
                      <a:pt x="1331" y="6467"/>
                      <a:pt x="1386" y="6522"/>
                    </a:cubicBezTo>
                    <a:cubicBezTo>
                      <a:pt x="1417" y="6548"/>
                      <a:pt x="1454" y="6562"/>
                      <a:pt x="1490" y="6562"/>
                    </a:cubicBezTo>
                    <a:cubicBezTo>
                      <a:pt x="1531" y="6562"/>
                      <a:pt x="1571" y="6546"/>
                      <a:pt x="1606" y="6511"/>
                    </a:cubicBezTo>
                    <a:lnTo>
                      <a:pt x="3189" y="4796"/>
                    </a:lnTo>
                    <a:cubicBezTo>
                      <a:pt x="3229" y="4756"/>
                      <a:pt x="3284" y="4734"/>
                      <a:pt x="3337" y="4734"/>
                    </a:cubicBezTo>
                    <a:cubicBezTo>
                      <a:pt x="3388" y="4734"/>
                      <a:pt x="3438" y="4753"/>
                      <a:pt x="3475" y="4796"/>
                    </a:cubicBezTo>
                    <a:cubicBezTo>
                      <a:pt x="3541" y="4851"/>
                      <a:pt x="3552" y="4950"/>
                      <a:pt x="3508" y="5038"/>
                    </a:cubicBezTo>
                    <a:lnTo>
                      <a:pt x="2562" y="6753"/>
                    </a:lnTo>
                    <a:cubicBezTo>
                      <a:pt x="2496" y="6874"/>
                      <a:pt x="2507" y="7017"/>
                      <a:pt x="2595" y="7127"/>
                    </a:cubicBezTo>
                    <a:cubicBezTo>
                      <a:pt x="2782" y="7358"/>
                      <a:pt x="2837" y="7677"/>
                      <a:pt x="2738" y="7952"/>
                    </a:cubicBezTo>
                    <a:cubicBezTo>
                      <a:pt x="2694" y="8084"/>
                      <a:pt x="2672" y="8227"/>
                      <a:pt x="2672" y="8370"/>
                    </a:cubicBezTo>
                    <a:lnTo>
                      <a:pt x="2650" y="9150"/>
                    </a:lnTo>
                    <a:cubicBezTo>
                      <a:pt x="2650" y="9238"/>
                      <a:pt x="2716" y="9304"/>
                      <a:pt x="2793" y="9304"/>
                    </a:cubicBezTo>
                    <a:lnTo>
                      <a:pt x="2804" y="9304"/>
                    </a:lnTo>
                    <a:cubicBezTo>
                      <a:pt x="2881" y="9304"/>
                      <a:pt x="2947" y="9238"/>
                      <a:pt x="2947" y="9161"/>
                    </a:cubicBezTo>
                    <a:lnTo>
                      <a:pt x="2969" y="8370"/>
                    </a:lnTo>
                    <a:cubicBezTo>
                      <a:pt x="2969" y="8260"/>
                      <a:pt x="2991" y="8161"/>
                      <a:pt x="3024" y="8051"/>
                    </a:cubicBezTo>
                    <a:cubicBezTo>
                      <a:pt x="3156" y="7677"/>
                      <a:pt x="3079" y="7248"/>
                      <a:pt x="2826" y="6929"/>
                    </a:cubicBezTo>
                    <a:cubicBezTo>
                      <a:pt x="2826" y="6929"/>
                      <a:pt x="2815" y="6907"/>
                      <a:pt x="2826" y="6896"/>
                    </a:cubicBezTo>
                    <a:lnTo>
                      <a:pt x="3068" y="6467"/>
                    </a:lnTo>
                    <a:lnTo>
                      <a:pt x="6818" y="6467"/>
                    </a:lnTo>
                    <a:lnTo>
                      <a:pt x="6818" y="7182"/>
                    </a:lnTo>
                    <a:lnTo>
                      <a:pt x="6335" y="6951"/>
                    </a:lnTo>
                    <a:cubicBezTo>
                      <a:pt x="6270" y="6921"/>
                      <a:pt x="6202" y="6906"/>
                      <a:pt x="6135" y="6906"/>
                    </a:cubicBezTo>
                    <a:cubicBezTo>
                      <a:pt x="6006" y="6906"/>
                      <a:pt x="5879" y="6960"/>
                      <a:pt x="5785" y="7061"/>
                    </a:cubicBezTo>
                    <a:cubicBezTo>
                      <a:pt x="5609" y="7270"/>
                      <a:pt x="5609" y="7589"/>
                      <a:pt x="5796" y="7787"/>
                    </a:cubicBezTo>
                    <a:lnTo>
                      <a:pt x="6697" y="8766"/>
                    </a:lnTo>
                    <a:cubicBezTo>
                      <a:pt x="6774" y="8843"/>
                      <a:pt x="6818" y="8964"/>
                      <a:pt x="6818" y="9084"/>
                    </a:cubicBezTo>
                    <a:lnTo>
                      <a:pt x="6818" y="10140"/>
                    </a:lnTo>
                    <a:cubicBezTo>
                      <a:pt x="6818" y="10228"/>
                      <a:pt x="6884" y="10294"/>
                      <a:pt x="6972" y="10294"/>
                    </a:cubicBezTo>
                    <a:cubicBezTo>
                      <a:pt x="7049" y="10294"/>
                      <a:pt x="7115" y="10228"/>
                      <a:pt x="7115" y="10140"/>
                    </a:cubicBezTo>
                    <a:lnTo>
                      <a:pt x="7115" y="9084"/>
                    </a:lnTo>
                    <a:cubicBezTo>
                      <a:pt x="7115" y="8887"/>
                      <a:pt x="7049" y="8700"/>
                      <a:pt x="6917" y="8557"/>
                    </a:cubicBezTo>
                    <a:lnTo>
                      <a:pt x="6016" y="7578"/>
                    </a:lnTo>
                    <a:cubicBezTo>
                      <a:pt x="5939" y="7490"/>
                      <a:pt x="5939" y="7347"/>
                      <a:pt x="6016" y="7259"/>
                    </a:cubicBezTo>
                    <a:cubicBezTo>
                      <a:pt x="6043" y="7225"/>
                      <a:pt x="6083" y="7207"/>
                      <a:pt x="6126" y="7207"/>
                    </a:cubicBezTo>
                    <a:cubicBezTo>
                      <a:pt x="6152" y="7207"/>
                      <a:pt x="6178" y="7214"/>
                      <a:pt x="6203" y="7226"/>
                    </a:cubicBezTo>
                    <a:lnTo>
                      <a:pt x="6895" y="7556"/>
                    </a:lnTo>
                    <a:cubicBezTo>
                      <a:pt x="6920" y="7568"/>
                      <a:pt x="6945" y="7574"/>
                      <a:pt x="6969" y="7574"/>
                    </a:cubicBezTo>
                    <a:cubicBezTo>
                      <a:pt x="7050" y="7574"/>
                      <a:pt x="7115" y="7509"/>
                      <a:pt x="7115" y="7424"/>
                    </a:cubicBezTo>
                    <a:lnTo>
                      <a:pt x="7115" y="4851"/>
                    </a:lnTo>
                    <a:cubicBezTo>
                      <a:pt x="7115" y="4719"/>
                      <a:pt x="7203" y="4620"/>
                      <a:pt x="7313" y="4620"/>
                    </a:cubicBezTo>
                    <a:cubicBezTo>
                      <a:pt x="7423" y="4620"/>
                      <a:pt x="7511" y="4719"/>
                      <a:pt x="7511" y="4851"/>
                    </a:cubicBezTo>
                    <a:lnTo>
                      <a:pt x="7511" y="7424"/>
                    </a:lnTo>
                    <a:cubicBezTo>
                      <a:pt x="7511" y="7512"/>
                      <a:pt x="7577" y="7578"/>
                      <a:pt x="7654" y="7578"/>
                    </a:cubicBezTo>
                    <a:cubicBezTo>
                      <a:pt x="7742" y="7578"/>
                      <a:pt x="7808" y="7512"/>
                      <a:pt x="7808" y="7424"/>
                    </a:cubicBezTo>
                    <a:lnTo>
                      <a:pt x="7808" y="6313"/>
                    </a:lnTo>
                    <a:cubicBezTo>
                      <a:pt x="7808" y="6269"/>
                      <a:pt x="7863" y="6225"/>
                      <a:pt x="7918" y="6225"/>
                    </a:cubicBezTo>
                    <a:lnTo>
                      <a:pt x="8094" y="6225"/>
                    </a:lnTo>
                    <a:cubicBezTo>
                      <a:pt x="8149" y="6225"/>
                      <a:pt x="8204" y="6269"/>
                      <a:pt x="8204" y="6313"/>
                    </a:cubicBezTo>
                    <a:lnTo>
                      <a:pt x="8204" y="7424"/>
                    </a:lnTo>
                    <a:cubicBezTo>
                      <a:pt x="8204" y="7512"/>
                      <a:pt x="8270" y="7578"/>
                      <a:pt x="8347" y="7578"/>
                    </a:cubicBezTo>
                    <a:cubicBezTo>
                      <a:pt x="8435" y="7578"/>
                      <a:pt x="8501" y="7512"/>
                      <a:pt x="8501" y="7424"/>
                    </a:cubicBezTo>
                    <a:lnTo>
                      <a:pt x="8501" y="6313"/>
                    </a:lnTo>
                    <a:cubicBezTo>
                      <a:pt x="8501" y="6269"/>
                      <a:pt x="8556" y="6225"/>
                      <a:pt x="8611" y="6225"/>
                    </a:cubicBezTo>
                    <a:lnTo>
                      <a:pt x="8787" y="6225"/>
                    </a:lnTo>
                    <a:cubicBezTo>
                      <a:pt x="8842" y="6225"/>
                      <a:pt x="8897" y="6269"/>
                      <a:pt x="8897" y="6313"/>
                    </a:cubicBezTo>
                    <a:lnTo>
                      <a:pt x="8897" y="7424"/>
                    </a:lnTo>
                    <a:cubicBezTo>
                      <a:pt x="8897" y="7512"/>
                      <a:pt x="8963" y="7578"/>
                      <a:pt x="9040" y="7578"/>
                    </a:cubicBezTo>
                    <a:cubicBezTo>
                      <a:pt x="9128" y="7578"/>
                      <a:pt x="9194" y="7512"/>
                      <a:pt x="9194" y="7424"/>
                    </a:cubicBezTo>
                    <a:lnTo>
                      <a:pt x="9194" y="6313"/>
                    </a:lnTo>
                    <a:cubicBezTo>
                      <a:pt x="9194" y="6269"/>
                      <a:pt x="9249" y="6225"/>
                      <a:pt x="9304" y="6225"/>
                    </a:cubicBezTo>
                    <a:lnTo>
                      <a:pt x="9480" y="6225"/>
                    </a:lnTo>
                    <a:cubicBezTo>
                      <a:pt x="9535" y="6225"/>
                      <a:pt x="9590" y="6269"/>
                      <a:pt x="9590" y="6313"/>
                    </a:cubicBezTo>
                    <a:lnTo>
                      <a:pt x="9590" y="7424"/>
                    </a:lnTo>
                    <a:cubicBezTo>
                      <a:pt x="9590" y="7435"/>
                      <a:pt x="9590" y="7457"/>
                      <a:pt x="9590" y="7479"/>
                    </a:cubicBezTo>
                    <a:lnTo>
                      <a:pt x="9733" y="7886"/>
                    </a:lnTo>
                    <a:cubicBezTo>
                      <a:pt x="9766" y="7985"/>
                      <a:pt x="9788" y="8084"/>
                      <a:pt x="9777" y="8194"/>
                    </a:cubicBezTo>
                    <a:cubicBezTo>
                      <a:pt x="9766" y="8271"/>
                      <a:pt x="9832" y="8348"/>
                      <a:pt x="9909" y="8348"/>
                    </a:cubicBezTo>
                    <a:lnTo>
                      <a:pt x="9920" y="8348"/>
                    </a:lnTo>
                    <a:cubicBezTo>
                      <a:pt x="9997" y="8348"/>
                      <a:pt x="10063" y="8293"/>
                      <a:pt x="10074" y="8216"/>
                    </a:cubicBezTo>
                    <a:cubicBezTo>
                      <a:pt x="10085" y="8073"/>
                      <a:pt x="10063" y="7919"/>
                      <a:pt x="10019" y="7787"/>
                    </a:cubicBezTo>
                    <a:lnTo>
                      <a:pt x="9887" y="7402"/>
                    </a:lnTo>
                    <a:lnTo>
                      <a:pt x="9887" y="6445"/>
                    </a:lnTo>
                    <a:cubicBezTo>
                      <a:pt x="10173" y="6368"/>
                      <a:pt x="10381" y="6104"/>
                      <a:pt x="10381" y="5796"/>
                    </a:cubicBezTo>
                    <a:lnTo>
                      <a:pt x="10381" y="672"/>
                    </a:lnTo>
                    <a:cubicBezTo>
                      <a:pt x="10381" y="298"/>
                      <a:pt x="10085" y="1"/>
                      <a:pt x="9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6278204" y="2290488"/>
                <a:ext cx="13563" cy="24141"/>
              </a:xfrm>
              <a:custGeom>
                <a:avLst/>
                <a:gdLst/>
                <a:ahLst/>
                <a:cxnLst/>
                <a:rect l="l" t="t" r="r" b="b"/>
                <a:pathLst>
                  <a:path w="309" h="550" extrusionOk="0">
                    <a:moveTo>
                      <a:pt x="155" y="0"/>
                    </a:moveTo>
                    <a:cubicBezTo>
                      <a:pt x="67" y="0"/>
                      <a:pt x="1" y="66"/>
                      <a:pt x="1" y="154"/>
                    </a:cubicBezTo>
                    <a:lnTo>
                      <a:pt x="1" y="396"/>
                    </a:lnTo>
                    <a:cubicBezTo>
                      <a:pt x="1" y="484"/>
                      <a:pt x="67" y="550"/>
                      <a:pt x="155" y="550"/>
                    </a:cubicBezTo>
                    <a:cubicBezTo>
                      <a:pt x="243" y="550"/>
                      <a:pt x="309" y="484"/>
                      <a:pt x="309" y="396"/>
                    </a:cubicBezTo>
                    <a:lnTo>
                      <a:pt x="309" y="154"/>
                    </a:lnTo>
                    <a:cubicBezTo>
                      <a:pt x="309" y="66"/>
                      <a:pt x="243"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6"/>
              <p:cNvSpPr/>
              <p:nvPr/>
            </p:nvSpPr>
            <p:spPr>
              <a:xfrm>
                <a:off x="6604500" y="2539050"/>
                <a:ext cx="26599" cy="73432"/>
              </a:xfrm>
              <a:custGeom>
                <a:avLst/>
                <a:gdLst/>
                <a:ahLst/>
                <a:cxnLst/>
                <a:rect l="l" t="t" r="r" b="b"/>
                <a:pathLst>
                  <a:path w="606" h="1673" extrusionOk="0">
                    <a:moveTo>
                      <a:pt x="442" y="0"/>
                    </a:moveTo>
                    <a:cubicBezTo>
                      <a:pt x="390" y="0"/>
                      <a:pt x="338" y="27"/>
                      <a:pt x="309" y="78"/>
                    </a:cubicBezTo>
                    <a:lnTo>
                      <a:pt x="122" y="364"/>
                    </a:lnTo>
                    <a:cubicBezTo>
                      <a:pt x="45" y="506"/>
                      <a:pt x="1" y="660"/>
                      <a:pt x="1" y="814"/>
                    </a:cubicBezTo>
                    <a:lnTo>
                      <a:pt x="1" y="1518"/>
                    </a:lnTo>
                    <a:cubicBezTo>
                      <a:pt x="1" y="1606"/>
                      <a:pt x="67" y="1672"/>
                      <a:pt x="155" y="1672"/>
                    </a:cubicBezTo>
                    <a:cubicBezTo>
                      <a:pt x="232" y="1672"/>
                      <a:pt x="298" y="1606"/>
                      <a:pt x="298" y="1518"/>
                    </a:cubicBezTo>
                    <a:lnTo>
                      <a:pt x="298" y="814"/>
                    </a:lnTo>
                    <a:cubicBezTo>
                      <a:pt x="298" y="715"/>
                      <a:pt x="331" y="616"/>
                      <a:pt x="386" y="528"/>
                    </a:cubicBezTo>
                    <a:lnTo>
                      <a:pt x="562" y="232"/>
                    </a:lnTo>
                    <a:cubicBezTo>
                      <a:pt x="606" y="166"/>
                      <a:pt x="595" y="67"/>
                      <a:pt x="518" y="23"/>
                    </a:cubicBezTo>
                    <a:cubicBezTo>
                      <a:pt x="495" y="8"/>
                      <a:pt x="468"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6"/>
              <p:cNvSpPr/>
              <p:nvPr/>
            </p:nvSpPr>
            <p:spPr>
              <a:xfrm>
                <a:off x="6320209" y="2214554"/>
                <a:ext cx="156433" cy="133653"/>
              </a:xfrm>
              <a:custGeom>
                <a:avLst/>
                <a:gdLst/>
                <a:ahLst/>
                <a:cxnLst/>
                <a:rect l="l" t="t" r="r" b="b"/>
                <a:pathLst>
                  <a:path w="3564" h="3045" extrusionOk="0">
                    <a:moveTo>
                      <a:pt x="1782" y="311"/>
                    </a:moveTo>
                    <a:lnTo>
                      <a:pt x="3146" y="1059"/>
                    </a:lnTo>
                    <a:cubicBezTo>
                      <a:pt x="2970" y="1158"/>
                      <a:pt x="2596" y="1367"/>
                      <a:pt x="2420" y="1455"/>
                    </a:cubicBezTo>
                    <a:lnTo>
                      <a:pt x="2420" y="1466"/>
                    </a:lnTo>
                    <a:lnTo>
                      <a:pt x="1892" y="949"/>
                    </a:lnTo>
                    <a:cubicBezTo>
                      <a:pt x="1860" y="923"/>
                      <a:pt x="1821" y="909"/>
                      <a:pt x="1783" y="909"/>
                    </a:cubicBezTo>
                    <a:cubicBezTo>
                      <a:pt x="1742" y="909"/>
                      <a:pt x="1701" y="926"/>
                      <a:pt x="1672" y="960"/>
                    </a:cubicBezTo>
                    <a:cubicBezTo>
                      <a:pt x="1617" y="1015"/>
                      <a:pt x="1617" y="1114"/>
                      <a:pt x="1683" y="1169"/>
                    </a:cubicBezTo>
                    <a:lnTo>
                      <a:pt x="2145" y="1609"/>
                    </a:lnTo>
                    <a:lnTo>
                      <a:pt x="1782" y="1807"/>
                    </a:lnTo>
                    <a:cubicBezTo>
                      <a:pt x="1408" y="1609"/>
                      <a:pt x="847" y="1301"/>
                      <a:pt x="418" y="1059"/>
                    </a:cubicBezTo>
                    <a:lnTo>
                      <a:pt x="1782" y="311"/>
                    </a:lnTo>
                    <a:close/>
                    <a:moveTo>
                      <a:pt x="2673" y="1664"/>
                    </a:moveTo>
                    <a:lnTo>
                      <a:pt x="2673" y="2544"/>
                    </a:lnTo>
                    <a:cubicBezTo>
                      <a:pt x="2673" y="2544"/>
                      <a:pt x="2673" y="2555"/>
                      <a:pt x="2673" y="2555"/>
                    </a:cubicBezTo>
                    <a:cubicBezTo>
                      <a:pt x="2370" y="2681"/>
                      <a:pt x="2076" y="2745"/>
                      <a:pt x="1783" y="2745"/>
                    </a:cubicBezTo>
                    <a:cubicBezTo>
                      <a:pt x="1491" y="2745"/>
                      <a:pt x="1199" y="2681"/>
                      <a:pt x="902" y="2555"/>
                    </a:cubicBezTo>
                    <a:cubicBezTo>
                      <a:pt x="891" y="2555"/>
                      <a:pt x="891" y="2555"/>
                      <a:pt x="891" y="2544"/>
                    </a:cubicBezTo>
                    <a:lnTo>
                      <a:pt x="891" y="1664"/>
                    </a:lnTo>
                    <a:lnTo>
                      <a:pt x="1694" y="2104"/>
                    </a:lnTo>
                    <a:cubicBezTo>
                      <a:pt x="1716" y="2126"/>
                      <a:pt x="1749" y="2126"/>
                      <a:pt x="1782" y="2126"/>
                    </a:cubicBezTo>
                    <a:cubicBezTo>
                      <a:pt x="1815" y="2126"/>
                      <a:pt x="1848" y="2126"/>
                      <a:pt x="1870" y="2104"/>
                    </a:cubicBezTo>
                    <a:lnTo>
                      <a:pt x="2244" y="1906"/>
                    </a:lnTo>
                    <a:lnTo>
                      <a:pt x="2244" y="2225"/>
                    </a:lnTo>
                    <a:cubicBezTo>
                      <a:pt x="2244" y="2313"/>
                      <a:pt x="2321" y="2379"/>
                      <a:pt x="2398" y="2379"/>
                    </a:cubicBezTo>
                    <a:cubicBezTo>
                      <a:pt x="2486" y="2379"/>
                      <a:pt x="2552" y="2313"/>
                      <a:pt x="2552" y="2225"/>
                    </a:cubicBezTo>
                    <a:lnTo>
                      <a:pt x="2552" y="1730"/>
                    </a:lnTo>
                    <a:lnTo>
                      <a:pt x="2673" y="1664"/>
                    </a:lnTo>
                    <a:close/>
                    <a:moveTo>
                      <a:pt x="1782" y="1"/>
                    </a:moveTo>
                    <a:cubicBezTo>
                      <a:pt x="1752" y="1"/>
                      <a:pt x="1721" y="9"/>
                      <a:pt x="1694" y="26"/>
                    </a:cubicBezTo>
                    <a:lnTo>
                      <a:pt x="99" y="905"/>
                    </a:lnTo>
                    <a:cubicBezTo>
                      <a:pt x="33" y="938"/>
                      <a:pt x="0" y="993"/>
                      <a:pt x="0" y="1059"/>
                    </a:cubicBezTo>
                    <a:cubicBezTo>
                      <a:pt x="0" y="1136"/>
                      <a:pt x="33" y="1191"/>
                      <a:pt x="99" y="1224"/>
                    </a:cubicBezTo>
                    <a:lnTo>
                      <a:pt x="594" y="1499"/>
                    </a:lnTo>
                    <a:lnTo>
                      <a:pt x="594" y="2544"/>
                    </a:lnTo>
                    <a:cubicBezTo>
                      <a:pt x="594" y="2665"/>
                      <a:pt x="660" y="2786"/>
                      <a:pt x="781" y="2830"/>
                    </a:cubicBezTo>
                    <a:cubicBezTo>
                      <a:pt x="1111" y="2973"/>
                      <a:pt x="1447" y="3044"/>
                      <a:pt x="1782" y="3044"/>
                    </a:cubicBezTo>
                    <a:cubicBezTo>
                      <a:pt x="2117" y="3044"/>
                      <a:pt x="2453" y="2973"/>
                      <a:pt x="2783" y="2830"/>
                    </a:cubicBezTo>
                    <a:cubicBezTo>
                      <a:pt x="2904" y="2786"/>
                      <a:pt x="2981" y="2676"/>
                      <a:pt x="2981" y="2544"/>
                    </a:cubicBezTo>
                    <a:lnTo>
                      <a:pt x="2981" y="1499"/>
                    </a:lnTo>
                    <a:lnTo>
                      <a:pt x="3476" y="1224"/>
                    </a:lnTo>
                    <a:cubicBezTo>
                      <a:pt x="3531" y="1191"/>
                      <a:pt x="3564" y="1136"/>
                      <a:pt x="3564" y="1059"/>
                    </a:cubicBezTo>
                    <a:cubicBezTo>
                      <a:pt x="3564" y="993"/>
                      <a:pt x="3531" y="938"/>
                      <a:pt x="3476" y="905"/>
                    </a:cubicBezTo>
                    <a:lnTo>
                      <a:pt x="1870" y="26"/>
                    </a:lnTo>
                    <a:cubicBezTo>
                      <a:pt x="1842" y="9"/>
                      <a:pt x="1812" y="1"/>
                      <a:pt x="1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6493979" y="2248483"/>
                <a:ext cx="63293" cy="13080"/>
              </a:xfrm>
              <a:custGeom>
                <a:avLst/>
                <a:gdLst/>
                <a:ahLst/>
                <a:cxnLst/>
                <a:rect l="l" t="t" r="r" b="b"/>
                <a:pathLst>
                  <a:path w="1442" h="298" extrusionOk="0">
                    <a:moveTo>
                      <a:pt x="154" y="0"/>
                    </a:moveTo>
                    <a:cubicBezTo>
                      <a:pt x="77" y="0"/>
                      <a:pt x="0" y="66"/>
                      <a:pt x="0" y="143"/>
                    </a:cubicBezTo>
                    <a:cubicBezTo>
                      <a:pt x="0" y="231"/>
                      <a:pt x="77" y="297"/>
                      <a:pt x="154" y="297"/>
                    </a:cubicBezTo>
                    <a:lnTo>
                      <a:pt x="1287" y="297"/>
                    </a:lnTo>
                    <a:cubicBezTo>
                      <a:pt x="1364" y="297"/>
                      <a:pt x="1441" y="231"/>
                      <a:pt x="1441" y="143"/>
                    </a:cubicBezTo>
                    <a:cubicBezTo>
                      <a:pt x="1441" y="66"/>
                      <a:pt x="1364" y="0"/>
                      <a:pt x="1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6"/>
              <p:cNvSpPr/>
              <p:nvPr/>
            </p:nvSpPr>
            <p:spPr>
              <a:xfrm>
                <a:off x="6493979" y="2278900"/>
                <a:ext cx="98495" cy="13080"/>
              </a:xfrm>
              <a:custGeom>
                <a:avLst/>
                <a:gdLst/>
                <a:ahLst/>
                <a:cxnLst/>
                <a:rect l="l" t="t" r="r" b="b"/>
                <a:pathLst>
                  <a:path w="2244" h="298" extrusionOk="0">
                    <a:moveTo>
                      <a:pt x="154" y="0"/>
                    </a:moveTo>
                    <a:cubicBezTo>
                      <a:pt x="77" y="0"/>
                      <a:pt x="0" y="66"/>
                      <a:pt x="0" y="143"/>
                    </a:cubicBezTo>
                    <a:cubicBezTo>
                      <a:pt x="0" y="231"/>
                      <a:pt x="77" y="297"/>
                      <a:pt x="154" y="297"/>
                    </a:cubicBezTo>
                    <a:lnTo>
                      <a:pt x="2090" y="297"/>
                    </a:lnTo>
                    <a:cubicBezTo>
                      <a:pt x="2167" y="297"/>
                      <a:pt x="2244" y="231"/>
                      <a:pt x="2244" y="143"/>
                    </a:cubicBezTo>
                    <a:cubicBezTo>
                      <a:pt x="2244" y="66"/>
                      <a:pt x="2167" y="0"/>
                      <a:pt x="2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76"/>
            <p:cNvGrpSpPr/>
            <p:nvPr/>
          </p:nvGrpSpPr>
          <p:grpSpPr>
            <a:xfrm>
              <a:off x="6954837" y="2891153"/>
              <a:ext cx="451347" cy="307028"/>
              <a:chOff x="6181685" y="2854241"/>
              <a:chExt cx="451347" cy="307028"/>
            </a:xfrm>
          </p:grpSpPr>
          <p:sp>
            <p:nvSpPr>
              <p:cNvPr id="5147" name="Google Shape;5147;p76"/>
              <p:cNvSpPr/>
              <p:nvPr/>
            </p:nvSpPr>
            <p:spPr>
              <a:xfrm>
                <a:off x="6181685" y="2854241"/>
                <a:ext cx="451347" cy="307028"/>
              </a:xfrm>
              <a:custGeom>
                <a:avLst/>
                <a:gdLst/>
                <a:ahLst/>
                <a:cxnLst/>
                <a:rect l="l" t="t" r="r" b="b"/>
                <a:pathLst>
                  <a:path w="10283" h="6995" extrusionOk="0">
                    <a:moveTo>
                      <a:pt x="1122" y="1"/>
                    </a:moveTo>
                    <a:cubicBezTo>
                      <a:pt x="957" y="1"/>
                      <a:pt x="836" y="133"/>
                      <a:pt x="836" y="287"/>
                    </a:cubicBezTo>
                    <a:lnTo>
                      <a:pt x="836" y="771"/>
                    </a:lnTo>
                    <a:lnTo>
                      <a:pt x="374" y="771"/>
                    </a:lnTo>
                    <a:cubicBezTo>
                      <a:pt x="165" y="771"/>
                      <a:pt x="0" y="935"/>
                      <a:pt x="0" y="1155"/>
                    </a:cubicBezTo>
                    <a:lnTo>
                      <a:pt x="0" y="5631"/>
                    </a:lnTo>
                    <a:cubicBezTo>
                      <a:pt x="0" y="6159"/>
                      <a:pt x="418" y="6577"/>
                      <a:pt x="946" y="6577"/>
                    </a:cubicBezTo>
                    <a:lnTo>
                      <a:pt x="4267" y="6577"/>
                    </a:lnTo>
                    <a:cubicBezTo>
                      <a:pt x="4333" y="6577"/>
                      <a:pt x="4344" y="6632"/>
                      <a:pt x="4355" y="6654"/>
                    </a:cubicBezTo>
                    <a:lnTo>
                      <a:pt x="4388" y="6731"/>
                    </a:lnTo>
                    <a:cubicBezTo>
                      <a:pt x="4443" y="6896"/>
                      <a:pt x="4586" y="6995"/>
                      <a:pt x="4740" y="6995"/>
                    </a:cubicBezTo>
                    <a:lnTo>
                      <a:pt x="5532" y="6995"/>
                    </a:lnTo>
                    <a:cubicBezTo>
                      <a:pt x="5697" y="6995"/>
                      <a:pt x="5840" y="6896"/>
                      <a:pt x="5895" y="6731"/>
                    </a:cubicBezTo>
                    <a:cubicBezTo>
                      <a:pt x="5928" y="6643"/>
                      <a:pt x="5939" y="6643"/>
                      <a:pt x="5939" y="6632"/>
                    </a:cubicBezTo>
                    <a:cubicBezTo>
                      <a:pt x="5950" y="6599"/>
                      <a:pt x="5972" y="6577"/>
                      <a:pt x="6016" y="6577"/>
                    </a:cubicBez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6005" y="6280"/>
                    </a:lnTo>
                    <a:cubicBezTo>
                      <a:pt x="5840" y="6280"/>
                      <a:pt x="5708" y="6379"/>
                      <a:pt x="5653" y="6533"/>
                    </a:cubicBezTo>
                    <a:cubicBezTo>
                      <a:pt x="5609" y="6621"/>
                      <a:pt x="5609" y="6632"/>
                      <a:pt x="5609" y="6643"/>
                    </a:cubicBezTo>
                    <a:cubicBezTo>
                      <a:pt x="5598" y="6676"/>
                      <a:pt x="5565" y="6698"/>
                      <a:pt x="5532" y="6698"/>
                    </a:cubicBezTo>
                    <a:lnTo>
                      <a:pt x="4740" y="6698"/>
                    </a:lnTo>
                    <a:cubicBezTo>
                      <a:pt x="4707" y="6698"/>
                      <a:pt x="4685" y="6676"/>
                      <a:pt x="4674" y="6643"/>
                    </a:cubicBezTo>
                    <a:cubicBezTo>
                      <a:pt x="4663" y="6632"/>
                      <a:pt x="4663" y="6621"/>
                      <a:pt x="4630" y="6533"/>
                    </a:cubicBezTo>
                    <a:cubicBezTo>
                      <a:pt x="4575" y="6379"/>
                      <a:pt x="4432" y="6280"/>
                      <a:pt x="4267" y="6280"/>
                    </a:cubicBezTo>
                    <a:lnTo>
                      <a:pt x="935" y="6280"/>
                    </a:lnTo>
                    <a:cubicBezTo>
                      <a:pt x="583" y="6280"/>
                      <a:pt x="297" y="5994"/>
                      <a:pt x="297" y="5631"/>
                    </a:cubicBezTo>
                    <a:lnTo>
                      <a:pt x="297" y="1155"/>
                    </a:lnTo>
                    <a:cubicBezTo>
                      <a:pt x="297" y="1111"/>
                      <a:pt x="330" y="1067"/>
                      <a:pt x="374" y="1067"/>
                    </a:cubicBezTo>
                    <a:lnTo>
                      <a:pt x="825" y="1067"/>
                    </a:lnTo>
                    <a:lnTo>
                      <a:pt x="825" y="5422"/>
                    </a:lnTo>
                    <a:cubicBezTo>
                      <a:pt x="825" y="5576"/>
                      <a:pt x="957" y="5708"/>
                      <a:pt x="1111" y="5708"/>
                    </a:cubicBezTo>
                    <a:lnTo>
                      <a:pt x="1903" y="5708"/>
                    </a:lnTo>
                    <a:cubicBezTo>
                      <a:pt x="1980" y="5708"/>
                      <a:pt x="2046" y="5642"/>
                      <a:pt x="2046" y="5554"/>
                    </a:cubicBezTo>
                    <a:cubicBezTo>
                      <a:pt x="2046" y="5466"/>
                      <a:pt x="1980" y="5400"/>
                      <a:pt x="1903" y="5400"/>
                    </a:cubicBezTo>
                    <a:lnTo>
                      <a:pt x="1133" y="5400"/>
                    </a:lnTo>
                    <a:lnTo>
                      <a:pt x="1133" y="309"/>
                    </a:lnTo>
                    <a:lnTo>
                      <a:pt x="4047" y="309"/>
                    </a:lnTo>
                    <a:cubicBezTo>
                      <a:pt x="4564" y="309"/>
                      <a:pt x="4993" y="727"/>
                      <a:pt x="4993" y="1243"/>
                    </a:cubicBezTo>
                    <a:lnTo>
                      <a:pt x="4993" y="5037"/>
                    </a:lnTo>
                    <a:cubicBezTo>
                      <a:pt x="4993" y="5235"/>
                      <a:pt x="4828" y="5400"/>
                      <a:pt x="4619" y="5400"/>
                    </a:cubicBezTo>
                    <a:lnTo>
                      <a:pt x="2508" y="5400"/>
                    </a:lnTo>
                    <a:cubicBezTo>
                      <a:pt x="2420" y="5400"/>
                      <a:pt x="2354" y="5466"/>
                      <a:pt x="2354" y="5554"/>
                    </a:cubicBezTo>
                    <a:cubicBezTo>
                      <a:pt x="2354" y="5642"/>
                      <a:pt x="2420" y="5708"/>
                      <a:pt x="2508" y="5708"/>
                    </a:cubicBezTo>
                    <a:lnTo>
                      <a:pt x="4619" y="5708"/>
                    </a:lnTo>
                    <a:cubicBezTo>
                      <a:pt x="4828" y="5708"/>
                      <a:pt x="5015" y="5609"/>
                      <a:pt x="5136" y="5455"/>
                    </a:cubicBezTo>
                    <a:cubicBezTo>
                      <a:pt x="5257" y="5609"/>
                      <a:pt x="5444" y="5708"/>
                      <a:pt x="5653" y="5708"/>
                    </a:cubicBezTo>
                    <a:lnTo>
                      <a:pt x="9161" y="5708"/>
                    </a:lnTo>
                    <a:cubicBezTo>
                      <a:pt x="9326" y="5708"/>
                      <a:pt x="9447" y="5576"/>
                      <a:pt x="9447" y="5422"/>
                    </a:cubicBezTo>
                    <a:lnTo>
                      <a:pt x="9447" y="1067"/>
                    </a:lnTo>
                    <a:lnTo>
                      <a:pt x="9898" y="1067"/>
                    </a:lnTo>
                    <a:cubicBezTo>
                      <a:pt x="9942" y="1067"/>
                      <a:pt x="9986" y="1111"/>
                      <a:pt x="9986" y="1155"/>
                    </a:cubicBezTo>
                    <a:lnTo>
                      <a:pt x="9986" y="3905"/>
                    </a:lnTo>
                    <a:cubicBezTo>
                      <a:pt x="9986" y="3993"/>
                      <a:pt x="10052" y="4059"/>
                      <a:pt x="10129" y="4059"/>
                    </a:cubicBezTo>
                    <a:lnTo>
                      <a:pt x="10140" y="4059"/>
                    </a:lnTo>
                    <a:cubicBezTo>
                      <a:pt x="10217" y="4059"/>
                      <a:pt x="10283" y="3993"/>
                      <a:pt x="10283" y="3905"/>
                    </a:cubicBezTo>
                    <a:lnTo>
                      <a:pt x="10283" y="1144"/>
                    </a:lnTo>
                    <a:cubicBezTo>
                      <a:pt x="10283" y="935"/>
                      <a:pt x="10118" y="771"/>
                      <a:pt x="9909" y="771"/>
                    </a:cubicBezTo>
                    <a:lnTo>
                      <a:pt x="9458" y="771"/>
                    </a:lnTo>
                    <a:lnTo>
                      <a:pt x="9458" y="287"/>
                    </a:lnTo>
                    <a:cubicBezTo>
                      <a:pt x="9458" y="133"/>
                      <a:pt x="9326" y="1"/>
                      <a:pt x="9161" y="1"/>
                    </a:cubicBezTo>
                    <a:lnTo>
                      <a:pt x="7830" y="1"/>
                    </a:lnTo>
                    <a:cubicBezTo>
                      <a:pt x="7742" y="1"/>
                      <a:pt x="7676" y="67"/>
                      <a:pt x="7676" y="155"/>
                    </a:cubicBezTo>
                    <a:cubicBezTo>
                      <a:pt x="7676" y="243"/>
                      <a:pt x="7742" y="309"/>
                      <a:pt x="7830" y="309"/>
                    </a:cubicBezTo>
                    <a:lnTo>
                      <a:pt x="9150" y="309"/>
                    </a:lnTo>
                    <a:lnTo>
                      <a:pt x="9150" y="5411"/>
                    </a:lnTo>
                    <a:lnTo>
                      <a:pt x="5664" y="5411"/>
                    </a:lnTo>
                    <a:cubicBezTo>
                      <a:pt x="5455" y="5411"/>
                      <a:pt x="5290" y="5246"/>
                      <a:pt x="5290" y="5037"/>
                    </a:cubicBezTo>
                    <a:lnTo>
                      <a:pt x="5290" y="1254"/>
                    </a:lnTo>
                    <a:cubicBezTo>
                      <a:pt x="5290" y="727"/>
                      <a:pt x="5719" y="309"/>
                      <a:pt x="6236" y="309"/>
                    </a:cubicBezTo>
                    <a:lnTo>
                      <a:pt x="7225" y="309"/>
                    </a:lnTo>
                    <a:cubicBezTo>
                      <a:pt x="7302" y="309"/>
                      <a:pt x="7379" y="243"/>
                      <a:pt x="7379" y="155"/>
                    </a:cubicBezTo>
                    <a:cubicBezTo>
                      <a:pt x="7379" y="67"/>
                      <a:pt x="7302" y="1"/>
                      <a:pt x="7225" y="1"/>
                    </a:cubicBezTo>
                    <a:lnTo>
                      <a:pt x="6236" y="1"/>
                    </a:lnTo>
                    <a:cubicBezTo>
                      <a:pt x="5763" y="1"/>
                      <a:pt x="5356" y="265"/>
                      <a:pt x="5147" y="661"/>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6"/>
              <p:cNvSpPr/>
              <p:nvPr/>
            </p:nvSpPr>
            <p:spPr>
              <a:xfrm>
                <a:off x="6400795" y="3116366"/>
                <a:ext cx="13080" cy="17425"/>
              </a:xfrm>
              <a:custGeom>
                <a:avLst/>
                <a:gdLst/>
                <a:ahLst/>
                <a:cxnLst/>
                <a:rect l="l" t="t" r="r" b="b"/>
                <a:pathLst>
                  <a:path w="298" h="397" extrusionOk="0">
                    <a:moveTo>
                      <a:pt x="155" y="0"/>
                    </a:moveTo>
                    <a:cubicBezTo>
                      <a:pt x="67" y="0"/>
                      <a:pt x="1" y="66"/>
                      <a:pt x="1" y="154"/>
                    </a:cubicBezTo>
                    <a:lnTo>
                      <a:pt x="1" y="242"/>
                    </a:lnTo>
                    <a:cubicBezTo>
                      <a:pt x="1" y="319"/>
                      <a:pt x="67" y="396"/>
                      <a:pt x="155" y="396"/>
                    </a:cubicBezTo>
                    <a:cubicBezTo>
                      <a:pt x="232" y="396"/>
                      <a:pt x="298" y="319"/>
                      <a:pt x="298" y="242"/>
                    </a:cubicBezTo>
                    <a:lnTo>
                      <a:pt x="298" y="154"/>
                    </a:lnTo>
                    <a:cubicBezTo>
                      <a:pt x="298"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6"/>
              <p:cNvSpPr/>
              <p:nvPr/>
            </p:nvSpPr>
            <p:spPr>
              <a:xfrm>
                <a:off x="6246821" y="2882464"/>
                <a:ext cx="139578" cy="135452"/>
              </a:xfrm>
              <a:custGeom>
                <a:avLst/>
                <a:gdLst/>
                <a:ahLst/>
                <a:cxnLst/>
                <a:rect l="l" t="t" r="r" b="b"/>
                <a:pathLst>
                  <a:path w="3180" h="3086" extrusionOk="0">
                    <a:moveTo>
                      <a:pt x="2068" y="435"/>
                    </a:moveTo>
                    <a:cubicBezTo>
                      <a:pt x="2222" y="435"/>
                      <a:pt x="2376" y="490"/>
                      <a:pt x="2497" y="611"/>
                    </a:cubicBezTo>
                    <a:cubicBezTo>
                      <a:pt x="2728" y="842"/>
                      <a:pt x="2728" y="1227"/>
                      <a:pt x="2497" y="1458"/>
                    </a:cubicBezTo>
                    <a:lnTo>
                      <a:pt x="2035" y="1920"/>
                    </a:lnTo>
                    <a:cubicBezTo>
                      <a:pt x="1920" y="2041"/>
                      <a:pt x="1766" y="2102"/>
                      <a:pt x="1612" y="2102"/>
                    </a:cubicBezTo>
                    <a:cubicBezTo>
                      <a:pt x="1458" y="2102"/>
                      <a:pt x="1304" y="2041"/>
                      <a:pt x="1189" y="1920"/>
                    </a:cubicBezTo>
                    <a:cubicBezTo>
                      <a:pt x="947" y="1689"/>
                      <a:pt x="947" y="1304"/>
                      <a:pt x="1189" y="1073"/>
                    </a:cubicBezTo>
                    <a:lnTo>
                      <a:pt x="1639" y="611"/>
                    </a:lnTo>
                    <a:lnTo>
                      <a:pt x="1650" y="611"/>
                    </a:lnTo>
                    <a:cubicBezTo>
                      <a:pt x="1760" y="490"/>
                      <a:pt x="1914" y="435"/>
                      <a:pt x="2068" y="435"/>
                    </a:cubicBezTo>
                    <a:close/>
                    <a:moveTo>
                      <a:pt x="1778" y="1"/>
                    </a:moveTo>
                    <a:cubicBezTo>
                      <a:pt x="1765" y="1"/>
                      <a:pt x="1752" y="3"/>
                      <a:pt x="1738" y="7"/>
                    </a:cubicBezTo>
                    <a:cubicBezTo>
                      <a:pt x="1650" y="29"/>
                      <a:pt x="1606" y="117"/>
                      <a:pt x="1628" y="194"/>
                    </a:cubicBezTo>
                    <a:lnTo>
                      <a:pt x="1639" y="237"/>
                    </a:lnTo>
                    <a:cubicBezTo>
                      <a:pt x="1562" y="281"/>
                      <a:pt x="1496" y="325"/>
                      <a:pt x="1430" y="391"/>
                    </a:cubicBezTo>
                    <a:lnTo>
                      <a:pt x="1046" y="776"/>
                    </a:lnTo>
                    <a:lnTo>
                      <a:pt x="958" y="743"/>
                    </a:lnTo>
                    <a:cubicBezTo>
                      <a:pt x="937" y="730"/>
                      <a:pt x="914" y="724"/>
                      <a:pt x="891" y="724"/>
                    </a:cubicBezTo>
                    <a:cubicBezTo>
                      <a:pt x="837" y="724"/>
                      <a:pt x="783" y="756"/>
                      <a:pt x="760" y="809"/>
                    </a:cubicBezTo>
                    <a:cubicBezTo>
                      <a:pt x="727" y="886"/>
                      <a:pt x="760" y="974"/>
                      <a:pt x="837" y="1007"/>
                    </a:cubicBezTo>
                    <a:lnTo>
                      <a:pt x="848" y="1018"/>
                    </a:lnTo>
                    <a:cubicBezTo>
                      <a:pt x="760" y="1150"/>
                      <a:pt x="716" y="1304"/>
                      <a:pt x="716" y="1458"/>
                    </a:cubicBezTo>
                    <a:lnTo>
                      <a:pt x="661" y="1458"/>
                    </a:lnTo>
                    <a:cubicBezTo>
                      <a:pt x="584" y="1458"/>
                      <a:pt x="518" y="1535"/>
                      <a:pt x="518" y="1612"/>
                    </a:cubicBezTo>
                    <a:cubicBezTo>
                      <a:pt x="518" y="1700"/>
                      <a:pt x="584" y="1755"/>
                      <a:pt x="672" y="1755"/>
                    </a:cubicBezTo>
                    <a:lnTo>
                      <a:pt x="749" y="1755"/>
                    </a:lnTo>
                    <a:cubicBezTo>
                      <a:pt x="771" y="1843"/>
                      <a:pt x="815" y="1920"/>
                      <a:pt x="859" y="1986"/>
                    </a:cubicBezTo>
                    <a:cubicBezTo>
                      <a:pt x="826" y="2008"/>
                      <a:pt x="793" y="2008"/>
                      <a:pt x="749" y="2019"/>
                    </a:cubicBezTo>
                    <a:cubicBezTo>
                      <a:pt x="628" y="2041"/>
                      <a:pt x="496" y="2052"/>
                      <a:pt x="342" y="2206"/>
                    </a:cubicBezTo>
                    <a:cubicBezTo>
                      <a:pt x="199" y="2360"/>
                      <a:pt x="177" y="2492"/>
                      <a:pt x="155" y="2602"/>
                    </a:cubicBezTo>
                    <a:cubicBezTo>
                      <a:pt x="144" y="2690"/>
                      <a:pt x="133" y="2756"/>
                      <a:pt x="56" y="2833"/>
                    </a:cubicBezTo>
                    <a:cubicBezTo>
                      <a:pt x="1" y="2888"/>
                      <a:pt x="1" y="2987"/>
                      <a:pt x="56" y="3042"/>
                    </a:cubicBezTo>
                    <a:cubicBezTo>
                      <a:pt x="89" y="3075"/>
                      <a:pt x="122" y="3086"/>
                      <a:pt x="166" y="3086"/>
                    </a:cubicBezTo>
                    <a:cubicBezTo>
                      <a:pt x="210" y="3086"/>
                      <a:pt x="243" y="3075"/>
                      <a:pt x="276" y="3042"/>
                    </a:cubicBezTo>
                    <a:cubicBezTo>
                      <a:pt x="419" y="2899"/>
                      <a:pt x="441" y="2756"/>
                      <a:pt x="463" y="2646"/>
                    </a:cubicBezTo>
                    <a:cubicBezTo>
                      <a:pt x="474" y="2558"/>
                      <a:pt x="485" y="2503"/>
                      <a:pt x="562" y="2415"/>
                    </a:cubicBezTo>
                    <a:cubicBezTo>
                      <a:pt x="639" y="2338"/>
                      <a:pt x="694" y="2338"/>
                      <a:pt x="793" y="2316"/>
                    </a:cubicBezTo>
                    <a:cubicBezTo>
                      <a:pt x="870" y="2305"/>
                      <a:pt x="969" y="2294"/>
                      <a:pt x="1079" y="2228"/>
                    </a:cubicBezTo>
                    <a:cubicBezTo>
                      <a:pt x="1222" y="2327"/>
                      <a:pt x="1387" y="2382"/>
                      <a:pt x="1562" y="2393"/>
                    </a:cubicBezTo>
                    <a:lnTo>
                      <a:pt x="1562" y="2437"/>
                    </a:lnTo>
                    <a:cubicBezTo>
                      <a:pt x="1562" y="2518"/>
                      <a:pt x="1629" y="2581"/>
                      <a:pt x="1700" y="2581"/>
                    </a:cubicBezTo>
                    <a:cubicBezTo>
                      <a:pt x="1705" y="2581"/>
                      <a:pt x="1711" y="2581"/>
                      <a:pt x="1716" y="2580"/>
                    </a:cubicBezTo>
                    <a:cubicBezTo>
                      <a:pt x="1804" y="2580"/>
                      <a:pt x="1870" y="2503"/>
                      <a:pt x="1859" y="2426"/>
                    </a:cubicBezTo>
                    <a:lnTo>
                      <a:pt x="1859" y="2360"/>
                    </a:lnTo>
                    <a:cubicBezTo>
                      <a:pt x="2002" y="2327"/>
                      <a:pt x="2134" y="2239"/>
                      <a:pt x="2255" y="2129"/>
                    </a:cubicBezTo>
                    <a:lnTo>
                      <a:pt x="2420" y="1964"/>
                    </a:lnTo>
                    <a:lnTo>
                      <a:pt x="2442" y="1986"/>
                    </a:lnTo>
                    <a:cubicBezTo>
                      <a:pt x="2470" y="2014"/>
                      <a:pt x="2508" y="2027"/>
                      <a:pt x="2547" y="2027"/>
                    </a:cubicBezTo>
                    <a:cubicBezTo>
                      <a:pt x="2585" y="2027"/>
                      <a:pt x="2624" y="2014"/>
                      <a:pt x="2651" y="1986"/>
                    </a:cubicBezTo>
                    <a:cubicBezTo>
                      <a:pt x="2717" y="1920"/>
                      <a:pt x="2717" y="1832"/>
                      <a:pt x="2651" y="1766"/>
                    </a:cubicBezTo>
                    <a:lnTo>
                      <a:pt x="2629" y="1744"/>
                    </a:lnTo>
                    <a:lnTo>
                      <a:pt x="2706" y="1667"/>
                    </a:lnTo>
                    <a:cubicBezTo>
                      <a:pt x="2871" y="1513"/>
                      <a:pt x="2959" y="1304"/>
                      <a:pt x="2970" y="1073"/>
                    </a:cubicBezTo>
                    <a:lnTo>
                      <a:pt x="3025" y="1073"/>
                    </a:lnTo>
                    <a:cubicBezTo>
                      <a:pt x="3113" y="1073"/>
                      <a:pt x="3179" y="996"/>
                      <a:pt x="3179" y="919"/>
                    </a:cubicBezTo>
                    <a:cubicBezTo>
                      <a:pt x="3168" y="831"/>
                      <a:pt x="3102" y="765"/>
                      <a:pt x="3014" y="765"/>
                    </a:cubicBezTo>
                    <a:lnTo>
                      <a:pt x="2937" y="776"/>
                    </a:lnTo>
                    <a:cubicBezTo>
                      <a:pt x="2893" y="633"/>
                      <a:pt x="2816" y="501"/>
                      <a:pt x="2706" y="391"/>
                    </a:cubicBezTo>
                    <a:cubicBezTo>
                      <a:pt x="2532" y="218"/>
                      <a:pt x="2297" y="127"/>
                      <a:pt x="2065" y="127"/>
                    </a:cubicBezTo>
                    <a:cubicBezTo>
                      <a:pt x="2018" y="127"/>
                      <a:pt x="1972" y="131"/>
                      <a:pt x="1925" y="139"/>
                    </a:cubicBezTo>
                    <a:lnTo>
                      <a:pt x="1914" y="117"/>
                    </a:lnTo>
                    <a:cubicBezTo>
                      <a:pt x="1896" y="44"/>
                      <a:pt x="1840" y="1"/>
                      <a:pt x="1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6307656" y="2935925"/>
                <a:ext cx="22736" cy="21683"/>
              </a:xfrm>
              <a:custGeom>
                <a:avLst/>
                <a:gdLst/>
                <a:ahLst/>
                <a:cxnLst/>
                <a:rect l="l" t="t" r="r" b="b"/>
                <a:pathLst>
                  <a:path w="518" h="494" extrusionOk="0">
                    <a:moveTo>
                      <a:pt x="347" y="1"/>
                    </a:moveTo>
                    <a:cubicBezTo>
                      <a:pt x="308" y="1"/>
                      <a:pt x="270" y="15"/>
                      <a:pt x="242" y="42"/>
                    </a:cubicBezTo>
                    <a:lnTo>
                      <a:pt x="55" y="229"/>
                    </a:lnTo>
                    <a:cubicBezTo>
                      <a:pt x="1" y="295"/>
                      <a:pt x="1" y="383"/>
                      <a:pt x="55" y="449"/>
                    </a:cubicBezTo>
                    <a:cubicBezTo>
                      <a:pt x="88" y="471"/>
                      <a:pt x="121" y="493"/>
                      <a:pt x="165" y="493"/>
                    </a:cubicBezTo>
                    <a:cubicBezTo>
                      <a:pt x="198" y="493"/>
                      <a:pt x="242" y="471"/>
                      <a:pt x="264" y="449"/>
                    </a:cubicBezTo>
                    <a:lnTo>
                      <a:pt x="451" y="262"/>
                    </a:lnTo>
                    <a:cubicBezTo>
                      <a:pt x="517" y="196"/>
                      <a:pt x="517" y="108"/>
                      <a:pt x="451" y="42"/>
                    </a:cubicBezTo>
                    <a:cubicBezTo>
                      <a:pt x="424" y="15"/>
                      <a:pt x="385"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6"/>
              <p:cNvSpPr/>
              <p:nvPr/>
            </p:nvSpPr>
            <p:spPr>
              <a:xfrm>
                <a:off x="6269513" y="3029942"/>
                <a:ext cx="90331" cy="13080"/>
              </a:xfrm>
              <a:custGeom>
                <a:avLst/>
                <a:gdLst/>
                <a:ahLst/>
                <a:cxnLst/>
                <a:rect l="l" t="t" r="r" b="b"/>
                <a:pathLst>
                  <a:path w="2058" h="298" extrusionOk="0">
                    <a:moveTo>
                      <a:pt x="144" y="1"/>
                    </a:moveTo>
                    <a:cubicBezTo>
                      <a:pt x="67" y="1"/>
                      <a:pt x="1" y="67"/>
                      <a:pt x="1" y="155"/>
                    </a:cubicBezTo>
                    <a:cubicBezTo>
                      <a:pt x="1" y="232"/>
                      <a:pt x="67" y="298"/>
                      <a:pt x="144"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6"/>
              <p:cNvSpPr/>
              <p:nvPr/>
            </p:nvSpPr>
            <p:spPr>
              <a:xfrm>
                <a:off x="6269513" y="3062291"/>
                <a:ext cx="55085" cy="13563"/>
              </a:xfrm>
              <a:custGeom>
                <a:avLst/>
                <a:gdLst/>
                <a:ahLst/>
                <a:cxnLst/>
                <a:rect l="l" t="t" r="r" b="b"/>
                <a:pathLst>
                  <a:path w="1255" h="309" extrusionOk="0">
                    <a:moveTo>
                      <a:pt x="144" y="0"/>
                    </a:moveTo>
                    <a:cubicBezTo>
                      <a:pt x="67" y="0"/>
                      <a:pt x="1" y="77"/>
                      <a:pt x="1" y="154"/>
                    </a:cubicBezTo>
                    <a:cubicBezTo>
                      <a:pt x="1" y="242"/>
                      <a:pt x="67" y="308"/>
                      <a:pt x="144"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6453422" y="3029942"/>
                <a:ext cx="90331" cy="13080"/>
              </a:xfrm>
              <a:custGeom>
                <a:avLst/>
                <a:gdLst/>
                <a:ahLst/>
                <a:cxnLst/>
                <a:rect l="l" t="t" r="r" b="b"/>
                <a:pathLst>
                  <a:path w="2058" h="298" extrusionOk="0">
                    <a:moveTo>
                      <a:pt x="155" y="1"/>
                    </a:moveTo>
                    <a:cubicBezTo>
                      <a:pt x="67" y="1"/>
                      <a:pt x="1" y="67"/>
                      <a:pt x="1" y="144"/>
                    </a:cubicBezTo>
                    <a:cubicBezTo>
                      <a:pt x="1" y="232"/>
                      <a:pt x="67" y="298"/>
                      <a:pt x="155" y="298"/>
                    </a:cubicBezTo>
                    <a:lnTo>
                      <a:pt x="1903" y="298"/>
                    </a:lnTo>
                    <a:cubicBezTo>
                      <a:pt x="1991" y="298"/>
                      <a:pt x="2057" y="232"/>
                      <a:pt x="2057" y="144"/>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6"/>
              <p:cNvSpPr/>
              <p:nvPr/>
            </p:nvSpPr>
            <p:spPr>
              <a:xfrm>
                <a:off x="6453422" y="3062291"/>
                <a:ext cx="55085" cy="13563"/>
              </a:xfrm>
              <a:custGeom>
                <a:avLst/>
                <a:gdLst/>
                <a:ahLst/>
                <a:cxnLst/>
                <a:rect l="l" t="t" r="r" b="b"/>
                <a:pathLst>
                  <a:path w="1255" h="309" extrusionOk="0">
                    <a:moveTo>
                      <a:pt x="155" y="0"/>
                    </a:moveTo>
                    <a:cubicBezTo>
                      <a:pt x="67" y="0"/>
                      <a:pt x="1" y="77"/>
                      <a:pt x="1" y="154"/>
                    </a:cubicBezTo>
                    <a:cubicBezTo>
                      <a:pt x="1" y="242"/>
                      <a:pt x="67" y="308"/>
                      <a:pt x="155"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6"/>
              <p:cNvSpPr/>
              <p:nvPr/>
            </p:nvSpPr>
            <p:spPr>
              <a:xfrm>
                <a:off x="6451491" y="2886019"/>
                <a:ext cx="106264" cy="103850"/>
              </a:xfrm>
              <a:custGeom>
                <a:avLst/>
                <a:gdLst/>
                <a:ahLst/>
                <a:cxnLst/>
                <a:rect l="l" t="t" r="r" b="b"/>
                <a:pathLst>
                  <a:path w="2421" h="2366" extrusionOk="0">
                    <a:moveTo>
                      <a:pt x="1496" y="310"/>
                    </a:moveTo>
                    <a:cubicBezTo>
                      <a:pt x="1507" y="332"/>
                      <a:pt x="1529" y="387"/>
                      <a:pt x="1551" y="409"/>
                    </a:cubicBezTo>
                    <a:cubicBezTo>
                      <a:pt x="1573" y="486"/>
                      <a:pt x="1617" y="574"/>
                      <a:pt x="1683" y="629"/>
                    </a:cubicBezTo>
                    <a:cubicBezTo>
                      <a:pt x="1749" y="695"/>
                      <a:pt x="1848" y="717"/>
                      <a:pt x="1925" y="728"/>
                    </a:cubicBezTo>
                    <a:cubicBezTo>
                      <a:pt x="1958" y="739"/>
                      <a:pt x="2002" y="750"/>
                      <a:pt x="2035" y="761"/>
                    </a:cubicBezTo>
                    <a:cubicBezTo>
                      <a:pt x="2024" y="794"/>
                      <a:pt x="2002" y="838"/>
                      <a:pt x="1991" y="871"/>
                    </a:cubicBezTo>
                    <a:cubicBezTo>
                      <a:pt x="1958" y="948"/>
                      <a:pt x="1925" y="1036"/>
                      <a:pt x="1936" y="1124"/>
                    </a:cubicBezTo>
                    <a:cubicBezTo>
                      <a:pt x="1936" y="1212"/>
                      <a:pt x="1991" y="1300"/>
                      <a:pt x="2035" y="1366"/>
                    </a:cubicBezTo>
                    <a:cubicBezTo>
                      <a:pt x="2046" y="1399"/>
                      <a:pt x="2079" y="1443"/>
                      <a:pt x="2090" y="1465"/>
                    </a:cubicBezTo>
                    <a:cubicBezTo>
                      <a:pt x="2068" y="1487"/>
                      <a:pt x="2013" y="1509"/>
                      <a:pt x="1980" y="1520"/>
                    </a:cubicBezTo>
                    <a:cubicBezTo>
                      <a:pt x="1903" y="1553"/>
                      <a:pt x="1826" y="1586"/>
                      <a:pt x="1760" y="1652"/>
                    </a:cubicBezTo>
                    <a:cubicBezTo>
                      <a:pt x="1705" y="1729"/>
                      <a:pt x="1683" y="1817"/>
                      <a:pt x="1661" y="1894"/>
                    </a:cubicBezTo>
                    <a:cubicBezTo>
                      <a:pt x="1650" y="1927"/>
                      <a:pt x="1639" y="1982"/>
                      <a:pt x="1628" y="2004"/>
                    </a:cubicBezTo>
                    <a:cubicBezTo>
                      <a:pt x="1606" y="1993"/>
                      <a:pt x="1551" y="1982"/>
                      <a:pt x="1529" y="1971"/>
                    </a:cubicBezTo>
                    <a:cubicBezTo>
                      <a:pt x="1461" y="1942"/>
                      <a:pt x="1383" y="1903"/>
                      <a:pt x="1297" y="1903"/>
                    </a:cubicBezTo>
                    <a:cubicBezTo>
                      <a:pt x="1286" y="1903"/>
                      <a:pt x="1276" y="1904"/>
                      <a:pt x="1265" y="1905"/>
                    </a:cubicBezTo>
                    <a:cubicBezTo>
                      <a:pt x="1177" y="1916"/>
                      <a:pt x="1100" y="1960"/>
                      <a:pt x="1034" y="2004"/>
                    </a:cubicBezTo>
                    <a:cubicBezTo>
                      <a:pt x="1001" y="2026"/>
                      <a:pt x="946" y="2059"/>
                      <a:pt x="924" y="2059"/>
                    </a:cubicBezTo>
                    <a:cubicBezTo>
                      <a:pt x="913" y="2037"/>
                      <a:pt x="891" y="1993"/>
                      <a:pt x="880" y="1960"/>
                    </a:cubicBezTo>
                    <a:cubicBezTo>
                      <a:pt x="847" y="1883"/>
                      <a:pt x="814" y="1795"/>
                      <a:pt x="737" y="1740"/>
                    </a:cubicBezTo>
                    <a:cubicBezTo>
                      <a:pt x="671" y="1674"/>
                      <a:pt x="584" y="1652"/>
                      <a:pt x="496" y="1641"/>
                    </a:cubicBezTo>
                    <a:cubicBezTo>
                      <a:pt x="463" y="1630"/>
                      <a:pt x="419" y="1619"/>
                      <a:pt x="397" y="1608"/>
                    </a:cubicBezTo>
                    <a:cubicBezTo>
                      <a:pt x="397" y="1575"/>
                      <a:pt x="419" y="1531"/>
                      <a:pt x="430" y="1498"/>
                    </a:cubicBezTo>
                    <a:cubicBezTo>
                      <a:pt x="463" y="1421"/>
                      <a:pt x="496" y="1333"/>
                      <a:pt x="496" y="1245"/>
                    </a:cubicBezTo>
                    <a:cubicBezTo>
                      <a:pt x="485" y="1157"/>
                      <a:pt x="430" y="1080"/>
                      <a:pt x="386" y="1003"/>
                    </a:cubicBezTo>
                    <a:cubicBezTo>
                      <a:pt x="375" y="970"/>
                      <a:pt x="342" y="926"/>
                      <a:pt x="331" y="904"/>
                    </a:cubicBezTo>
                    <a:cubicBezTo>
                      <a:pt x="353" y="882"/>
                      <a:pt x="408" y="860"/>
                      <a:pt x="441" y="849"/>
                    </a:cubicBezTo>
                    <a:cubicBezTo>
                      <a:pt x="518" y="816"/>
                      <a:pt x="605" y="783"/>
                      <a:pt x="660" y="717"/>
                    </a:cubicBezTo>
                    <a:cubicBezTo>
                      <a:pt x="715" y="640"/>
                      <a:pt x="737" y="552"/>
                      <a:pt x="759" y="475"/>
                    </a:cubicBezTo>
                    <a:cubicBezTo>
                      <a:pt x="770" y="442"/>
                      <a:pt x="781" y="387"/>
                      <a:pt x="792" y="365"/>
                    </a:cubicBezTo>
                    <a:cubicBezTo>
                      <a:pt x="814" y="376"/>
                      <a:pt x="869" y="387"/>
                      <a:pt x="902" y="398"/>
                    </a:cubicBezTo>
                    <a:cubicBezTo>
                      <a:pt x="961" y="428"/>
                      <a:pt x="1038" y="466"/>
                      <a:pt x="1124" y="466"/>
                    </a:cubicBezTo>
                    <a:cubicBezTo>
                      <a:pt x="1134" y="466"/>
                      <a:pt x="1145" y="466"/>
                      <a:pt x="1155" y="464"/>
                    </a:cubicBezTo>
                    <a:cubicBezTo>
                      <a:pt x="1243" y="453"/>
                      <a:pt x="1320" y="409"/>
                      <a:pt x="1397" y="365"/>
                    </a:cubicBezTo>
                    <a:lnTo>
                      <a:pt x="1386" y="365"/>
                    </a:lnTo>
                    <a:cubicBezTo>
                      <a:pt x="1419" y="343"/>
                      <a:pt x="1474" y="321"/>
                      <a:pt x="1496" y="310"/>
                    </a:cubicBezTo>
                    <a:close/>
                    <a:moveTo>
                      <a:pt x="1504" y="1"/>
                    </a:moveTo>
                    <a:cubicBezTo>
                      <a:pt x="1400" y="1"/>
                      <a:pt x="1302" y="60"/>
                      <a:pt x="1232" y="113"/>
                    </a:cubicBezTo>
                    <a:cubicBezTo>
                      <a:pt x="1199" y="124"/>
                      <a:pt x="1144" y="156"/>
                      <a:pt x="1133" y="167"/>
                    </a:cubicBezTo>
                    <a:cubicBezTo>
                      <a:pt x="1111" y="167"/>
                      <a:pt x="1045" y="134"/>
                      <a:pt x="1012" y="124"/>
                    </a:cubicBezTo>
                    <a:cubicBezTo>
                      <a:pt x="946" y="94"/>
                      <a:pt x="866" y="60"/>
                      <a:pt x="780" y="60"/>
                    </a:cubicBezTo>
                    <a:cubicBezTo>
                      <a:pt x="737" y="60"/>
                      <a:pt x="693" y="69"/>
                      <a:pt x="649" y="91"/>
                    </a:cubicBezTo>
                    <a:cubicBezTo>
                      <a:pt x="529" y="156"/>
                      <a:pt x="496" y="288"/>
                      <a:pt x="474" y="398"/>
                    </a:cubicBezTo>
                    <a:cubicBezTo>
                      <a:pt x="463" y="442"/>
                      <a:pt x="441" y="508"/>
                      <a:pt x="430" y="519"/>
                    </a:cubicBezTo>
                    <a:cubicBezTo>
                      <a:pt x="419" y="530"/>
                      <a:pt x="364" y="552"/>
                      <a:pt x="331" y="574"/>
                    </a:cubicBezTo>
                    <a:cubicBezTo>
                      <a:pt x="232" y="607"/>
                      <a:pt x="89" y="673"/>
                      <a:pt x="45" y="805"/>
                    </a:cubicBezTo>
                    <a:cubicBezTo>
                      <a:pt x="1" y="948"/>
                      <a:pt x="78" y="1069"/>
                      <a:pt x="133" y="1168"/>
                    </a:cubicBezTo>
                    <a:cubicBezTo>
                      <a:pt x="155" y="1190"/>
                      <a:pt x="188" y="1245"/>
                      <a:pt x="188" y="1267"/>
                    </a:cubicBezTo>
                    <a:cubicBezTo>
                      <a:pt x="188" y="1289"/>
                      <a:pt x="166" y="1344"/>
                      <a:pt x="155" y="1388"/>
                    </a:cubicBezTo>
                    <a:cubicBezTo>
                      <a:pt x="111" y="1487"/>
                      <a:pt x="56" y="1619"/>
                      <a:pt x="122" y="1740"/>
                    </a:cubicBezTo>
                    <a:cubicBezTo>
                      <a:pt x="188" y="1872"/>
                      <a:pt x="320" y="1905"/>
                      <a:pt x="430" y="1927"/>
                    </a:cubicBezTo>
                    <a:cubicBezTo>
                      <a:pt x="463" y="1938"/>
                      <a:pt x="529" y="1949"/>
                      <a:pt x="551" y="1960"/>
                    </a:cubicBezTo>
                    <a:cubicBezTo>
                      <a:pt x="562" y="1982"/>
                      <a:pt x="584" y="2037"/>
                      <a:pt x="595" y="2070"/>
                    </a:cubicBezTo>
                    <a:cubicBezTo>
                      <a:pt x="638" y="2169"/>
                      <a:pt x="693" y="2301"/>
                      <a:pt x="836" y="2356"/>
                    </a:cubicBezTo>
                    <a:cubicBezTo>
                      <a:pt x="861" y="2363"/>
                      <a:pt x="886" y="2366"/>
                      <a:pt x="910" y="2366"/>
                    </a:cubicBezTo>
                    <a:cubicBezTo>
                      <a:pt x="1006" y="2366"/>
                      <a:pt x="1101" y="2318"/>
                      <a:pt x="1188" y="2257"/>
                    </a:cubicBezTo>
                    <a:cubicBezTo>
                      <a:pt x="1221" y="2246"/>
                      <a:pt x="1276" y="2213"/>
                      <a:pt x="1298" y="2202"/>
                    </a:cubicBezTo>
                    <a:cubicBezTo>
                      <a:pt x="1309" y="2202"/>
                      <a:pt x="1375" y="2235"/>
                      <a:pt x="1408" y="2246"/>
                    </a:cubicBezTo>
                    <a:cubicBezTo>
                      <a:pt x="1482" y="2275"/>
                      <a:pt x="1560" y="2309"/>
                      <a:pt x="1643" y="2309"/>
                    </a:cubicBezTo>
                    <a:cubicBezTo>
                      <a:pt x="1684" y="2309"/>
                      <a:pt x="1727" y="2301"/>
                      <a:pt x="1771" y="2279"/>
                    </a:cubicBezTo>
                    <a:cubicBezTo>
                      <a:pt x="1892" y="2213"/>
                      <a:pt x="1925" y="2081"/>
                      <a:pt x="1958" y="1971"/>
                    </a:cubicBezTo>
                    <a:cubicBezTo>
                      <a:pt x="1958" y="1927"/>
                      <a:pt x="1980" y="1861"/>
                      <a:pt x="1991" y="1850"/>
                    </a:cubicBezTo>
                    <a:cubicBezTo>
                      <a:pt x="2002" y="1839"/>
                      <a:pt x="2057" y="1817"/>
                      <a:pt x="2101" y="1795"/>
                    </a:cubicBezTo>
                    <a:cubicBezTo>
                      <a:pt x="2200" y="1762"/>
                      <a:pt x="2332" y="1696"/>
                      <a:pt x="2376" y="1564"/>
                    </a:cubicBezTo>
                    <a:cubicBezTo>
                      <a:pt x="2420" y="1421"/>
                      <a:pt x="2343" y="1300"/>
                      <a:pt x="2288" y="1201"/>
                    </a:cubicBezTo>
                    <a:cubicBezTo>
                      <a:pt x="2266" y="1179"/>
                      <a:pt x="2233" y="1124"/>
                      <a:pt x="2233" y="1102"/>
                    </a:cubicBezTo>
                    <a:cubicBezTo>
                      <a:pt x="2233" y="1080"/>
                      <a:pt x="2255" y="1025"/>
                      <a:pt x="2277" y="981"/>
                    </a:cubicBezTo>
                    <a:cubicBezTo>
                      <a:pt x="2310" y="882"/>
                      <a:pt x="2365" y="750"/>
                      <a:pt x="2299" y="629"/>
                    </a:cubicBezTo>
                    <a:cubicBezTo>
                      <a:pt x="2244" y="497"/>
                      <a:pt x="2101" y="464"/>
                      <a:pt x="1991" y="442"/>
                    </a:cubicBezTo>
                    <a:cubicBezTo>
                      <a:pt x="1958" y="431"/>
                      <a:pt x="1892" y="420"/>
                      <a:pt x="1881" y="409"/>
                    </a:cubicBezTo>
                    <a:cubicBezTo>
                      <a:pt x="1859" y="387"/>
                      <a:pt x="1837" y="332"/>
                      <a:pt x="1826" y="299"/>
                    </a:cubicBezTo>
                    <a:cubicBezTo>
                      <a:pt x="1782" y="200"/>
                      <a:pt x="1727" y="69"/>
                      <a:pt x="1584" y="14"/>
                    </a:cubicBezTo>
                    <a:cubicBezTo>
                      <a:pt x="1557" y="5"/>
                      <a:pt x="1530"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6" name="Google Shape;5156;p76"/>
            <p:cNvSpPr/>
            <p:nvPr/>
          </p:nvSpPr>
          <p:spPr>
            <a:xfrm>
              <a:off x="6963023" y="3484546"/>
              <a:ext cx="434975" cy="451829"/>
            </a:xfrm>
            <a:custGeom>
              <a:avLst/>
              <a:gdLst/>
              <a:ahLst/>
              <a:cxnLst/>
              <a:rect l="l" t="t" r="r" b="b"/>
              <a:pathLst>
                <a:path w="9910" h="10294" extrusionOk="0">
                  <a:moveTo>
                    <a:pt x="8636" y="835"/>
                  </a:moveTo>
                  <a:cubicBezTo>
                    <a:pt x="8650" y="835"/>
                    <a:pt x="8664" y="836"/>
                    <a:pt x="8677" y="836"/>
                  </a:cubicBezTo>
                  <a:cubicBezTo>
                    <a:pt x="8831" y="858"/>
                    <a:pt x="8985" y="935"/>
                    <a:pt x="9084" y="1056"/>
                  </a:cubicBezTo>
                  <a:cubicBezTo>
                    <a:pt x="9194" y="1188"/>
                    <a:pt x="9238" y="1342"/>
                    <a:pt x="9227" y="1507"/>
                  </a:cubicBezTo>
                  <a:cubicBezTo>
                    <a:pt x="9216" y="1672"/>
                    <a:pt x="9139" y="1815"/>
                    <a:pt x="9007" y="1925"/>
                  </a:cubicBezTo>
                  <a:lnTo>
                    <a:pt x="8710" y="2167"/>
                  </a:lnTo>
                  <a:lnTo>
                    <a:pt x="7952" y="1254"/>
                  </a:lnTo>
                  <a:lnTo>
                    <a:pt x="7919" y="1221"/>
                  </a:lnTo>
                  <a:lnTo>
                    <a:pt x="8227" y="979"/>
                  </a:lnTo>
                  <a:cubicBezTo>
                    <a:pt x="8337" y="889"/>
                    <a:pt x="8485" y="835"/>
                    <a:pt x="8636" y="835"/>
                  </a:cubicBezTo>
                  <a:close/>
                  <a:moveTo>
                    <a:pt x="7699" y="1419"/>
                  </a:moveTo>
                  <a:lnTo>
                    <a:pt x="8479" y="2365"/>
                  </a:lnTo>
                  <a:lnTo>
                    <a:pt x="6940" y="3641"/>
                  </a:lnTo>
                  <a:lnTo>
                    <a:pt x="6940" y="3047"/>
                  </a:lnTo>
                  <a:lnTo>
                    <a:pt x="7721" y="2387"/>
                  </a:lnTo>
                  <a:cubicBezTo>
                    <a:pt x="7787" y="2343"/>
                    <a:pt x="7798" y="2244"/>
                    <a:pt x="7743" y="2178"/>
                  </a:cubicBezTo>
                  <a:cubicBezTo>
                    <a:pt x="7712" y="2142"/>
                    <a:pt x="7669" y="2125"/>
                    <a:pt x="7627" y="2125"/>
                  </a:cubicBezTo>
                  <a:cubicBezTo>
                    <a:pt x="7592" y="2125"/>
                    <a:pt x="7558" y="2136"/>
                    <a:pt x="7534" y="2156"/>
                  </a:cubicBezTo>
                  <a:lnTo>
                    <a:pt x="6940" y="2651"/>
                  </a:lnTo>
                  <a:lnTo>
                    <a:pt x="6940" y="2046"/>
                  </a:lnTo>
                  <a:lnTo>
                    <a:pt x="7699" y="1419"/>
                  </a:lnTo>
                  <a:close/>
                  <a:moveTo>
                    <a:pt x="617" y="7479"/>
                  </a:moveTo>
                  <a:lnTo>
                    <a:pt x="1243" y="8238"/>
                  </a:lnTo>
                  <a:lnTo>
                    <a:pt x="342" y="8347"/>
                  </a:lnTo>
                  <a:lnTo>
                    <a:pt x="617" y="7479"/>
                  </a:lnTo>
                  <a:close/>
                  <a:moveTo>
                    <a:pt x="4927" y="287"/>
                  </a:moveTo>
                  <a:lnTo>
                    <a:pt x="4927" y="9975"/>
                  </a:lnTo>
                  <a:lnTo>
                    <a:pt x="4290" y="9975"/>
                  </a:lnTo>
                  <a:cubicBezTo>
                    <a:pt x="4246" y="9975"/>
                    <a:pt x="4213" y="9942"/>
                    <a:pt x="4213" y="9898"/>
                  </a:cubicBezTo>
                  <a:lnTo>
                    <a:pt x="4213" y="9480"/>
                  </a:lnTo>
                  <a:lnTo>
                    <a:pt x="4455" y="9480"/>
                  </a:lnTo>
                  <a:cubicBezTo>
                    <a:pt x="4543" y="9480"/>
                    <a:pt x="4608" y="9403"/>
                    <a:pt x="4608" y="9326"/>
                  </a:cubicBezTo>
                  <a:cubicBezTo>
                    <a:pt x="4608" y="9238"/>
                    <a:pt x="4543" y="9172"/>
                    <a:pt x="4455" y="9172"/>
                  </a:cubicBezTo>
                  <a:lnTo>
                    <a:pt x="4213" y="9172"/>
                  </a:lnTo>
                  <a:lnTo>
                    <a:pt x="4213" y="8633"/>
                  </a:lnTo>
                  <a:lnTo>
                    <a:pt x="4455" y="8633"/>
                  </a:lnTo>
                  <a:cubicBezTo>
                    <a:pt x="4543" y="8633"/>
                    <a:pt x="4608" y="8567"/>
                    <a:pt x="4608" y="8490"/>
                  </a:cubicBezTo>
                  <a:cubicBezTo>
                    <a:pt x="4608" y="8402"/>
                    <a:pt x="4543" y="8337"/>
                    <a:pt x="4455" y="8337"/>
                  </a:cubicBezTo>
                  <a:lnTo>
                    <a:pt x="4213" y="8337"/>
                  </a:lnTo>
                  <a:lnTo>
                    <a:pt x="4213" y="7798"/>
                  </a:lnTo>
                  <a:lnTo>
                    <a:pt x="4663" y="7798"/>
                  </a:lnTo>
                  <a:cubicBezTo>
                    <a:pt x="4740" y="7798"/>
                    <a:pt x="4806" y="7732"/>
                    <a:pt x="4806" y="7655"/>
                  </a:cubicBezTo>
                  <a:cubicBezTo>
                    <a:pt x="4806" y="7567"/>
                    <a:pt x="4740" y="7501"/>
                    <a:pt x="4663" y="7501"/>
                  </a:cubicBezTo>
                  <a:lnTo>
                    <a:pt x="4213" y="7501"/>
                  </a:lnTo>
                  <a:lnTo>
                    <a:pt x="4213" y="6962"/>
                  </a:lnTo>
                  <a:lnTo>
                    <a:pt x="4455" y="6962"/>
                  </a:lnTo>
                  <a:cubicBezTo>
                    <a:pt x="4543" y="6962"/>
                    <a:pt x="4608" y="6896"/>
                    <a:pt x="4608" y="6808"/>
                  </a:cubicBezTo>
                  <a:cubicBezTo>
                    <a:pt x="4608" y="6731"/>
                    <a:pt x="4543" y="6665"/>
                    <a:pt x="4455" y="6665"/>
                  </a:cubicBezTo>
                  <a:lnTo>
                    <a:pt x="4213" y="6665"/>
                  </a:lnTo>
                  <a:lnTo>
                    <a:pt x="4213" y="6126"/>
                  </a:lnTo>
                  <a:lnTo>
                    <a:pt x="4455" y="6126"/>
                  </a:lnTo>
                  <a:cubicBezTo>
                    <a:pt x="4543" y="6126"/>
                    <a:pt x="4608" y="6060"/>
                    <a:pt x="4608" y="5972"/>
                  </a:cubicBezTo>
                  <a:cubicBezTo>
                    <a:pt x="4608" y="5895"/>
                    <a:pt x="4543" y="5829"/>
                    <a:pt x="4455" y="5829"/>
                  </a:cubicBezTo>
                  <a:lnTo>
                    <a:pt x="4213" y="5829"/>
                  </a:lnTo>
                  <a:lnTo>
                    <a:pt x="4213" y="5290"/>
                  </a:lnTo>
                  <a:lnTo>
                    <a:pt x="4663" y="5290"/>
                  </a:lnTo>
                  <a:cubicBezTo>
                    <a:pt x="4740" y="5290"/>
                    <a:pt x="4806" y="5224"/>
                    <a:pt x="4806" y="5136"/>
                  </a:cubicBezTo>
                  <a:cubicBezTo>
                    <a:pt x="4806" y="5059"/>
                    <a:pt x="4740" y="4982"/>
                    <a:pt x="4663" y="4982"/>
                  </a:cubicBezTo>
                  <a:lnTo>
                    <a:pt x="4213" y="4982"/>
                  </a:lnTo>
                  <a:lnTo>
                    <a:pt x="4213" y="4455"/>
                  </a:lnTo>
                  <a:lnTo>
                    <a:pt x="4455" y="4455"/>
                  </a:lnTo>
                  <a:cubicBezTo>
                    <a:pt x="4543" y="4455"/>
                    <a:pt x="4608" y="4389"/>
                    <a:pt x="4608" y="4301"/>
                  </a:cubicBezTo>
                  <a:cubicBezTo>
                    <a:pt x="4608" y="4213"/>
                    <a:pt x="4543" y="4147"/>
                    <a:pt x="4455" y="4147"/>
                  </a:cubicBezTo>
                  <a:lnTo>
                    <a:pt x="4213" y="4147"/>
                  </a:lnTo>
                  <a:lnTo>
                    <a:pt x="4213" y="3619"/>
                  </a:lnTo>
                  <a:lnTo>
                    <a:pt x="4455" y="3619"/>
                  </a:lnTo>
                  <a:cubicBezTo>
                    <a:pt x="4543" y="3619"/>
                    <a:pt x="4608" y="3553"/>
                    <a:pt x="4608" y="3465"/>
                  </a:cubicBezTo>
                  <a:cubicBezTo>
                    <a:pt x="4608" y="3377"/>
                    <a:pt x="4543" y="3311"/>
                    <a:pt x="4455" y="3311"/>
                  </a:cubicBezTo>
                  <a:lnTo>
                    <a:pt x="4213" y="3311"/>
                  </a:lnTo>
                  <a:lnTo>
                    <a:pt x="4213" y="2783"/>
                  </a:lnTo>
                  <a:lnTo>
                    <a:pt x="4663" y="2783"/>
                  </a:lnTo>
                  <a:cubicBezTo>
                    <a:pt x="4740" y="2783"/>
                    <a:pt x="4806" y="2706"/>
                    <a:pt x="4806" y="2629"/>
                  </a:cubicBezTo>
                  <a:cubicBezTo>
                    <a:pt x="4806" y="2541"/>
                    <a:pt x="4740" y="2475"/>
                    <a:pt x="4663" y="2475"/>
                  </a:cubicBezTo>
                  <a:lnTo>
                    <a:pt x="4213" y="2475"/>
                  </a:lnTo>
                  <a:lnTo>
                    <a:pt x="4213" y="1936"/>
                  </a:lnTo>
                  <a:lnTo>
                    <a:pt x="4455" y="1936"/>
                  </a:lnTo>
                  <a:cubicBezTo>
                    <a:pt x="4543" y="1936"/>
                    <a:pt x="4608" y="1870"/>
                    <a:pt x="4608" y="1793"/>
                  </a:cubicBezTo>
                  <a:cubicBezTo>
                    <a:pt x="4608" y="1705"/>
                    <a:pt x="4543" y="1639"/>
                    <a:pt x="4455" y="1639"/>
                  </a:cubicBezTo>
                  <a:lnTo>
                    <a:pt x="4213" y="1639"/>
                  </a:lnTo>
                  <a:lnTo>
                    <a:pt x="4213" y="1100"/>
                  </a:lnTo>
                  <a:lnTo>
                    <a:pt x="4455" y="1100"/>
                  </a:lnTo>
                  <a:cubicBezTo>
                    <a:pt x="4543" y="1100"/>
                    <a:pt x="4608" y="1034"/>
                    <a:pt x="4608" y="957"/>
                  </a:cubicBezTo>
                  <a:cubicBezTo>
                    <a:pt x="4608" y="869"/>
                    <a:pt x="4543" y="803"/>
                    <a:pt x="4455" y="803"/>
                  </a:cubicBezTo>
                  <a:lnTo>
                    <a:pt x="4213" y="803"/>
                  </a:lnTo>
                  <a:lnTo>
                    <a:pt x="4213" y="364"/>
                  </a:lnTo>
                  <a:cubicBezTo>
                    <a:pt x="4213" y="320"/>
                    <a:pt x="4246" y="287"/>
                    <a:pt x="4290" y="287"/>
                  </a:cubicBezTo>
                  <a:close/>
                  <a:moveTo>
                    <a:pt x="9612" y="9150"/>
                  </a:moveTo>
                  <a:lnTo>
                    <a:pt x="9612" y="9975"/>
                  </a:lnTo>
                  <a:cubicBezTo>
                    <a:pt x="9612" y="9975"/>
                    <a:pt x="9601" y="9986"/>
                    <a:pt x="9590" y="9986"/>
                  </a:cubicBezTo>
                  <a:lnTo>
                    <a:pt x="6940" y="9986"/>
                  </a:lnTo>
                  <a:lnTo>
                    <a:pt x="6940" y="9150"/>
                  </a:lnTo>
                  <a:close/>
                  <a:moveTo>
                    <a:pt x="4290" y="1"/>
                  </a:moveTo>
                  <a:cubicBezTo>
                    <a:pt x="4081" y="1"/>
                    <a:pt x="3905" y="166"/>
                    <a:pt x="3905" y="375"/>
                  </a:cubicBezTo>
                  <a:lnTo>
                    <a:pt x="3905" y="4180"/>
                  </a:lnTo>
                  <a:lnTo>
                    <a:pt x="463" y="7061"/>
                  </a:lnTo>
                  <a:cubicBezTo>
                    <a:pt x="441" y="7072"/>
                    <a:pt x="419" y="7105"/>
                    <a:pt x="408" y="7127"/>
                  </a:cubicBezTo>
                  <a:lnTo>
                    <a:pt x="23" y="8337"/>
                  </a:lnTo>
                  <a:cubicBezTo>
                    <a:pt x="1" y="8413"/>
                    <a:pt x="23" y="8501"/>
                    <a:pt x="67" y="8567"/>
                  </a:cubicBezTo>
                  <a:cubicBezTo>
                    <a:pt x="115" y="8625"/>
                    <a:pt x="188" y="8658"/>
                    <a:pt x="257" y="8658"/>
                  </a:cubicBezTo>
                  <a:cubicBezTo>
                    <a:pt x="267" y="8658"/>
                    <a:pt x="277" y="8657"/>
                    <a:pt x="287" y="8655"/>
                  </a:cubicBezTo>
                  <a:lnTo>
                    <a:pt x="1551" y="8501"/>
                  </a:lnTo>
                  <a:cubicBezTo>
                    <a:pt x="1573" y="8490"/>
                    <a:pt x="1606" y="8479"/>
                    <a:pt x="1628" y="8468"/>
                  </a:cubicBezTo>
                  <a:lnTo>
                    <a:pt x="2101" y="8073"/>
                  </a:lnTo>
                  <a:cubicBezTo>
                    <a:pt x="2167" y="8018"/>
                    <a:pt x="2167" y="7930"/>
                    <a:pt x="2112" y="7864"/>
                  </a:cubicBezTo>
                  <a:cubicBezTo>
                    <a:pt x="2087" y="7826"/>
                    <a:pt x="2044" y="7806"/>
                    <a:pt x="2000" y="7806"/>
                  </a:cubicBezTo>
                  <a:cubicBezTo>
                    <a:pt x="1966" y="7806"/>
                    <a:pt x="1932" y="7818"/>
                    <a:pt x="1903" y="7842"/>
                  </a:cubicBezTo>
                  <a:lnTo>
                    <a:pt x="1551" y="8139"/>
                  </a:lnTo>
                  <a:lnTo>
                    <a:pt x="770" y="7193"/>
                  </a:lnTo>
                  <a:lnTo>
                    <a:pt x="3905" y="4575"/>
                  </a:lnTo>
                  <a:lnTo>
                    <a:pt x="3905" y="5180"/>
                  </a:lnTo>
                  <a:lnTo>
                    <a:pt x="1529" y="7171"/>
                  </a:lnTo>
                  <a:cubicBezTo>
                    <a:pt x="1463" y="7215"/>
                    <a:pt x="1452" y="7314"/>
                    <a:pt x="1507" y="7380"/>
                  </a:cubicBezTo>
                  <a:cubicBezTo>
                    <a:pt x="1538" y="7416"/>
                    <a:pt x="1578" y="7432"/>
                    <a:pt x="1619" y="7432"/>
                  </a:cubicBezTo>
                  <a:cubicBezTo>
                    <a:pt x="1652" y="7432"/>
                    <a:pt x="1687" y="7422"/>
                    <a:pt x="1716" y="7402"/>
                  </a:cubicBezTo>
                  <a:lnTo>
                    <a:pt x="3905" y="5576"/>
                  </a:lnTo>
                  <a:lnTo>
                    <a:pt x="3905" y="6170"/>
                  </a:lnTo>
                  <a:lnTo>
                    <a:pt x="2365" y="7457"/>
                  </a:lnTo>
                  <a:cubicBezTo>
                    <a:pt x="2310" y="7512"/>
                    <a:pt x="2299" y="7600"/>
                    <a:pt x="2354" y="7666"/>
                  </a:cubicBezTo>
                  <a:cubicBezTo>
                    <a:pt x="2385" y="7703"/>
                    <a:pt x="2427" y="7723"/>
                    <a:pt x="2470" y="7723"/>
                  </a:cubicBezTo>
                  <a:cubicBezTo>
                    <a:pt x="2502" y="7723"/>
                    <a:pt x="2535" y="7711"/>
                    <a:pt x="2563" y="7688"/>
                  </a:cubicBezTo>
                  <a:lnTo>
                    <a:pt x="3905" y="6566"/>
                  </a:lnTo>
                  <a:lnTo>
                    <a:pt x="3905" y="9909"/>
                  </a:lnTo>
                  <a:cubicBezTo>
                    <a:pt x="3905" y="10118"/>
                    <a:pt x="4081" y="10294"/>
                    <a:pt x="4290" y="10294"/>
                  </a:cubicBezTo>
                  <a:lnTo>
                    <a:pt x="9590" y="10294"/>
                  </a:lnTo>
                  <a:cubicBezTo>
                    <a:pt x="9766" y="10294"/>
                    <a:pt x="9909" y="10151"/>
                    <a:pt x="9909" y="9975"/>
                  </a:cubicBezTo>
                  <a:lnTo>
                    <a:pt x="9909" y="8249"/>
                  </a:lnTo>
                  <a:cubicBezTo>
                    <a:pt x="9909" y="8172"/>
                    <a:pt x="9843" y="8106"/>
                    <a:pt x="9755" y="8106"/>
                  </a:cubicBezTo>
                  <a:cubicBezTo>
                    <a:pt x="9678" y="8106"/>
                    <a:pt x="9601" y="8172"/>
                    <a:pt x="9601" y="8249"/>
                  </a:cubicBezTo>
                  <a:lnTo>
                    <a:pt x="9601" y="8853"/>
                  </a:lnTo>
                  <a:lnTo>
                    <a:pt x="6940" y="8853"/>
                  </a:lnTo>
                  <a:lnTo>
                    <a:pt x="6940" y="5983"/>
                  </a:lnTo>
                  <a:lnTo>
                    <a:pt x="9590" y="5983"/>
                  </a:lnTo>
                  <a:cubicBezTo>
                    <a:pt x="9601" y="5983"/>
                    <a:pt x="9601" y="5983"/>
                    <a:pt x="9601" y="5994"/>
                  </a:cubicBezTo>
                  <a:lnTo>
                    <a:pt x="9601" y="7644"/>
                  </a:lnTo>
                  <a:cubicBezTo>
                    <a:pt x="9601" y="7732"/>
                    <a:pt x="9667" y="7798"/>
                    <a:pt x="9755" y="7798"/>
                  </a:cubicBezTo>
                  <a:cubicBezTo>
                    <a:pt x="9843" y="7798"/>
                    <a:pt x="9909" y="7732"/>
                    <a:pt x="9909" y="7655"/>
                  </a:cubicBezTo>
                  <a:lnTo>
                    <a:pt x="9909" y="5994"/>
                  </a:lnTo>
                  <a:cubicBezTo>
                    <a:pt x="9909" y="5818"/>
                    <a:pt x="9766" y="5675"/>
                    <a:pt x="9590" y="5675"/>
                  </a:cubicBezTo>
                  <a:lnTo>
                    <a:pt x="6940" y="5675"/>
                  </a:lnTo>
                  <a:lnTo>
                    <a:pt x="6940" y="4037"/>
                  </a:lnTo>
                  <a:lnTo>
                    <a:pt x="8677" y="2596"/>
                  </a:lnTo>
                  <a:lnTo>
                    <a:pt x="8688" y="2607"/>
                  </a:lnTo>
                  <a:cubicBezTo>
                    <a:pt x="8713" y="2644"/>
                    <a:pt x="8756" y="2664"/>
                    <a:pt x="8800" y="2664"/>
                  </a:cubicBezTo>
                  <a:cubicBezTo>
                    <a:pt x="8834" y="2664"/>
                    <a:pt x="8869" y="2653"/>
                    <a:pt x="8897" y="2629"/>
                  </a:cubicBezTo>
                  <a:cubicBezTo>
                    <a:pt x="8963" y="2574"/>
                    <a:pt x="8963" y="2475"/>
                    <a:pt x="8919" y="2420"/>
                  </a:cubicBezTo>
                  <a:lnTo>
                    <a:pt x="8908" y="2398"/>
                  </a:lnTo>
                  <a:lnTo>
                    <a:pt x="9205" y="2156"/>
                  </a:lnTo>
                  <a:cubicBezTo>
                    <a:pt x="9590" y="1826"/>
                    <a:pt x="9645" y="1254"/>
                    <a:pt x="9315" y="869"/>
                  </a:cubicBezTo>
                  <a:cubicBezTo>
                    <a:pt x="9137" y="649"/>
                    <a:pt x="8878" y="537"/>
                    <a:pt x="8616" y="537"/>
                  </a:cubicBezTo>
                  <a:cubicBezTo>
                    <a:pt x="8408" y="537"/>
                    <a:pt x="8199" y="607"/>
                    <a:pt x="8029" y="748"/>
                  </a:cubicBezTo>
                  <a:lnTo>
                    <a:pt x="7732" y="1001"/>
                  </a:lnTo>
                  <a:lnTo>
                    <a:pt x="7721" y="979"/>
                  </a:lnTo>
                  <a:cubicBezTo>
                    <a:pt x="7692" y="945"/>
                    <a:pt x="7654" y="928"/>
                    <a:pt x="7615" y="928"/>
                  </a:cubicBezTo>
                  <a:cubicBezTo>
                    <a:pt x="7580" y="928"/>
                    <a:pt x="7543" y="942"/>
                    <a:pt x="7512" y="968"/>
                  </a:cubicBezTo>
                  <a:cubicBezTo>
                    <a:pt x="7446" y="1012"/>
                    <a:pt x="7435" y="1111"/>
                    <a:pt x="7490" y="1177"/>
                  </a:cubicBezTo>
                  <a:lnTo>
                    <a:pt x="7501" y="1188"/>
                  </a:lnTo>
                  <a:lnTo>
                    <a:pt x="6940" y="1661"/>
                  </a:lnTo>
                  <a:lnTo>
                    <a:pt x="6940" y="375"/>
                  </a:lnTo>
                  <a:cubicBezTo>
                    <a:pt x="6940" y="166"/>
                    <a:pt x="6775" y="1"/>
                    <a:pt x="6566" y="1"/>
                  </a:cubicBezTo>
                  <a:lnTo>
                    <a:pt x="6313" y="1"/>
                  </a:lnTo>
                  <a:cubicBezTo>
                    <a:pt x="6236" y="1"/>
                    <a:pt x="6170" y="67"/>
                    <a:pt x="6170" y="155"/>
                  </a:cubicBezTo>
                  <a:cubicBezTo>
                    <a:pt x="6170" y="232"/>
                    <a:pt x="6236" y="298"/>
                    <a:pt x="6313" y="298"/>
                  </a:cubicBezTo>
                  <a:lnTo>
                    <a:pt x="6566" y="298"/>
                  </a:lnTo>
                  <a:cubicBezTo>
                    <a:pt x="6610" y="298"/>
                    <a:pt x="6643" y="342"/>
                    <a:pt x="6643" y="375"/>
                  </a:cubicBezTo>
                  <a:lnTo>
                    <a:pt x="6643" y="9986"/>
                  </a:lnTo>
                  <a:lnTo>
                    <a:pt x="5224" y="9986"/>
                  </a:lnTo>
                  <a:lnTo>
                    <a:pt x="5224" y="298"/>
                  </a:lnTo>
                  <a:lnTo>
                    <a:pt x="5719" y="298"/>
                  </a:lnTo>
                  <a:cubicBezTo>
                    <a:pt x="5796" y="298"/>
                    <a:pt x="5862" y="232"/>
                    <a:pt x="5862" y="155"/>
                  </a:cubicBezTo>
                  <a:cubicBezTo>
                    <a:pt x="5862" y="67"/>
                    <a:pt x="5796" y="1"/>
                    <a:pt x="5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7" name="Google Shape;5157;p76"/>
            <p:cNvGrpSpPr/>
            <p:nvPr/>
          </p:nvGrpSpPr>
          <p:grpSpPr>
            <a:xfrm>
              <a:off x="6977529" y="4150251"/>
              <a:ext cx="405962" cy="451566"/>
              <a:chOff x="6353523" y="4157010"/>
              <a:chExt cx="405962" cy="451566"/>
            </a:xfrm>
          </p:grpSpPr>
          <p:sp>
            <p:nvSpPr>
              <p:cNvPr id="5158" name="Google Shape;5158;p76"/>
              <p:cNvSpPr/>
              <p:nvPr/>
            </p:nvSpPr>
            <p:spPr>
              <a:xfrm>
                <a:off x="6353523" y="4157010"/>
                <a:ext cx="405962" cy="451566"/>
              </a:xfrm>
              <a:custGeom>
                <a:avLst/>
                <a:gdLst/>
                <a:ahLst/>
                <a:cxnLst/>
                <a:rect l="l" t="t" r="r" b="b"/>
                <a:pathLst>
                  <a:path w="9249" h="10288" extrusionOk="0">
                    <a:moveTo>
                      <a:pt x="7203" y="3784"/>
                    </a:moveTo>
                    <a:cubicBezTo>
                      <a:pt x="7599" y="3784"/>
                      <a:pt x="7929" y="4103"/>
                      <a:pt x="7929" y="4510"/>
                    </a:cubicBezTo>
                    <a:lnTo>
                      <a:pt x="7929" y="5752"/>
                    </a:lnTo>
                    <a:cubicBezTo>
                      <a:pt x="7610" y="5697"/>
                      <a:pt x="7291" y="5664"/>
                      <a:pt x="6972" y="5653"/>
                    </a:cubicBezTo>
                    <a:lnTo>
                      <a:pt x="6972" y="5378"/>
                    </a:lnTo>
                    <a:cubicBezTo>
                      <a:pt x="6972" y="5170"/>
                      <a:pt x="6807" y="4994"/>
                      <a:pt x="6588" y="4994"/>
                    </a:cubicBezTo>
                    <a:lnTo>
                      <a:pt x="6082" y="4994"/>
                    </a:lnTo>
                    <a:cubicBezTo>
                      <a:pt x="5994" y="4994"/>
                      <a:pt x="5928" y="5060"/>
                      <a:pt x="5928" y="5148"/>
                    </a:cubicBezTo>
                    <a:cubicBezTo>
                      <a:pt x="5928" y="5236"/>
                      <a:pt x="5994" y="5302"/>
                      <a:pt x="6082" y="5302"/>
                    </a:cubicBezTo>
                    <a:lnTo>
                      <a:pt x="6588" y="5302"/>
                    </a:lnTo>
                    <a:cubicBezTo>
                      <a:pt x="6643" y="5302"/>
                      <a:pt x="6676" y="5335"/>
                      <a:pt x="6676" y="5378"/>
                    </a:cubicBezTo>
                    <a:lnTo>
                      <a:pt x="6676" y="5642"/>
                    </a:lnTo>
                    <a:cubicBezTo>
                      <a:pt x="5994" y="5642"/>
                      <a:pt x="5301" y="5741"/>
                      <a:pt x="4619" y="5917"/>
                    </a:cubicBezTo>
                    <a:cubicBezTo>
                      <a:pt x="3937" y="5741"/>
                      <a:pt x="3255" y="5642"/>
                      <a:pt x="2574" y="5642"/>
                    </a:cubicBezTo>
                    <a:lnTo>
                      <a:pt x="2574" y="5378"/>
                    </a:lnTo>
                    <a:cubicBezTo>
                      <a:pt x="2574" y="5335"/>
                      <a:pt x="2607" y="5302"/>
                      <a:pt x="2651" y="5302"/>
                    </a:cubicBezTo>
                    <a:lnTo>
                      <a:pt x="5477" y="5302"/>
                    </a:lnTo>
                    <a:cubicBezTo>
                      <a:pt x="5554" y="5302"/>
                      <a:pt x="5620" y="5236"/>
                      <a:pt x="5620" y="5148"/>
                    </a:cubicBezTo>
                    <a:cubicBezTo>
                      <a:pt x="5620" y="5060"/>
                      <a:pt x="5554" y="4994"/>
                      <a:pt x="5477" y="4994"/>
                    </a:cubicBezTo>
                    <a:lnTo>
                      <a:pt x="2651" y="4994"/>
                    </a:lnTo>
                    <a:cubicBezTo>
                      <a:pt x="2442" y="4994"/>
                      <a:pt x="2266" y="5170"/>
                      <a:pt x="2266" y="5378"/>
                    </a:cubicBezTo>
                    <a:lnTo>
                      <a:pt x="2266" y="5653"/>
                    </a:lnTo>
                    <a:cubicBezTo>
                      <a:pt x="1947" y="5664"/>
                      <a:pt x="1639" y="5697"/>
                      <a:pt x="1320" y="5752"/>
                    </a:cubicBezTo>
                    <a:lnTo>
                      <a:pt x="1320" y="4510"/>
                    </a:lnTo>
                    <a:cubicBezTo>
                      <a:pt x="1320" y="4103"/>
                      <a:pt x="1639" y="3784"/>
                      <a:pt x="2046" y="3784"/>
                    </a:cubicBezTo>
                    <a:close/>
                    <a:moveTo>
                      <a:pt x="8941" y="7270"/>
                    </a:moveTo>
                    <a:cubicBezTo>
                      <a:pt x="8941" y="7270"/>
                      <a:pt x="8941" y="7270"/>
                      <a:pt x="8941" y="7281"/>
                    </a:cubicBezTo>
                    <a:lnTo>
                      <a:pt x="8941" y="8656"/>
                    </a:lnTo>
                    <a:cubicBezTo>
                      <a:pt x="8941" y="8656"/>
                      <a:pt x="8941" y="8667"/>
                      <a:pt x="8941" y="8667"/>
                    </a:cubicBezTo>
                    <a:lnTo>
                      <a:pt x="8413" y="8667"/>
                    </a:lnTo>
                    <a:cubicBezTo>
                      <a:pt x="8413" y="8667"/>
                      <a:pt x="8402" y="8667"/>
                      <a:pt x="8402" y="8656"/>
                    </a:cubicBezTo>
                    <a:lnTo>
                      <a:pt x="8402" y="7281"/>
                    </a:lnTo>
                    <a:cubicBezTo>
                      <a:pt x="8402" y="7281"/>
                      <a:pt x="8402" y="7270"/>
                      <a:pt x="8413" y="7270"/>
                    </a:cubicBezTo>
                    <a:close/>
                    <a:moveTo>
                      <a:pt x="2601" y="5945"/>
                    </a:moveTo>
                    <a:cubicBezTo>
                      <a:pt x="3228" y="5945"/>
                      <a:pt x="3855" y="6027"/>
                      <a:pt x="4476" y="6192"/>
                    </a:cubicBezTo>
                    <a:lnTo>
                      <a:pt x="4476" y="9942"/>
                    </a:lnTo>
                    <a:cubicBezTo>
                      <a:pt x="3855" y="9783"/>
                      <a:pt x="3228" y="9703"/>
                      <a:pt x="2601" y="9703"/>
                    </a:cubicBezTo>
                    <a:cubicBezTo>
                      <a:pt x="1974" y="9703"/>
                      <a:pt x="1347" y="9783"/>
                      <a:pt x="726" y="9942"/>
                    </a:cubicBezTo>
                    <a:lnTo>
                      <a:pt x="726" y="8964"/>
                    </a:lnTo>
                    <a:lnTo>
                      <a:pt x="836" y="8964"/>
                    </a:lnTo>
                    <a:cubicBezTo>
                      <a:pt x="1012" y="8964"/>
                      <a:pt x="1144" y="8832"/>
                      <a:pt x="1144" y="8656"/>
                    </a:cubicBezTo>
                    <a:lnTo>
                      <a:pt x="1144" y="7281"/>
                    </a:lnTo>
                    <a:cubicBezTo>
                      <a:pt x="1144" y="7105"/>
                      <a:pt x="1012" y="6973"/>
                      <a:pt x="836" y="6973"/>
                    </a:cubicBezTo>
                    <a:lnTo>
                      <a:pt x="726" y="6973"/>
                    </a:lnTo>
                    <a:lnTo>
                      <a:pt x="726" y="6192"/>
                    </a:lnTo>
                    <a:cubicBezTo>
                      <a:pt x="1347" y="6027"/>
                      <a:pt x="1974" y="5945"/>
                      <a:pt x="2601" y="5945"/>
                    </a:cubicBezTo>
                    <a:close/>
                    <a:moveTo>
                      <a:pt x="6648" y="5945"/>
                    </a:moveTo>
                    <a:cubicBezTo>
                      <a:pt x="7275" y="5945"/>
                      <a:pt x="7902" y="6027"/>
                      <a:pt x="8523" y="6192"/>
                    </a:cubicBezTo>
                    <a:lnTo>
                      <a:pt x="8523" y="6973"/>
                    </a:lnTo>
                    <a:lnTo>
                      <a:pt x="8413" y="6973"/>
                    </a:lnTo>
                    <a:cubicBezTo>
                      <a:pt x="8237" y="6973"/>
                      <a:pt x="8105" y="7105"/>
                      <a:pt x="8105" y="7281"/>
                    </a:cubicBezTo>
                    <a:lnTo>
                      <a:pt x="8105" y="8656"/>
                    </a:lnTo>
                    <a:cubicBezTo>
                      <a:pt x="8105" y="8832"/>
                      <a:pt x="8237" y="8964"/>
                      <a:pt x="8413" y="8964"/>
                    </a:cubicBezTo>
                    <a:lnTo>
                      <a:pt x="8523" y="8964"/>
                    </a:lnTo>
                    <a:lnTo>
                      <a:pt x="8523" y="9942"/>
                    </a:lnTo>
                    <a:cubicBezTo>
                      <a:pt x="7902" y="9783"/>
                      <a:pt x="7275" y="9703"/>
                      <a:pt x="6648" y="9703"/>
                    </a:cubicBezTo>
                    <a:cubicBezTo>
                      <a:pt x="6021" y="9703"/>
                      <a:pt x="5394" y="9783"/>
                      <a:pt x="4773" y="9942"/>
                    </a:cubicBezTo>
                    <a:lnTo>
                      <a:pt x="4773" y="6192"/>
                    </a:lnTo>
                    <a:cubicBezTo>
                      <a:pt x="5394" y="6027"/>
                      <a:pt x="6021" y="5945"/>
                      <a:pt x="6648" y="5945"/>
                    </a:cubicBezTo>
                    <a:close/>
                    <a:moveTo>
                      <a:pt x="4619" y="1"/>
                    </a:moveTo>
                    <a:cubicBezTo>
                      <a:pt x="4146" y="1"/>
                      <a:pt x="3684" y="155"/>
                      <a:pt x="3310" y="441"/>
                    </a:cubicBezTo>
                    <a:cubicBezTo>
                      <a:pt x="3244" y="496"/>
                      <a:pt x="3222" y="584"/>
                      <a:pt x="3277" y="650"/>
                    </a:cubicBezTo>
                    <a:cubicBezTo>
                      <a:pt x="3304" y="689"/>
                      <a:pt x="3350" y="709"/>
                      <a:pt x="3397" y="709"/>
                    </a:cubicBezTo>
                    <a:cubicBezTo>
                      <a:pt x="3428" y="709"/>
                      <a:pt x="3460" y="700"/>
                      <a:pt x="3486" y="683"/>
                    </a:cubicBezTo>
                    <a:cubicBezTo>
                      <a:pt x="3816" y="430"/>
                      <a:pt x="4212" y="309"/>
                      <a:pt x="4619" y="309"/>
                    </a:cubicBezTo>
                    <a:cubicBezTo>
                      <a:pt x="5664" y="309"/>
                      <a:pt x="6511" y="1156"/>
                      <a:pt x="6511" y="2189"/>
                    </a:cubicBezTo>
                    <a:lnTo>
                      <a:pt x="6511" y="3476"/>
                    </a:lnTo>
                    <a:lnTo>
                      <a:pt x="2739" y="3476"/>
                    </a:lnTo>
                    <a:lnTo>
                      <a:pt x="2739" y="2189"/>
                    </a:lnTo>
                    <a:cubicBezTo>
                      <a:pt x="2739" y="1793"/>
                      <a:pt x="2859" y="1409"/>
                      <a:pt x="3101" y="1079"/>
                    </a:cubicBezTo>
                    <a:cubicBezTo>
                      <a:pt x="3145" y="1013"/>
                      <a:pt x="3134" y="914"/>
                      <a:pt x="3068" y="870"/>
                    </a:cubicBezTo>
                    <a:cubicBezTo>
                      <a:pt x="3038" y="852"/>
                      <a:pt x="3005" y="843"/>
                      <a:pt x="2974" y="843"/>
                    </a:cubicBezTo>
                    <a:cubicBezTo>
                      <a:pt x="2926" y="843"/>
                      <a:pt x="2881" y="863"/>
                      <a:pt x="2848" y="903"/>
                    </a:cubicBezTo>
                    <a:cubicBezTo>
                      <a:pt x="2585" y="1277"/>
                      <a:pt x="2431" y="1727"/>
                      <a:pt x="2431" y="2189"/>
                    </a:cubicBezTo>
                    <a:lnTo>
                      <a:pt x="2431" y="2420"/>
                    </a:lnTo>
                    <a:lnTo>
                      <a:pt x="2266" y="2420"/>
                    </a:lnTo>
                    <a:lnTo>
                      <a:pt x="2266" y="2354"/>
                    </a:lnTo>
                    <a:cubicBezTo>
                      <a:pt x="2266" y="2277"/>
                      <a:pt x="2200" y="2211"/>
                      <a:pt x="2112" y="2211"/>
                    </a:cubicBezTo>
                    <a:cubicBezTo>
                      <a:pt x="2024" y="2211"/>
                      <a:pt x="1958" y="2277"/>
                      <a:pt x="1958" y="2354"/>
                    </a:cubicBezTo>
                    <a:lnTo>
                      <a:pt x="1958" y="2783"/>
                    </a:lnTo>
                    <a:cubicBezTo>
                      <a:pt x="1958" y="2860"/>
                      <a:pt x="2024" y="2926"/>
                      <a:pt x="2112" y="2926"/>
                    </a:cubicBezTo>
                    <a:cubicBezTo>
                      <a:pt x="2200" y="2926"/>
                      <a:pt x="2266" y="2860"/>
                      <a:pt x="2266" y="2783"/>
                    </a:cubicBezTo>
                    <a:lnTo>
                      <a:pt x="2266" y="2717"/>
                    </a:lnTo>
                    <a:lnTo>
                      <a:pt x="2431" y="2717"/>
                    </a:lnTo>
                    <a:lnTo>
                      <a:pt x="2431" y="3476"/>
                    </a:lnTo>
                    <a:lnTo>
                      <a:pt x="2046" y="3476"/>
                    </a:lnTo>
                    <a:cubicBezTo>
                      <a:pt x="1474" y="3476"/>
                      <a:pt x="1012" y="3938"/>
                      <a:pt x="1012" y="4510"/>
                    </a:cubicBezTo>
                    <a:lnTo>
                      <a:pt x="1012" y="5818"/>
                    </a:lnTo>
                    <a:cubicBezTo>
                      <a:pt x="858" y="5851"/>
                      <a:pt x="693" y="5884"/>
                      <a:pt x="528" y="5928"/>
                    </a:cubicBezTo>
                    <a:cubicBezTo>
                      <a:pt x="462" y="5950"/>
                      <a:pt x="418" y="6005"/>
                      <a:pt x="418" y="6082"/>
                    </a:cubicBezTo>
                    <a:lnTo>
                      <a:pt x="418" y="6973"/>
                    </a:lnTo>
                    <a:lnTo>
                      <a:pt x="308" y="6973"/>
                    </a:lnTo>
                    <a:cubicBezTo>
                      <a:pt x="143" y="6973"/>
                      <a:pt x="0" y="7105"/>
                      <a:pt x="0" y="7281"/>
                    </a:cubicBezTo>
                    <a:lnTo>
                      <a:pt x="0" y="7765"/>
                    </a:lnTo>
                    <a:cubicBezTo>
                      <a:pt x="0" y="7842"/>
                      <a:pt x="66" y="7908"/>
                      <a:pt x="154" y="7908"/>
                    </a:cubicBezTo>
                    <a:cubicBezTo>
                      <a:pt x="242" y="7908"/>
                      <a:pt x="308" y="7842"/>
                      <a:pt x="308" y="7765"/>
                    </a:cubicBezTo>
                    <a:lnTo>
                      <a:pt x="308" y="7281"/>
                    </a:lnTo>
                    <a:cubicBezTo>
                      <a:pt x="308" y="7281"/>
                      <a:pt x="308" y="7270"/>
                      <a:pt x="308" y="7270"/>
                    </a:cubicBezTo>
                    <a:lnTo>
                      <a:pt x="836" y="7270"/>
                    </a:lnTo>
                    <a:cubicBezTo>
                      <a:pt x="836" y="7270"/>
                      <a:pt x="847" y="7270"/>
                      <a:pt x="847" y="7281"/>
                    </a:cubicBezTo>
                    <a:lnTo>
                      <a:pt x="847" y="8656"/>
                    </a:lnTo>
                    <a:cubicBezTo>
                      <a:pt x="847" y="8656"/>
                      <a:pt x="847" y="8667"/>
                      <a:pt x="836" y="8667"/>
                    </a:cubicBezTo>
                    <a:lnTo>
                      <a:pt x="308" y="8667"/>
                    </a:lnTo>
                    <a:cubicBezTo>
                      <a:pt x="308" y="8667"/>
                      <a:pt x="308" y="8656"/>
                      <a:pt x="308" y="8656"/>
                    </a:cubicBezTo>
                    <a:lnTo>
                      <a:pt x="308" y="8359"/>
                    </a:lnTo>
                    <a:cubicBezTo>
                      <a:pt x="308" y="8282"/>
                      <a:pt x="242" y="8216"/>
                      <a:pt x="154" y="8216"/>
                    </a:cubicBezTo>
                    <a:cubicBezTo>
                      <a:pt x="66" y="8216"/>
                      <a:pt x="0" y="8282"/>
                      <a:pt x="0" y="8359"/>
                    </a:cubicBezTo>
                    <a:lnTo>
                      <a:pt x="0" y="8656"/>
                    </a:lnTo>
                    <a:cubicBezTo>
                      <a:pt x="0" y="8832"/>
                      <a:pt x="143" y="8964"/>
                      <a:pt x="308" y="8964"/>
                    </a:cubicBezTo>
                    <a:lnTo>
                      <a:pt x="418" y="8964"/>
                    </a:lnTo>
                    <a:lnTo>
                      <a:pt x="418" y="10140"/>
                    </a:lnTo>
                    <a:cubicBezTo>
                      <a:pt x="418" y="10184"/>
                      <a:pt x="440" y="10228"/>
                      <a:pt x="484" y="10261"/>
                    </a:cubicBezTo>
                    <a:cubicBezTo>
                      <a:pt x="508" y="10277"/>
                      <a:pt x="544" y="10288"/>
                      <a:pt x="579" y="10288"/>
                    </a:cubicBezTo>
                    <a:cubicBezTo>
                      <a:pt x="592" y="10288"/>
                      <a:pt x="604" y="10286"/>
                      <a:pt x="616" y="10283"/>
                    </a:cubicBezTo>
                    <a:cubicBezTo>
                      <a:pt x="1276" y="10096"/>
                      <a:pt x="1938" y="10003"/>
                      <a:pt x="2601" y="10003"/>
                    </a:cubicBezTo>
                    <a:cubicBezTo>
                      <a:pt x="3264" y="10003"/>
                      <a:pt x="3926" y="10096"/>
                      <a:pt x="4586" y="10283"/>
                    </a:cubicBezTo>
                    <a:lnTo>
                      <a:pt x="4663" y="10283"/>
                    </a:lnTo>
                    <a:cubicBezTo>
                      <a:pt x="5323" y="10096"/>
                      <a:pt x="5985" y="10003"/>
                      <a:pt x="6648" y="10003"/>
                    </a:cubicBezTo>
                    <a:cubicBezTo>
                      <a:pt x="7311" y="10003"/>
                      <a:pt x="7973" y="10096"/>
                      <a:pt x="8633" y="10283"/>
                    </a:cubicBezTo>
                    <a:cubicBezTo>
                      <a:pt x="8645" y="10286"/>
                      <a:pt x="8657" y="10288"/>
                      <a:pt x="8670" y="10288"/>
                    </a:cubicBezTo>
                    <a:cubicBezTo>
                      <a:pt x="8705" y="10288"/>
                      <a:pt x="8741" y="10277"/>
                      <a:pt x="8765" y="10261"/>
                    </a:cubicBezTo>
                    <a:cubicBezTo>
                      <a:pt x="8809" y="10228"/>
                      <a:pt x="8831" y="10184"/>
                      <a:pt x="8831" y="10140"/>
                    </a:cubicBezTo>
                    <a:lnTo>
                      <a:pt x="8831" y="8964"/>
                    </a:lnTo>
                    <a:lnTo>
                      <a:pt x="8941" y="8964"/>
                    </a:lnTo>
                    <a:cubicBezTo>
                      <a:pt x="9106" y="8964"/>
                      <a:pt x="9249" y="8832"/>
                      <a:pt x="9249" y="8656"/>
                    </a:cubicBezTo>
                    <a:lnTo>
                      <a:pt x="9249" y="7281"/>
                    </a:lnTo>
                    <a:cubicBezTo>
                      <a:pt x="9249" y="7105"/>
                      <a:pt x="9106" y="6973"/>
                      <a:pt x="8941" y="6973"/>
                    </a:cubicBezTo>
                    <a:lnTo>
                      <a:pt x="8820" y="6973"/>
                    </a:lnTo>
                    <a:lnTo>
                      <a:pt x="8820" y="6082"/>
                    </a:lnTo>
                    <a:cubicBezTo>
                      <a:pt x="8820" y="6005"/>
                      <a:pt x="8776" y="5950"/>
                      <a:pt x="8721" y="5928"/>
                    </a:cubicBezTo>
                    <a:cubicBezTo>
                      <a:pt x="8556" y="5884"/>
                      <a:pt x="8391" y="5851"/>
                      <a:pt x="8237" y="5818"/>
                    </a:cubicBezTo>
                    <a:lnTo>
                      <a:pt x="8237" y="4510"/>
                    </a:lnTo>
                    <a:cubicBezTo>
                      <a:pt x="8237" y="3938"/>
                      <a:pt x="7775" y="3476"/>
                      <a:pt x="7203" y="3476"/>
                    </a:cubicBezTo>
                    <a:lnTo>
                      <a:pt x="6807" y="3476"/>
                    </a:lnTo>
                    <a:lnTo>
                      <a:pt x="6807" y="2717"/>
                    </a:lnTo>
                    <a:lnTo>
                      <a:pt x="6983" y="2717"/>
                    </a:lnTo>
                    <a:lnTo>
                      <a:pt x="6983" y="2783"/>
                    </a:lnTo>
                    <a:cubicBezTo>
                      <a:pt x="6983" y="2860"/>
                      <a:pt x="7049" y="2926"/>
                      <a:pt x="7137" y="2926"/>
                    </a:cubicBezTo>
                    <a:cubicBezTo>
                      <a:pt x="7225" y="2926"/>
                      <a:pt x="7291" y="2860"/>
                      <a:pt x="7291" y="2783"/>
                    </a:cubicBezTo>
                    <a:lnTo>
                      <a:pt x="7291" y="2365"/>
                    </a:lnTo>
                    <a:cubicBezTo>
                      <a:pt x="7291" y="2277"/>
                      <a:pt x="7225" y="2211"/>
                      <a:pt x="7137" y="2211"/>
                    </a:cubicBezTo>
                    <a:cubicBezTo>
                      <a:pt x="7049" y="2211"/>
                      <a:pt x="6983" y="2277"/>
                      <a:pt x="6983" y="2365"/>
                    </a:cubicBezTo>
                    <a:lnTo>
                      <a:pt x="6983" y="2420"/>
                    </a:lnTo>
                    <a:lnTo>
                      <a:pt x="6807" y="2420"/>
                    </a:lnTo>
                    <a:lnTo>
                      <a:pt x="6807" y="2189"/>
                    </a:lnTo>
                    <a:cubicBezTo>
                      <a:pt x="6807" y="980"/>
                      <a:pt x="5829" y="1"/>
                      <a:pt x="4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6587118" y="4449553"/>
                <a:ext cx="116403" cy="49247"/>
              </a:xfrm>
              <a:custGeom>
                <a:avLst/>
                <a:gdLst/>
                <a:ahLst/>
                <a:cxnLst/>
                <a:rect l="l" t="t" r="r" b="b"/>
                <a:pathLst>
                  <a:path w="2652" h="1122" extrusionOk="0">
                    <a:moveTo>
                      <a:pt x="2343" y="308"/>
                    </a:moveTo>
                    <a:lnTo>
                      <a:pt x="2343" y="814"/>
                    </a:lnTo>
                    <a:lnTo>
                      <a:pt x="309" y="814"/>
                    </a:lnTo>
                    <a:lnTo>
                      <a:pt x="309" y="308"/>
                    </a:lnTo>
                    <a:close/>
                    <a:moveTo>
                      <a:pt x="155" y="0"/>
                    </a:moveTo>
                    <a:cubicBezTo>
                      <a:pt x="78" y="0"/>
                      <a:pt x="1" y="77"/>
                      <a:pt x="1" y="154"/>
                    </a:cubicBezTo>
                    <a:lnTo>
                      <a:pt x="1" y="968"/>
                    </a:lnTo>
                    <a:cubicBezTo>
                      <a:pt x="1" y="1056"/>
                      <a:pt x="78" y="1122"/>
                      <a:pt x="155" y="1122"/>
                    </a:cubicBezTo>
                    <a:lnTo>
                      <a:pt x="2497" y="1122"/>
                    </a:lnTo>
                    <a:cubicBezTo>
                      <a:pt x="2585" y="1122"/>
                      <a:pt x="2651" y="1056"/>
                      <a:pt x="2651" y="968"/>
                    </a:cubicBezTo>
                    <a:lnTo>
                      <a:pt x="2651" y="154"/>
                    </a:lnTo>
                    <a:cubicBezTo>
                      <a:pt x="2651" y="77"/>
                      <a:pt x="2585" y="0"/>
                      <a:pt x="2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6"/>
              <p:cNvSpPr/>
              <p:nvPr/>
            </p:nvSpPr>
            <p:spPr>
              <a:xfrm>
                <a:off x="6620433" y="4511792"/>
                <a:ext cx="49774" cy="13080"/>
              </a:xfrm>
              <a:custGeom>
                <a:avLst/>
                <a:gdLst/>
                <a:ahLst/>
                <a:cxnLst/>
                <a:rect l="l" t="t" r="r" b="b"/>
                <a:pathLst>
                  <a:path w="1134" h="298" extrusionOk="0">
                    <a:moveTo>
                      <a:pt x="144" y="1"/>
                    </a:moveTo>
                    <a:cubicBezTo>
                      <a:pt x="67" y="1"/>
                      <a:pt x="1" y="67"/>
                      <a:pt x="1" y="144"/>
                    </a:cubicBezTo>
                    <a:cubicBezTo>
                      <a:pt x="1" y="232"/>
                      <a:pt x="67" y="298"/>
                      <a:pt x="144" y="298"/>
                    </a:cubicBezTo>
                    <a:lnTo>
                      <a:pt x="990" y="298"/>
                    </a:lnTo>
                    <a:cubicBezTo>
                      <a:pt x="1067" y="298"/>
                      <a:pt x="1133" y="232"/>
                      <a:pt x="1133" y="144"/>
                    </a:cubicBezTo>
                    <a:cubicBezTo>
                      <a:pt x="1133" y="67"/>
                      <a:pt x="1067" y="1"/>
                      <a:pt x="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6"/>
              <p:cNvSpPr/>
              <p:nvPr/>
            </p:nvSpPr>
            <p:spPr>
              <a:xfrm>
                <a:off x="6606914" y="4536899"/>
                <a:ext cx="76812" cy="13563"/>
              </a:xfrm>
              <a:custGeom>
                <a:avLst/>
                <a:gdLst/>
                <a:ahLst/>
                <a:cxnLst/>
                <a:rect l="l" t="t" r="r" b="b"/>
                <a:pathLst>
                  <a:path w="1750" h="309" extrusionOk="0">
                    <a:moveTo>
                      <a:pt x="155" y="1"/>
                    </a:moveTo>
                    <a:cubicBezTo>
                      <a:pt x="78" y="1"/>
                      <a:pt x="1" y="78"/>
                      <a:pt x="1" y="155"/>
                    </a:cubicBezTo>
                    <a:cubicBezTo>
                      <a:pt x="1" y="243"/>
                      <a:pt x="78" y="309"/>
                      <a:pt x="155" y="309"/>
                    </a:cubicBezTo>
                    <a:lnTo>
                      <a:pt x="1595" y="309"/>
                    </a:lnTo>
                    <a:cubicBezTo>
                      <a:pt x="1683" y="309"/>
                      <a:pt x="1749" y="243"/>
                      <a:pt x="1749" y="155"/>
                    </a:cubicBezTo>
                    <a:cubicBezTo>
                      <a:pt x="1749" y="78"/>
                      <a:pt x="1683"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6440386" y="4345265"/>
                <a:ext cx="25150" cy="13080"/>
              </a:xfrm>
              <a:custGeom>
                <a:avLst/>
                <a:gdLst/>
                <a:ahLst/>
                <a:cxnLst/>
                <a:rect l="l" t="t" r="r" b="b"/>
                <a:pathLst>
                  <a:path w="573" h="298" extrusionOk="0">
                    <a:moveTo>
                      <a:pt x="155" y="1"/>
                    </a:moveTo>
                    <a:cubicBezTo>
                      <a:pt x="67" y="1"/>
                      <a:pt x="1" y="67"/>
                      <a:pt x="1" y="144"/>
                    </a:cubicBezTo>
                    <a:cubicBezTo>
                      <a:pt x="1" y="232"/>
                      <a:pt x="67" y="298"/>
                      <a:pt x="155" y="298"/>
                    </a:cubicBezTo>
                    <a:lnTo>
                      <a:pt x="430" y="298"/>
                    </a:lnTo>
                    <a:cubicBezTo>
                      <a:pt x="507" y="298"/>
                      <a:pt x="573" y="232"/>
                      <a:pt x="573" y="144"/>
                    </a:cubicBezTo>
                    <a:cubicBezTo>
                      <a:pt x="573" y="67"/>
                      <a:pt x="507"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6"/>
              <p:cNvSpPr/>
              <p:nvPr/>
            </p:nvSpPr>
            <p:spPr>
              <a:xfrm>
                <a:off x="6478046" y="4345265"/>
                <a:ext cx="75846" cy="13080"/>
              </a:xfrm>
              <a:custGeom>
                <a:avLst/>
                <a:gdLst/>
                <a:ahLst/>
                <a:cxnLst/>
                <a:rect l="l" t="t" r="r" b="b"/>
                <a:pathLst>
                  <a:path w="1728" h="298" extrusionOk="0">
                    <a:moveTo>
                      <a:pt x="154" y="1"/>
                    </a:moveTo>
                    <a:cubicBezTo>
                      <a:pt x="66" y="1"/>
                      <a:pt x="0" y="67"/>
                      <a:pt x="0" y="144"/>
                    </a:cubicBezTo>
                    <a:cubicBezTo>
                      <a:pt x="0" y="232"/>
                      <a:pt x="66" y="298"/>
                      <a:pt x="154" y="298"/>
                    </a:cubicBezTo>
                    <a:lnTo>
                      <a:pt x="1573" y="298"/>
                    </a:lnTo>
                    <a:cubicBezTo>
                      <a:pt x="1661" y="298"/>
                      <a:pt x="1727" y="232"/>
                      <a:pt x="1727" y="144"/>
                    </a:cubicBezTo>
                    <a:cubicBezTo>
                      <a:pt x="1727" y="67"/>
                      <a:pt x="1661" y="1"/>
                      <a:pt x="1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6"/>
              <p:cNvSpPr/>
              <p:nvPr/>
            </p:nvSpPr>
            <p:spPr>
              <a:xfrm>
                <a:off x="6491082" y="4223639"/>
                <a:ext cx="130844" cy="75846"/>
              </a:xfrm>
              <a:custGeom>
                <a:avLst/>
                <a:gdLst/>
                <a:ahLst/>
                <a:cxnLst/>
                <a:rect l="l" t="t" r="r" b="b"/>
                <a:pathLst>
                  <a:path w="2981" h="1728" extrusionOk="0">
                    <a:moveTo>
                      <a:pt x="2684" y="308"/>
                    </a:moveTo>
                    <a:lnTo>
                      <a:pt x="2684" y="1232"/>
                    </a:lnTo>
                    <a:cubicBezTo>
                      <a:pt x="2288" y="1359"/>
                      <a:pt x="1889" y="1422"/>
                      <a:pt x="1491" y="1422"/>
                    </a:cubicBezTo>
                    <a:cubicBezTo>
                      <a:pt x="1092" y="1422"/>
                      <a:pt x="693" y="1359"/>
                      <a:pt x="297" y="1232"/>
                    </a:cubicBezTo>
                    <a:lnTo>
                      <a:pt x="297" y="308"/>
                    </a:lnTo>
                    <a:close/>
                    <a:moveTo>
                      <a:pt x="154" y="1"/>
                    </a:moveTo>
                    <a:cubicBezTo>
                      <a:pt x="66" y="1"/>
                      <a:pt x="0" y="66"/>
                      <a:pt x="0" y="154"/>
                    </a:cubicBezTo>
                    <a:lnTo>
                      <a:pt x="0" y="1342"/>
                    </a:lnTo>
                    <a:cubicBezTo>
                      <a:pt x="0" y="1408"/>
                      <a:pt x="44" y="1463"/>
                      <a:pt x="99" y="1485"/>
                    </a:cubicBezTo>
                    <a:cubicBezTo>
                      <a:pt x="561" y="1639"/>
                      <a:pt x="1023" y="1727"/>
                      <a:pt x="1496" y="1727"/>
                    </a:cubicBezTo>
                    <a:cubicBezTo>
                      <a:pt x="1958" y="1727"/>
                      <a:pt x="2420" y="1639"/>
                      <a:pt x="2882" y="1485"/>
                    </a:cubicBezTo>
                    <a:cubicBezTo>
                      <a:pt x="2937" y="1463"/>
                      <a:pt x="2981" y="1408"/>
                      <a:pt x="2981" y="1342"/>
                    </a:cubicBezTo>
                    <a:lnTo>
                      <a:pt x="2981" y="154"/>
                    </a:lnTo>
                    <a:cubicBezTo>
                      <a:pt x="2981" y="66"/>
                      <a:pt x="2915" y="1"/>
                      <a:pt x="2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6515705" y="4249711"/>
                <a:ext cx="13563" cy="23219"/>
              </a:xfrm>
              <a:custGeom>
                <a:avLst/>
                <a:gdLst/>
                <a:ahLst/>
                <a:cxnLst/>
                <a:rect l="l" t="t" r="r" b="b"/>
                <a:pathLst>
                  <a:path w="309" h="529" extrusionOk="0">
                    <a:moveTo>
                      <a:pt x="154" y="0"/>
                    </a:moveTo>
                    <a:cubicBezTo>
                      <a:pt x="77" y="0"/>
                      <a:pt x="0" y="66"/>
                      <a:pt x="0" y="143"/>
                    </a:cubicBezTo>
                    <a:lnTo>
                      <a:pt x="0" y="374"/>
                    </a:lnTo>
                    <a:cubicBezTo>
                      <a:pt x="0" y="462"/>
                      <a:pt x="77" y="528"/>
                      <a:pt x="154" y="528"/>
                    </a:cubicBezTo>
                    <a:cubicBezTo>
                      <a:pt x="242" y="528"/>
                      <a:pt x="308" y="462"/>
                      <a:pt x="308" y="374"/>
                    </a:cubicBez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6"/>
              <p:cNvSpPr/>
              <p:nvPr/>
            </p:nvSpPr>
            <p:spPr>
              <a:xfrm>
                <a:off x="6583739" y="4249711"/>
                <a:ext cx="13563" cy="23219"/>
              </a:xfrm>
              <a:custGeom>
                <a:avLst/>
                <a:gdLst/>
                <a:ahLst/>
                <a:cxnLst/>
                <a:rect l="l" t="t" r="r" b="b"/>
                <a:pathLst>
                  <a:path w="309" h="529" extrusionOk="0">
                    <a:moveTo>
                      <a:pt x="155" y="0"/>
                    </a:moveTo>
                    <a:cubicBezTo>
                      <a:pt x="67" y="0"/>
                      <a:pt x="1" y="66"/>
                      <a:pt x="1" y="143"/>
                    </a:cubicBezTo>
                    <a:lnTo>
                      <a:pt x="1" y="374"/>
                    </a:lnTo>
                    <a:cubicBezTo>
                      <a:pt x="1" y="462"/>
                      <a:pt x="67" y="528"/>
                      <a:pt x="155" y="528"/>
                    </a:cubicBezTo>
                    <a:cubicBezTo>
                      <a:pt x="232" y="528"/>
                      <a:pt x="309" y="462"/>
                      <a:pt x="309" y="374"/>
                    </a:cubicBezTo>
                    <a:lnTo>
                      <a:pt x="309" y="143"/>
                    </a:lnTo>
                    <a:cubicBezTo>
                      <a:pt x="309"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7" name="Google Shape;5167;p76"/>
          <p:cNvGrpSpPr/>
          <p:nvPr/>
        </p:nvGrpSpPr>
        <p:grpSpPr>
          <a:xfrm>
            <a:off x="7446694" y="1364252"/>
            <a:ext cx="454726" cy="3100934"/>
            <a:chOff x="7446694" y="1500839"/>
            <a:chExt cx="454726" cy="3100934"/>
          </a:xfrm>
        </p:grpSpPr>
        <p:grpSp>
          <p:nvGrpSpPr>
            <p:cNvPr id="5168" name="Google Shape;5168;p76"/>
            <p:cNvGrpSpPr/>
            <p:nvPr/>
          </p:nvGrpSpPr>
          <p:grpSpPr>
            <a:xfrm>
              <a:off x="7446694" y="1500839"/>
              <a:ext cx="454726" cy="424836"/>
              <a:chOff x="6371388" y="1562094"/>
              <a:chExt cx="454726" cy="424836"/>
            </a:xfrm>
          </p:grpSpPr>
          <p:sp>
            <p:nvSpPr>
              <p:cNvPr id="5169" name="Google Shape;5169;p76"/>
              <p:cNvSpPr/>
              <p:nvPr/>
            </p:nvSpPr>
            <p:spPr>
              <a:xfrm>
                <a:off x="6437007" y="1751314"/>
                <a:ext cx="111575" cy="111048"/>
              </a:xfrm>
              <a:custGeom>
                <a:avLst/>
                <a:gdLst/>
                <a:ahLst/>
                <a:cxnLst/>
                <a:rect l="l" t="t" r="r" b="b"/>
                <a:pathLst>
                  <a:path w="2542" h="2530" extrusionOk="0">
                    <a:moveTo>
                      <a:pt x="1562" y="297"/>
                    </a:moveTo>
                    <a:lnTo>
                      <a:pt x="1474" y="770"/>
                    </a:lnTo>
                    <a:lnTo>
                      <a:pt x="1078" y="770"/>
                    </a:lnTo>
                    <a:lnTo>
                      <a:pt x="979" y="297"/>
                    </a:lnTo>
                    <a:close/>
                    <a:moveTo>
                      <a:pt x="1463" y="1067"/>
                    </a:moveTo>
                    <a:lnTo>
                      <a:pt x="1463" y="1463"/>
                    </a:lnTo>
                    <a:lnTo>
                      <a:pt x="1078" y="1463"/>
                    </a:lnTo>
                    <a:lnTo>
                      <a:pt x="1078" y="1067"/>
                    </a:lnTo>
                    <a:close/>
                    <a:moveTo>
                      <a:pt x="2233" y="968"/>
                    </a:moveTo>
                    <a:lnTo>
                      <a:pt x="2233" y="1551"/>
                    </a:lnTo>
                    <a:lnTo>
                      <a:pt x="1771" y="1463"/>
                    </a:lnTo>
                    <a:lnTo>
                      <a:pt x="1771" y="1067"/>
                    </a:lnTo>
                    <a:lnTo>
                      <a:pt x="2233" y="968"/>
                    </a:lnTo>
                    <a:close/>
                    <a:moveTo>
                      <a:pt x="309" y="979"/>
                    </a:moveTo>
                    <a:lnTo>
                      <a:pt x="771" y="1067"/>
                    </a:lnTo>
                    <a:lnTo>
                      <a:pt x="771" y="1463"/>
                    </a:lnTo>
                    <a:lnTo>
                      <a:pt x="309" y="1562"/>
                    </a:lnTo>
                    <a:lnTo>
                      <a:pt x="309" y="979"/>
                    </a:lnTo>
                    <a:close/>
                    <a:moveTo>
                      <a:pt x="1463" y="1760"/>
                    </a:moveTo>
                    <a:lnTo>
                      <a:pt x="1562" y="2233"/>
                    </a:lnTo>
                    <a:lnTo>
                      <a:pt x="979" y="2233"/>
                    </a:lnTo>
                    <a:lnTo>
                      <a:pt x="1067" y="1760"/>
                    </a:lnTo>
                    <a:close/>
                    <a:moveTo>
                      <a:pt x="935" y="0"/>
                    </a:moveTo>
                    <a:cubicBezTo>
                      <a:pt x="771" y="0"/>
                      <a:pt x="639" y="154"/>
                      <a:pt x="672" y="319"/>
                    </a:cubicBezTo>
                    <a:lnTo>
                      <a:pt x="760" y="759"/>
                    </a:lnTo>
                    <a:lnTo>
                      <a:pt x="760" y="759"/>
                    </a:lnTo>
                    <a:lnTo>
                      <a:pt x="320" y="671"/>
                    </a:lnTo>
                    <a:cubicBezTo>
                      <a:pt x="301" y="668"/>
                      <a:pt x="283" y="666"/>
                      <a:pt x="265" y="666"/>
                    </a:cubicBezTo>
                    <a:cubicBezTo>
                      <a:pt x="122" y="666"/>
                      <a:pt x="1" y="779"/>
                      <a:pt x="1" y="935"/>
                    </a:cubicBezTo>
                    <a:lnTo>
                      <a:pt x="1" y="1606"/>
                    </a:lnTo>
                    <a:cubicBezTo>
                      <a:pt x="1" y="1752"/>
                      <a:pt x="122" y="1864"/>
                      <a:pt x="265" y="1864"/>
                    </a:cubicBezTo>
                    <a:cubicBezTo>
                      <a:pt x="283" y="1864"/>
                      <a:pt x="301" y="1863"/>
                      <a:pt x="320" y="1859"/>
                    </a:cubicBezTo>
                    <a:lnTo>
                      <a:pt x="760" y="1771"/>
                    </a:lnTo>
                    <a:lnTo>
                      <a:pt x="672" y="2211"/>
                    </a:lnTo>
                    <a:cubicBezTo>
                      <a:pt x="639" y="2376"/>
                      <a:pt x="771" y="2530"/>
                      <a:pt x="935" y="2530"/>
                    </a:cubicBezTo>
                    <a:lnTo>
                      <a:pt x="1606" y="2530"/>
                    </a:lnTo>
                    <a:cubicBezTo>
                      <a:pt x="1771" y="2530"/>
                      <a:pt x="1903" y="2376"/>
                      <a:pt x="1870" y="2211"/>
                    </a:cubicBezTo>
                    <a:lnTo>
                      <a:pt x="1782" y="1771"/>
                    </a:lnTo>
                    <a:lnTo>
                      <a:pt x="2222" y="1859"/>
                    </a:lnTo>
                    <a:cubicBezTo>
                      <a:pt x="2241" y="1863"/>
                      <a:pt x="2259" y="1864"/>
                      <a:pt x="2277" y="1864"/>
                    </a:cubicBezTo>
                    <a:cubicBezTo>
                      <a:pt x="2420" y="1864"/>
                      <a:pt x="2541" y="1752"/>
                      <a:pt x="2541" y="1606"/>
                    </a:cubicBezTo>
                    <a:lnTo>
                      <a:pt x="2541" y="935"/>
                    </a:lnTo>
                    <a:cubicBezTo>
                      <a:pt x="2541" y="779"/>
                      <a:pt x="2419" y="666"/>
                      <a:pt x="2277" y="666"/>
                    </a:cubicBezTo>
                    <a:cubicBezTo>
                      <a:pt x="2259" y="666"/>
                      <a:pt x="2240" y="668"/>
                      <a:pt x="2222" y="671"/>
                    </a:cubicBezTo>
                    <a:lnTo>
                      <a:pt x="1782" y="759"/>
                    </a:lnTo>
                    <a:lnTo>
                      <a:pt x="1782" y="759"/>
                    </a:lnTo>
                    <a:lnTo>
                      <a:pt x="1870" y="319"/>
                    </a:lnTo>
                    <a:cubicBezTo>
                      <a:pt x="1903" y="154"/>
                      <a:pt x="1771" y="0"/>
                      <a:pt x="1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6"/>
              <p:cNvSpPr/>
              <p:nvPr/>
            </p:nvSpPr>
            <p:spPr>
              <a:xfrm>
                <a:off x="6649401" y="1746968"/>
                <a:ext cx="117807" cy="117807"/>
              </a:xfrm>
              <a:custGeom>
                <a:avLst/>
                <a:gdLst/>
                <a:ahLst/>
                <a:cxnLst/>
                <a:rect l="l" t="t" r="r" b="b"/>
                <a:pathLst>
                  <a:path w="2684" h="2684" extrusionOk="0">
                    <a:moveTo>
                      <a:pt x="1342" y="308"/>
                    </a:moveTo>
                    <a:cubicBezTo>
                      <a:pt x="1485" y="308"/>
                      <a:pt x="1606" y="429"/>
                      <a:pt x="1606" y="583"/>
                    </a:cubicBezTo>
                    <a:cubicBezTo>
                      <a:pt x="1606" y="726"/>
                      <a:pt x="1485" y="847"/>
                      <a:pt x="1342" y="847"/>
                    </a:cubicBezTo>
                    <a:cubicBezTo>
                      <a:pt x="1188" y="847"/>
                      <a:pt x="1067" y="726"/>
                      <a:pt x="1067" y="583"/>
                    </a:cubicBezTo>
                    <a:cubicBezTo>
                      <a:pt x="1067" y="429"/>
                      <a:pt x="1188" y="308"/>
                      <a:pt x="1342" y="308"/>
                    </a:cubicBezTo>
                    <a:close/>
                    <a:moveTo>
                      <a:pt x="1089" y="1089"/>
                    </a:moveTo>
                    <a:cubicBezTo>
                      <a:pt x="1166" y="1133"/>
                      <a:pt x="1243" y="1144"/>
                      <a:pt x="1342" y="1144"/>
                    </a:cubicBezTo>
                    <a:cubicBezTo>
                      <a:pt x="1430" y="1144"/>
                      <a:pt x="1518" y="1133"/>
                      <a:pt x="1595" y="1089"/>
                    </a:cubicBezTo>
                    <a:lnTo>
                      <a:pt x="1595" y="1089"/>
                    </a:lnTo>
                    <a:cubicBezTo>
                      <a:pt x="1551" y="1166"/>
                      <a:pt x="1529" y="1254"/>
                      <a:pt x="1529" y="1342"/>
                    </a:cubicBezTo>
                    <a:cubicBezTo>
                      <a:pt x="1529" y="1430"/>
                      <a:pt x="1551" y="1518"/>
                      <a:pt x="1595" y="1595"/>
                    </a:cubicBezTo>
                    <a:cubicBezTo>
                      <a:pt x="1518" y="1562"/>
                      <a:pt x="1430" y="1540"/>
                      <a:pt x="1342" y="1540"/>
                    </a:cubicBezTo>
                    <a:cubicBezTo>
                      <a:pt x="1243" y="1540"/>
                      <a:pt x="1166" y="1562"/>
                      <a:pt x="1089" y="1595"/>
                    </a:cubicBezTo>
                    <a:cubicBezTo>
                      <a:pt x="1122" y="1518"/>
                      <a:pt x="1144" y="1430"/>
                      <a:pt x="1144" y="1342"/>
                    </a:cubicBezTo>
                    <a:cubicBezTo>
                      <a:pt x="1144" y="1254"/>
                      <a:pt x="1122" y="1166"/>
                      <a:pt x="1089" y="1089"/>
                    </a:cubicBezTo>
                    <a:close/>
                    <a:moveTo>
                      <a:pt x="572" y="1067"/>
                    </a:moveTo>
                    <a:cubicBezTo>
                      <a:pt x="726" y="1067"/>
                      <a:pt x="847" y="1199"/>
                      <a:pt x="847" y="1342"/>
                    </a:cubicBezTo>
                    <a:cubicBezTo>
                      <a:pt x="847" y="1496"/>
                      <a:pt x="726" y="1617"/>
                      <a:pt x="572" y="1617"/>
                    </a:cubicBezTo>
                    <a:cubicBezTo>
                      <a:pt x="418" y="1617"/>
                      <a:pt x="297" y="1496"/>
                      <a:pt x="297" y="1342"/>
                    </a:cubicBezTo>
                    <a:cubicBezTo>
                      <a:pt x="297" y="1199"/>
                      <a:pt x="418" y="1067"/>
                      <a:pt x="572" y="1067"/>
                    </a:cubicBezTo>
                    <a:close/>
                    <a:moveTo>
                      <a:pt x="2101" y="1067"/>
                    </a:moveTo>
                    <a:cubicBezTo>
                      <a:pt x="2255" y="1067"/>
                      <a:pt x="2376" y="1199"/>
                      <a:pt x="2376" y="1342"/>
                    </a:cubicBezTo>
                    <a:cubicBezTo>
                      <a:pt x="2376" y="1496"/>
                      <a:pt x="2255" y="1617"/>
                      <a:pt x="2101" y="1617"/>
                    </a:cubicBezTo>
                    <a:cubicBezTo>
                      <a:pt x="1958" y="1617"/>
                      <a:pt x="1837" y="1496"/>
                      <a:pt x="1837" y="1342"/>
                    </a:cubicBezTo>
                    <a:cubicBezTo>
                      <a:pt x="1837" y="1199"/>
                      <a:pt x="1958" y="1067"/>
                      <a:pt x="2101" y="1067"/>
                    </a:cubicBezTo>
                    <a:close/>
                    <a:moveTo>
                      <a:pt x="1342" y="1837"/>
                    </a:moveTo>
                    <a:cubicBezTo>
                      <a:pt x="1485" y="1837"/>
                      <a:pt x="1617" y="1958"/>
                      <a:pt x="1617" y="2112"/>
                    </a:cubicBezTo>
                    <a:cubicBezTo>
                      <a:pt x="1617" y="2255"/>
                      <a:pt x="1485" y="2387"/>
                      <a:pt x="1342" y="2387"/>
                    </a:cubicBezTo>
                    <a:cubicBezTo>
                      <a:pt x="1188" y="2387"/>
                      <a:pt x="1067" y="2255"/>
                      <a:pt x="1067" y="2112"/>
                    </a:cubicBezTo>
                    <a:cubicBezTo>
                      <a:pt x="1067" y="1958"/>
                      <a:pt x="1188" y="1837"/>
                      <a:pt x="1342" y="1837"/>
                    </a:cubicBezTo>
                    <a:close/>
                    <a:moveTo>
                      <a:pt x="1342" y="0"/>
                    </a:moveTo>
                    <a:cubicBezTo>
                      <a:pt x="1023" y="0"/>
                      <a:pt x="770" y="264"/>
                      <a:pt x="770" y="572"/>
                    </a:cubicBezTo>
                    <a:cubicBezTo>
                      <a:pt x="770" y="671"/>
                      <a:pt x="792" y="748"/>
                      <a:pt x="825" y="825"/>
                    </a:cubicBezTo>
                    <a:cubicBezTo>
                      <a:pt x="748" y="792"/>
                      <a:pt x="660" y="770"/>
                      <a:pt x="572" y="770"/>
                    </a:cubicBezTo>
                    <a:cubicBezTo>
                      <a:pt x="253" y="770"/>
                      <a:pt x="0" y="1023"/>
                      <a:pt x="0" y="1342"/>
                    </a:cubicBezTo>
                    <a:cubicBezTo>
                      <a:pt x="0" y="1661"/>
                      <a:pt x="253" y="1914"/>
                      <a:pt x="572" y="1914"/>
                    </a:cubicBezTo>
                    <a:cubicBezTo>
                      <a:pt x="660" y="1914"/>
                      <a:pt x="748" y="1892"/>
                      <a:pt x="825" y="1859"/>
                    </a:cubicBezTo>
                    <a:lnTo>
                      <a:pt x="825" y="1859"/>
                    </a:lnTo>
                    <a:cubicBezTo>
                      <a:pt x="792" y="1936"/>
                      <a:pt x="770" y="2024"/>
                      <a:pt x="770" y="2112"/>
                    </a:cubicBezTo>
                    <a:cubicBezTo>
                      <a:pt x="770" y="2431"/>
                      <a:pt x="1023" y="2684"/>
                      <a:pt x="1342" y="2684"/>
                    </a:cubicBezTo>
                    <a:cubicBezTo>
                      <a:pt x="1661" y="2684"/>
                      <a:pt x="1914" y="2431"/>
                      <a:pt x="1914" y="2112"/>
                    </a:cubicBezTo>
                    <a:cubicBezTo>
                      <a:pt x="1914" y="2024"/>
                      <a:pt x="1892" y="1936"/>
                      <a:pt x="1859" y="1859"/>
                    </a:cubicBezTo>
                    <a:lnTo>
                      <a:pt x="1859" y="1859"/>
                    </a:lnTo>
                    <a:cubicBezTo>
                      <a:pt x="1936" y="1892"/>
                      <a:pt x="2013" y="1914"/>
                      <a:pt x="2112" y="1914"/>
                    </a:cubicBezTo>
                    <a:cubicBezTo>
                      <a:pt x="2420" y="1914"/>
                      <a:pt x="2684" y="1661"/>
                      <a:pt x="2684" y="1342"/>
                    </a:cubicBezTo>
                    <a:cubicBezTo>
                      <a:pt x="2684" y="1023"/>
                      <a:pt x="2420" y="770"/>
                      <a:pt x="2112" y="770"/>
                    </a:cubicBezTo>
                    <a:cubicBezTo>
                      <a:pt x="2024" y="770"/>
                      <a:pt x="1936" y="792"/>
                      <a:pt x="1859" y="825"/>
                    </a:cubicBezTo>
                    <a:cubicBezTo>
                      <a:pt x="1892" y="748"/>
                      <a:pt x="1914" y="671"/>
                      <a:pt x="1914" y="572"/>
                    </a:cubicBezTo>
                    <a:cubicBezTo>
                      <a:pt x="1914" y="264"/>
                      <a:pt x="1661" y="0"/>
                      <a:pt x="1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6513774" y="1859421"/>
                <a:ext cx="48765" cy="48808"/>
              </a:xfrm>
              <a:custGeom>
                <a:avLst/>
                <a:gdLst/>
                <a:ahLst/>
                <a:cxnLst/>
                <a:rect l="l" t="t" r="r" b="b"/>
                <a:pathLst>
                  <a:path w="1111" h="1112" extrusionOk="0">
                    <a:moveTo>
                      <a:pt x="561" y="309"/>
                    </a:moveTo>
                    <a:cubicBezTo>
                      <a:pt x="693" y="309"/>
                      <a:pt x="814" y="419"/>
                      <a:pt x="814" y="562"/>
                    </a:cubicBezTo>
                    <a:cubicBezTo>
                      <a:pt x="814" y="694"/>
                      <a:pt x="693" y="814"/>
                      <a:pt x="561" y="814"/>
                    </a:cubicBezTo>
                    <a:cubicBezTo>
                      <a:pt x="418" y="814"/>
                      <a:pt x="297" y="694"/>
                      <a:pt x="297" y="562"/>
                    </a:cubicBezTo>
                    <a:cubicBezTo>
                      <a:pt x="297" y="419"/>
                      <a:pt x="418" y="309"/>
                      <a:pt x="561" y="309"/>
                    </a:cubicBezTo>
                    <a:close/>
                    <a:moveTo>
                      <a:pt x="561" y="1"/>
                    </a:moveTo>
                    <a:cubicBezTo>
                      <a:pt x="253" y="1"/>
                      <a:pt x="0" y="254"/>
                      <a:pt x="0" y="562"/>
                    </a:cubicBezTo>
                    <a:cubicBezTo>
                      <a:pt x="0" y="869"/>
                      <a:pt x="253" y="1111"/>
                      <a:pt x="561" y="1111"/>
                    </a:cubicBezTo>
                    <a:cubicBezTo>
                      <a:pt x="858" y="1111"/>
                      <a:pt x="1111" y="869"/>
                      <a:pt x="1111" y="562"/>
                    </a:cubicBezTo>
                    <a:cubicBezTo>
                      <a:pt x="1111" y="254"/>
                      <a:pt x="858"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6"/>
              <p:cNvSpPr/>
              <p:nvPr/>
            </p:nvSpPr>
            <p:spPr>
              <a:xfrm>
                <a:off x="6635400" y="1859421"/>
                <a:ext cx="48808" cy="48808"/>
              </a:xfrm>
              <a:custGeom>
                <a:avLst/>
                <a:gdLst/>
                <a:ahLst/>
                <a:cxnLst/>
                <a:rect l="l" t="t" r="r" b="b"/>
                <a:pathLst>
                  <a:path w="1112" h="1112" extrusionOk="0">
                    <a:moveTo>
                      <a:pt x="550" y="309"/>
                    </a:moveTo>
                    <a:cubicBezTo>
                      <a:pt x="693" y="309"/>
                      <a:pt x="803" y="419"/>
                      <a:pt x="803" y="562"/>
                    </a:cubicBezTo>
                    <a:cubicBezTo>
                      <a:pt x="803" y="694"/>
                      <a:pt x="693" y="814"/>
                      <a:pt x="550" y="814"/>
                    </a:cubicBezTo>
                    <a:cubicBezTo>
                      <a:pt x="407" y="814"/>
                      <a:pt x="297" y="694"/>
                      <a:pt x="297" y="562"/>
                    </a:cubicBezTo>
                    <a:cubicBezTo>
                      <a:pt x="297" y="419"/>
                      <a:pt x="407" y="309"/>
                      <a:pt x="550" y="309"/>
                    </a:cubicBezTo>
                    <a:close/>
                    <a:moveTo>
                      <a:pt x="550" y="1"/>
                    </a:moveTo>
                    <a:cubicBezTo>
                      <a:pt x="243" y="1"/>
                      <a:pt x="1" y="254"/>
                      <a:pt x="1" y="562"/>
                    </a:cubicBezTo>
                    <a:cubicBezTo>
                      <a:pt x="1" y="869"/>
                      <a:pt x="243" y="1111"/>
                      <a:pt x="550" y="1111"/>
                    </a:cubicBezTo>
                    <a:cubicBezTo>
                      <a:pt x="858" y="1111"/>
                      <a:pt x="1111" y="869"/>
                      <a:pt x="1111" y="562"/>
                    </a:cubicBezTo>
                    <a:cubicBezTo>
                      <a:pt x="1111" y="254"/>
                      <a:pt x="858"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6"/>
              <p:cNvSpPr/>
              <p:nvPr/>
            </p:nvSpPr>
            <p:spPr>
              <a:xfrm>
                <a:off x="6565392" y="1803941"/>
                <a:ext cx="23219" cy="13519"/>
              </a:xfrm>
              <a:custGeom>
                <a:avLst/>
                <a:gdLst/>
                <a:ahLst/>
                <a:cxnLst/>
                <a:rect l="l" t="t" r="r" b="b"/>
                <a:pathLst>
                  <a:path w="529" h="308" extrusionOk="0">
                    <a:moveTo>
                      <a:pt x="155" y="0"/>
                    </a:moveTo>
                    <a:cubicBezTo>
                      <a:pt x="67" y="0"/>
                      <a:pt x="1" y="66"/>
                      <a:pt x="1" y="154"/>
                    </a:cubicBezTo>
                    <a:cubicBezTo>
                      <a:pt x="1" y="242"/>
                      <a:pt x="67" y="308"/>
                      <a:pt x="155" y="308"/>
                    </a:cubicBezTo>
                    <a:lnTo>
                      <a:pt x="375" y="308"/>
                    </a:lnTo>
                    <a:cubicBezTo>
                      <a:pt x="463" y="308"/>
                      <a:pt x="529" y="242"/>
                      <a:pt x="529" y="154"/>
                    </a:cubicBezTo>
                    <a:cubicBezTo>
                      <a:pt x="529" y="66"/>
                      <a:pt x="463" y="0"/>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6609811" y="1803941"/>
                <a:ext cx="23219" cy="13519"/>
              </a:xfrm>
              <a:custGeom>
                <a:avLst/>
                <a:gdLst/>
                <a:ahLst/>
                <a:cxnLst/>
                <a:rect l="l" t="t" r="r" b="b"/>
                <a:pathLst>
                  <a:path w="529" h="308" extrusionOk="0">
                    <a:moveTo>
                      <a:pt x="155" y="0"/>
                    </a:moveTo>
                    <a:cubicBezTo>
                      <a:pt x="67" y="0"/>
                      <a:pt x="1" y="66"/>
                      <a:pt x="1" y="154"/>
                    </a:cubicBezTo>
                    <a:cubicBezTo>
                      <a:pt x="1" y="242"/>
                      <a:pt x="67" y="308"/>
                      <a:pt x="155" y="308"/>
                    </a:cubicBezTo>
                    <a:lnTo>
                      <a:pt x="375" y="308"/>
                    </a:lnTo>
                    <a:cubicBezTo>
                      <a:pt x="463" y="308"/>
                      <a:pt x="529" y="242"/>
                      <a:pt x="529" y="154"/>
                    </a:cubicBezTo>
                    <a:cubicBezTo>
                      <a:pt x="529" y="66"/>
                      <a:pt x="463" y="0"/>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6"/>
              <p:cNvSpPr/>
              <p:nvPr/>
            </p:nvSpPr>
            <p:spPr>
              <a:xfrm>
                <a:off x="6562977" y="1774006"/>
                <a:ext cx="71984" cy="13563"/>
              </a:xfrm>
              <a:custGeom>
                <a:avLst/>
                <a:gdLst/>
                <a:ahLst/>
                <a:cxnLst/>
                <a:rect l="l" t="t" r="r" b="b"/>
                <a:pathLst>
                  <a:path w="1640" h="309" extrusionOk="0">
                    <a:moveTo>
                      <a:pt x="155" y="0"/>
                    </a:moveTo>
                    <a:cubicBezTo>
                      <a:pt x="67" y="0"/>
                      <a:pt x="1" y="66"/>
                      <a:pt x="1" y="154"/>
                    </a:cubicBezTo>
                    <a:cubicBezTo>
                      <a:pt x="1" y="242"/>
                      <a:pt x="67" y="308"/>
                      <a:pt x="155" y="308"/>
                    </a:cubicBezTo>
                    <a:lnTo>
                      <a:pt x="1497" y="308"/>
                    </a:lnTo>
                    <a:cubicBezTo>
                      <a:pt x="1574" y="308"/>
                      <a:pt x="1640" y="242"/>
                      <a:pt x="1640" y="154"/>
                    </a:cubicBezTo>
                    <a:cubicBezTo>
                      <a:pt x="1640" y="66"/>
                      <a:pt x="1574" y="0"/>
                      <a:pt x="1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6"/>
              <p:cNvSpPr/>
              <p:nvPr/>
            </p:nvSpPr>
            <p:spPr>
              <a:xfrm>
                <a:off x="6371388" y="1562094"/>
                <a:ext cx="454726" cy="424836"/>
              </a:xfrm>
              <a:custGeom>
                <a:avLst/>
                <a:gdLst/>
                <a:ahLst/>
                <a:cxnLst/>
                <a:rect l="l" t="t" r="r" b="b"/>
                <a:pathLst>
                  <a:path w="10360" h="9679" extrusionOk="0">
                    <a:moveTo>
                      <a:pt x="3783" y="2288"/>
                    </a:moveTo>
                    <a:cubicBezTo>
                      <a:pt x="4663" y="2772"/>
                      <a:pt x="4949" y="2937"/>
                      <a:pt x="5070" y="3003"/>
                    </a:cubicBezTo>
                    <a:cubicBezTo>
                      <a:pt x="5116" y="3022"/>
                      <a:pt x="5158" y="3038"/>
                      <a:pt x="5201" y="3038"/>
                    </a:cubicBezTo>
                    <a:cubicBezTo>
                      <a:pt x="5230" y="3038"/>
                      <a:pt x="5259" y="3031"/>
                      <a:pt x="5290" y="3014"/>
                    </a:cubicBezTo>
                    <a:lnTo>
                      <a:pt x="5961" y="2640"/>
                    </a:lnTo>
                    <a:lnTo>
                      <a:pt x="5961" y="3498"/>
                    </a:lnTo>
                    <a:cubicBezTo>
                      <a:pt x="5961" y="3575"/>
                      <a:pt x="6027" y="3641"/>
                      <a:pt x="6115" y="3641"/>
                    </a:cubicBezTo>
                    <a:cubicBezTo>
                      <a:pt x="6192" y="3641"/>
                      <a:pt x="6258" y="3575"/>
                      <a:pt x="6258" y="3498"/>
                    </a:cubicBezTo>
                    <a:lnTo>
                      <a:pt x="6258" y="2475"/>
                    </a:lnTo>
                    <a:lnTo>
                      <a:pt x="6598" y="2299"/>
                    </a:lnTo>
                    <a:lnTo>
                      <a:pt x="6598" y="3729"/>
                    </a:lnTo>
                    <a:cubicBezTo>
                      <a:pt x="6598" y="3772"/>
                      <a:pt x="6576" y="3805"/>
                      <a:pt x="6543" y="3816"/>
                    </a:cubicBezTo>
                    <a:cubicBezTo>
                      <a:pt x="6093" y="4003"/>
                      <a:pt x="5642" y="4097"/>
                      <a:pt x="5191" y="4097"/>
                    </a:cubicBezTo>
                    <a:cubicBezTo>
                      <a:pt x="4740" y="4097"/>
                      <a:pt x="4289" y="4003"/>
                      <a:pt x="3838" y="3816"/>
                    </a:cubicBezTo>
                    <a:cubicBezTo>
                      <a:pt x="3805" y="3805"/>
                      <a:pt x="3783" y="3772"/>
                      <a:pt x="3783" y="3729"/>
                    </a:cubicBezTo>
                    <a:lnTo>
                      <a:pt x="3783" y="2288"/>
                    </a:lnTo>
                    <a:close/>
                    <a:moveTo>
                      <a:pt x="5187" y="0"/>
                    </a:moveTo>
                    <a:cubicBezTo>
                      <a:pt x="5152" y="0"/>
                      <a:pt x="5119" y="11"/>
                      <a:pt x="5092" y="33"/>
                    </a:cubicBezTo>
                    <a:lnTo>
                      <a:pt x="2705" y="1342"/>
                    </a:lnTo>
                    <a:cubicBezTo>
                      <a:pt x="2639" y="1375"/>
                      <a:pt x="2595" y="1441"/>
                      <a:pt x="2595" y="1518"/>
                    </a:cubicBezTo>
                    <a:cubicBezTo>
                      <a:pt x="2595" y="1595"/>
                      <a:pt x="2639" y="1661"/>
                      <a:pt x="2705" y="1705"/>
                    </a:cubicBezTo>
                    <a:cubicBezTo>
                      <a:pt x="3002" y="1859"/>
                      <a:pt x="3255" y="2002"/>
                      <a:pt x="3486" y="2123"/>
                    </a:cubicBezTo>
                    <a:lnTo>
                      <a:pt x="3486" y="3575"/>
                    </a:lnTo>
                    <a:lnTo>
                      <a:pt x="2782" y="3575"/>
                    </a:lnTo>
                    <a:cubicBezTo>
                      <a:pt x="2266" y="3575"/>
                      <a:pt x="1771" y="3750"/>
                      <a:pt x="1375" y="4080"/>
                    </a:cubicBezTo>
                    <a:cubicBezTo>
                      <a:pt x="990" y="4410"/>
                      <a:pt x="737" y="4861"/>
                      <a:pt x="660" y="5367"/>
                    </a:cubicBezTo>
                    <a:lnTo>
                      <a:pt x="66" y="8402"/>
                    </a:lnTo>
                    <a:cubicBezTo>
                      <a:pt x="0" y="8710"/>
                      <a:pt x="88" y="9040"/>
                      <a:pt x="286" y="9282"/>
                    </a:cubicBezTo>
                    <a:cubicBezTo>
                      <a:pt x="503" y="9542"/>
                      <a:pt x="810" y="9673"/>
                      <a:pt x="1120" y="9673"/>
                    </a:cubicBezTo>
                    <a:cubicBezTo>
                      <a:pt x="1360" y="9673"/>
                      <a:pt x="1602" y="9594"/>
                      <a:pt x="1804" y="9436"/>
                    </a:cubicBezTo>
                    <a:cubicBezTo>
                      <a:pt x="1804" y="9425"/>
                      <a:pt x="1815" y="9425"/>
                      <a:pt x="1815" y="9414"/>
                    </a:cubicBezTo>
                    <a:lnTo>
                      <a:pt x="2233" y="8963"/>
                    </a:lnTo>
                    <a:cubicBezTo>
                      <a:pt x="2288" y="8897"/>
                      <a:pt x="2277" y="8809"/>
                      <a:pt x="2222" y="8743"/>
                    </a:cubicBezTo>
                    <a:cubicBezTo>
                      <a:pt x="2192" y="8718"/>
                      <a:pt x="2158" y="8707"/>
                      <a:pt x="2123" y="8707"/>
                    </a:cubicBezTo>
                    <a:cubicBezTo>
                      <a:pt x="2081" y="8707"/>
                      <a:pt x="2038" y="8724"/>
                      <a:pt x="2002" y="8754"/>
                    </a:cubicBezTo>
                    <a:lnTo>
                      <a:pt x="1595" y="9205"/>
                    </a:lnTo>
                    <a:cubicBezTo>
                      <a:pt x="1458" y="9318"/>
                      <a:pt x="1290" y="9373"/>
                      <a:pt x="1122" y="9373"/>
                    </a:cubicBezTo>
                    <a:cubicBezTo>
                      <a:pt x="899" y="9373"/>
                      <a:pt x="674" y="9277"/>
                      <a:pt x="517" y="9095"/>
                    </a:cubicBezTo>
                    <a:cubicBezTo>
                      <a:pt x="374" y="8908"/>
                      <a:pt x="319" y="8677"/>
                      <a:pt x="363" y="8457"/>
                    </a:cubicBezTo>
                    <a:lnTo>
                      <a:pt x="946" y="5422"/>
                    </a:lnTo>
                    <a:lnTo>
                      <a:pt x="946" y="5411"/>
                    </a:lnTo>
                    <a:cubicBezTo>
                      <a:pt x="1012" y="4982"/>
                      <a:pt x="1232" y="4586"/>
                      <a:pt x="1573" y="4311"/>
                    </a:cubicBezTo>
                    <a:cubicBezTo>
                      <a:pt x="1903" y="4025"/>
                      <a:pt x="2332" y="3871"/>
                      <a:pt x="2771" y="3871"/>
                    </a:cubicBezTo>
                    <a:lnTo>
                      <a:pt x="3508" y="3871"/>
                    </a:lnTo>
                    <a:cubicBezTo>
                      <a:pt x="3541" y="3970"/>
                      <a:pt x="3618" y="4047"/>
                      <a:pt x="3717" y="4091"/>
                    </a:cubicBezTo>
                    <a:cubicBezTo>
                      <a:pt x="4207" y="4295"/>
                      <a:pt x="4696" y="4397"/>
                      <a:pt x="5184" y="4397"/>
                    </a:cubicBezTo>
                    <a:cubicBezTo>
                      <a:pt x="5672" y="4397"/>
                      <a:pt x="6159" y="4295"/>
                      <a:pt x="6642" y="4091"/>
                    </a:cubicBezTo>
                    <a:cubicBezTo>
                      <a:pt x="6741" y="4047"/>
                      <a:pt x="6818" y="3970"/>
                      <a:pt x="6862" y="3871"/>
                    </a:cubicBezTo>
                    <a:cubicBezTo>
                      <a:pt x="7093" y="3871"/>
                      <a:pt x="7621" y="3871"/>
                      <a:pt x="7720" y="3882"/>
                    </a:cubicBezTo>
                    <a:cubicBezTo>
                      <a:pt x="8567" y="3926"/>
                      <a:pt x="9282" y="4564"/>
                      <a:pt x="9414" y="5411"/>
                    </a:cubicBezTo>
                    <a:lnTo>
                      <a:pt x="9414" y="5422"/>
                    </a:lnTo>
                    <a:lnTo>
                      <a:pt x="10008" y="8457"/>
                    </a:lnTo>
                    <a:cubicBezTo>
                      <a:pt x="10052" y="8688"/>
                      <a:pt x="9997" y="8919"/>
                      <a:pt x="9843" y="9095"/>
                    </a:cubicBezTo>
                    <a:cubicBezTo>
                      <a:pt x="9692" y="9279"/>
                      <a:pt x="9473" y="9373"/>
                      <a:pt x="9254" y="9373"/>
                    </a:cubicBezTo>
                    <a:cubicBezTo>
                      <a:pt x="9041" y="9373"/>
                      <a:pt x="8829" y="9285"/>
                      <a:pt x="8677" y="9106"/>
                    </a:cubicBezTo>
                    <a:lnTo>
                      <a:pt x="7863" y="8193"/>
                    </a:lnTo>
                    <a:cubicBezTo>
                      <a:pt x="7710" y="8015"/>
                      <a:pt x="7487" y="7921"/>
                      <a:pt x="7264" y="7921"/>
                    </a:cubicBezTo>
                    <a:cubicBezTo>
                      <a:pt x="7103" y="7921"/>
                      <a:pt x="6941" y="7971"/>
                      <a:pt x="6807" y="8072"/>
                    </a:cubicBezTo>
                    <a:cubicBezTo>
                      <a:pt x="6708" y="8149"/>
                      <a:pt x="6587" y="8182"/>
                      <a:pt x="6466" y="8182"/>
                    </a:cubicBezTo>
                    <a:cubicBezTo>
                      <a:pt x="6225" y="8182"/>
                      <a:pt x="6005" y="8017"/>
                      <a:pt x="5928" y="7786"/>
                    </a:cubicBezTo>
                    <a:cubicBezTo>
                      <a:pt x="5829" y="7457"/>
                      <a:pt x="5543" y="7237"/>
                      <a:pt x="5213" y="7237"/>
                    </a:cubicBezTo>
                    <a:lnTo>
                      <a:pt x="5158" y="7237"/>
                    </a:lnTo>
                    <a:cubicBezTo>
                      <a:pt x="4817" y="7237"/>
                      <a:pt x="4531" y="7457"/>
                      <a:pt x="4432" y="7786"/>
                    </a:cubicBezTo>
                    <a:cubicBezTo>
                      <a:pt x="4355" y="8017"/>
                      <a:pt x="4135" y="8182"/>
                      <a:pt x="3893" y="8182"/>
                    </a:cubicBezTo>
                    <a:cubicBezTo>
                      <a:pt x="3772" y="8182"/>
                      <a:pt x="3651" y="8149"/>
                      <a:pt x="3552" y="8072"/>
                    </a:cubicBezTo>
                    <a:cubicBezTo>
                      <a:pt x="3418" y="7971"/>
                      <a:pt x="3257" y="7921"/>
                      <a:pt x="3095" y="7921"/>
                    </a:cubicBezTo>
                    <a:cubicBezTo>
                      <a:pt x="2873" y="7921"/>
                      <a:pt x="2649" y="8015"/>
                      <a:pt x="2496" y="8193"/>
                    </a:cubicBezTo>
                    <a:cubicBezTo>
                      <a:pt x="2441" y="8259"/>
                      <a:pt x="2441" y="8347"/>
                      <a:pt x="2507" y="8402"/>
                    </a:cubicBezTo>
                    <a:cubicBezTo>
                      <a:pt x="2539" y="8429"/>
                      <a:pt x="2575" y="8442"/>
                      <a:pt x="2611" y="8442"/>
                    </a:cubicBezTo>
                    <a:cubicBezTo>
                      <a:pt x="2650" y="8442"/>
                      <a:pt x="2688" y="8426"/>
                      <a:pt x="2716" y="8391"/>
                    </a:cubicBezTo>
                    <a:cubicBezTo>
                      <a:pt x="2819" y="8282"/>
                      <a:pt x="2959" y="8226"/>
                      <a:pt x="3097" y="8226"/>
                    </a:cubicBezTo>
                    <a:cubicBezTo>
                      <a:pt x="3196" y="8226"/>
                      <a:pt x="3294" y="8255"/>
                      <a:pt x="3376" y="8314"/>
                    </a:cubicBezTo>
                    <a:cubicBezTo>
                      <a:pt x="3530" y="8424"/>
                      <a:pt x="3706" y="8490"/>
                      <a:pt x="3893" y="8490"/>
                    </a:cubicBezTo>
                    <a:cubicBezTo>
                      <a:pt x="4278" y="8490"/>
                      <a:pt x="4608" y="8237"/>
                      <a:pt x="4718" y="7874"/>
                    </a:cubicBezTo>
                    <a:cubicBezTo>
                      <a:pt x="4773" y="7665"/>
                      <a:pt x="4949" y="7533"/>
                      <a:pt x="5158" y="7533"/>
                    </a:cubicBezTo>
                    <a:lnTo>
                      <a:pt x="5202" y="7533"/>
                    </a:lnTo>
                    <a:cubicBezTo>
                      <a:pt x="5411" y="7533"/>
                      <a:pt x="5587" y="7665"/>
                      <a:pt x="5642" y="7874"/>
                    </a:cubicBezTo>
                    <a:cubicBezTo>
                      <a:pt x="5752" y="8237"/>
                      <a:pt x="6082" y="8490"/>
                      <a:pt x="6466" y="8490"/>
                    </a:cubicBezTo>
                    <a:cubicBezTo>
                      <a:pt x="6653" y="8490"/>
                      <a:pt x="6829" y="8424"/>
                      <a:pt x="6983" y="8314"/>
                    </a:cubicBezTo>
                    <a:cubicBezTo>
                      <a:pt x="7066" y="8255"/>
                      <a:pt x="7164" y="8226"/>
                      <a:pt x="7263" y="8226"/>
                    </a:cubicBezTo>
                    <a:cubicBezTo>
                      <a:pt x="7401" y="8226"/>
                      <a:pt x="7541" y="8282"/>
                      <a:pt x="7643" y="8391"/>
                    </a:cubicBezTo>
                    <a:lnTo>
                      <a:pt x="8446" y="9315"/>
                    </a:lnTo>
                    <a:cubicBezTo>
                      <a:pt x="8656" y="9557"/>
                      <a:pt x="8950" y="9678"/>
                      <a:pt x="9244" y="9678"/>
                    </a:cubicBezTo>
                    <a:cubicBezTo>
                      <a:pt x="9552" y="9678"/>
                      <a:pt x="9860" y="9546"/>
                      <a:pt x="10074" y="9282"/>
                    </a:cubicBezTo>
                    <a:cubicBezTo>
                      <a:pt x="10282" y="9040"/>
                      <a:pt x="10359" y="8710"/>
                      <a:pt x="10304" y="8402"/>
                    </a:cubicBezTo>
                    <a:lnTo>
                      <a:pt x="10315" y="8402"/>
                    </a:lnTo>
                    <a:lnTo>
                      <a:pt x="9722" y="5378"/>
                    </a:lnTo>
                    <a:lnTo>
                      <a:pt x="9722" y="5367"/>
                    </a:lnTo>
                    <a:cubicBezTo>
                      <a:pt x="9645" y="4894"/>
                      <a:pt x="9414" y="4454"/>
                      <a:pt x="9051" y="4135"/>
                    </a:cubicBezTo>
                    <a:cubicBezTo>
                      <a:pt x="8710" y="3816"/>
                      <a:pt x="8248" y="3619"/>
                      <a:pt x="7775" y="3586"/>
                    </a:cubicBezTo>
                    <a:cubicBezTo>
                      <a:pt x="7775" y="3586"/>
                      <a:pt x="7775" y="3586"/>
                      <a:pt x="6895" y="3575"/>
                    </a:cubicBezTo>
                    <a:lnTo>
                      <a:pt x="6895" y="2134"/>
                    </a:lnTo>
                    <a:lnTo>
                      <a:pt x="7676" y="1705"/>
                    </a:lnTo>
                    <a:cubicBezTo>
                      <a:pt x="7742" y="1661"/>
                      <a:pt x="7775" y="1595"/>
                      <a:pt x="7775" y="1518"/>
                    </a:cubicBezTo>
                    <a:cubicBezTo>
                      <a:pt x="7775" y="1441"/>
                      <a:pt x="7742" y="1375"/>
                      <a:pt x="7676" y="1342"/>
                    </a:cubicBezTo>
                    <a:lnTo>
                      <a:pt x="6565" y="737"/>
                    </a:lnTo>
                    <a:cubicBezTo>
                      <a:pt x="6543" y="722"/>
                      <a:pt x="6516" y="715"/>
                      <a:pt x="6490" y="715"/>
                    </a:cubicBezTo>
                    <a:cubicBezTo>
                      <a:pt x="6439" y="715"/>
                      <a:pt x="6389" y="742"/>
                      <a:pt x="6367" y="792"/>
                    </a:cubicBezTo>
                    <a:cubicBezTo>
                      <a:pt x="6323" y="869"/>
                      <a:pt x="6356" y="957"/>
                      <a:pt x="6422" y="1001"/>
                    </a:cubicBezTo>
                    <a:lnTo>
                      <a:pt x="7379" y="1518"/>
                    </a:lnTo>
                    <a:cubicBezTo>
                      <a:pt x="7126" y="1661"/>
                      <a:pt x="6400" y="2057"/>
                      <a:pt x="6137" y="2200"/>
                    </a:cubicBezTo>
                    <a:lnTo>
                      <a:pt x="5290" y="1408"/>
                    </a:lnTo>
                    <a:cubicBezTo>
                      <a:pt x="5264" y="1382"/>
                      <a:pt x="5227" y="1368"/>
                      <a:pt x="5191" y="1368"/>
                    </a:cubicBezTo>
                    <a:cubicBezTo>
                      <a:pt x="5150" y="1368"/>
                      <a:pt x="5110" y="1385"/>
                      <a:pt x="5081" y="1419"/>
                    </a:cubicBezTo>
                    <a:cubicBezTo>
                      <a:pt x="5026" y="1474"/>
                      <a:pt x="5026" y="1573"/>
                      <a:pt x="5081" y="1628"/>
                    </a:cubicBezTo>
                    <a:lnTo>
                      <a:pt x="5851" y="2354"/>
                    </a:lnTo>
                    <a:lnTo>
                      <a:pt x="5191" y="2717"/>
                    </a:lnTo>
                    <a:cubicBezTo>
                      <a:pt x="5048" y="2651"/>
                      <a:pt x="4498" y="2332"/>
                      <a:pt x="3002" y="1518"/>
                    </a:cubicBezTo>
                    <a:lnTo>
                      <a:pt x="5191" y="319"/>
                    </a:lnTo>
                    <a:lnTo>
                      <a:pt x="5884" y="704"/>
                    </a:lnTo>
                    <a:cubicBezTo>
                      <a:pt x="5907" y="714"/>
                      <a:pt x="5931" y="719"/>
                      <a:pt x="5954" y="719"/>
                    </a:cubicBezTo>
                    <a:cubicBezTo>
                      <a:pt x="6009" y="719"/>
                      <a:pt x="6062" y="692"/>
                      <a:pt x="6093" y="638"/>
                    </a:cubicBezTo>
                    <a:cubicBezTo>
                      <a:pt x="6126" y="572"/>
                      <a:pt x="6104" y="473"/>
                      <a:pt x="6027" y="440"/>
                    </a:cubicBezTo>
                    <a:lnTo>
                      <a:pt x="5290" y="33"/>
                    </a:lnTo>
                    <a:cubicBezTo>
                      <a:pt x="5257" y="11"/>
                      <a:pt x="5221" y="0"/>
                      <a:pt x="5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76"/>
            <p:cNvGrpSpPr/>
            <p:nvPr/>
          </p:nvGrpSpPr>
          <p:grpSpPr>
            <a:xfrm>
              <a:off x="7448121" y="2153245"/>
              <a:ext cx="451872" cy="451346"/>
              <a:chOff x="6766682" y="2132168"/>
              <a:chExt cx="451872" cy="451346"/>
            </a:xfrm>
          </p:grpSpPr>
          <p:sp>
            <p:nvSpPr>
              <p:cNvPr id="5178" name="Google Shape;5178;p76"/>
              <p:cNvSpPr/>
              <p:nvPr/>
            </p:nvSpPr>
            <p:spPr>
              <a:xfrm>
                <a:off x="6941900" y="2294833"/>
                <a:ext cx="13080" cy="24624"/>
              </a:xfrm>
              <a:custGeom>
                <a:avLst/>
                <a:gdLst/>
                <a:ahLst/>
                <a:cxnLst/>
                <a:rect l="l" t="t" r="r" b="b"/>
                <a:pathLst>
                  <a:path w="298" h="561" extrusionOk="0">
                    <a:moveTo>
                      <a:pt x="144" y="0"/>
                    </a:moveTo>
                    <a:cubicBezTo>
                      <a:pt x="67" y="0"/>
                      <a:pt x="1" y="66"/>
                      <a:pt x="1" y="154"/>
                    </a:cubicBezTo>
                    <a:lnTo>
                      <a:pt x="1" y="418"/>
                    </a:lnTo>
                    <a:cubicBezTo>
                      <a:pt x="1" y="495"/>
                      <a:pt x="67" y="561"/>
                      <a:pt x="144" y="561"/>
                    </a:cubicBezTo>
                    <a:cubicBezTo>
                      <a:pt x="232" y="561"/>
                      <a:pt x="298" y="495"/>
                      <a:pt x="298" y="418"/>
                    </a:cubicBezTo>
                    <a:lnTo>
                      <a:pt x="298" y="154"/>
                    </a:lnTo>
                    <a:cubicBezTo>
                      <a:pt x="298" y="66"/>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6"/>
              <p:cNvSpPr/>
              <p:nvPr/>
            </p:nvSpPr>
            <p:spPr>
              <a:xfrm>
                <a:off x="6849243" y="2533739"/>
                <a:ext cx="54558" cy="13080"/>
              </a:xfrm>
              <a:custGeom>
                <a:avLst/>
                <a:gdLst/>
                <a:ahLst/>
                <a:cxnLst/>
                <a:rect l="l" t="t" r="r" b="b"/>
                <a:pathLst>
                  <a:path w="1243" h="298" extrusionOk="0">
                    <a:moveTo>
                      <a:pt x="154" y="1"/>
                    </a:moveTo>
                    <a:cubicBezTo>
                      <a:pt x="66" y="1"/>
                      <a:pt x="0" y="67"/>
                      <a:pt x="0" y="144"/>
                    </a:cubicBezTo>
                    <a:cubicBezTo>
                      <a:pt x="0" y="232"/>
                      <a:pt x="66" y="298"/>
                      <a:pt x="154" y="298"/>
                    </a:cubicBezTo>
                    <a:lnTo>
                      <a:pt x="1089" y="298"/>
                    </a:lnTo>
                    <a:cubicBezTo>
                      <a:pt x="1177" y="298"/>
                      <a:pt x="1243" y="232"/>
                      <a:pt x="1243" y="144"/>
                    </a:cubicBezTo>
                    <a:cubicBezTo>
                      <a:pt x="1243" y="67"/>
                      <a:pt x="1177"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6766682" y="2160610"/>
                <a:ext cx="276172" cy="422904"/>
              </a:xfrm>
              <a:custGeom>
                <a:avLst/>
                <a:gdLst/>
                <a:ahLst/>
                <a:cxnLst/>
                <a:rect l="l" t="t" r="r" b="b"/>
                <a:pathLst>
                  <a:path w="6292" h="9635" extrusionOk="0">
                    <a:moveTo>
                      <a:pt x="5191" y="2552"/>
                    </a:moveTo>
                    <a:lnTo>
                      <a:pt x="5191" y="3146"/>
                    </a:lnTo>
                    <a:cubicBezTo>
                      <a:pt x="5191" y="3289"/>
                      <a:pt x="5246" y="3432"/>
                      <a:pt x="5323" y="3542"/>
                    </a:cubicBezTo>
                    <a:lnTo>
                      <a:pt x="5774" y="4147"/>
                    </a:lnTo>
                    <a:cubicBezTo>
                      <a:pt x="5774" y="4158"/>
                      <a:pt x="5774" y="4169"/>
                      <a:pt x="5763" y="4180"/>
                    </a:cubicBezTo>
                    <a:lnTo>
                      <a:pt x="5510" y="4301"/>
                    </a:lnTo>
                    <a:cubicBezTo>
                      <a:pt x="5312" y="4400"/>
                      <a:pt x="5191" y="4598"/>
                      <a:pt x="5191" y="4818"/>
                    </a:cubicBezTo>
                    <a:cubicBezTo>
                      <a:pt x="5191" y="5005"/>
                      <a:pt x="5158" y="5192"/>
                      <a:pt x="5081" y="5356"/>
                    </a:cubicBezTo>
                    <a:cubicBezTo>
                      <a:pt x="5013" y="5366"/>
                      <a:pt x="4946" y="5371"/>
                      <a:pt x="4880" y="5371"/>
                    </a:cubicBezTo>
                    <a:cubicBezTo>
                      <a:pt x="4505" y="5371"/>
                      <a:pt x="4185" y="5224"/>
                      <a:pt x="3960" y="5093"/>
                    </a:cubicBezTo>
                    <a:cubicBezTo>
                      <a:pt x="3937" y="5077"/>
                      <a:pt x="3911" y="5070"/>
                      <a:pt x="3884" y="5070"/>
                    </a:cubicBezTo>
                    <a:cubicBezTo>
                      <a:pt x="3832" y="5070"/>
                      <a:pt x="3780" y="5097"/>
                      <a:pt x="3751" y="5148"/>
                    </a:cubicBezTo>
                    <a:cubicBezTo>
                      <a:pt x="3707" y="5214"/>
                      <a:pt x="3729" y="5301"/>
                      <a:pt x="3806" y="5345"/>
                    </a:cubicBezTo>
                    <a:cubicBezTo>
                      <a:pt x="4059" y="5510"/>
                      <a:pt x="4433" y="5664"/>
                      <a:pt x="4862" y="5675"/>
                    </a:cubicBezTo>
                    <a:cubicBezTo>
                      <a:pt x="4631" y="5928"/>
                      <a:pt x="4290" y="6093"/>
                      <a:pt x="3916" y="6093"/>
                    </a:cubicBezTo>
                    <a:lnTo>
                      <a:pt x="2541" y="6093"/>
                    </a:lnTo>
                    <a:cubicBezTo>
                      <a:pt x="2464" y="6093"/>
                      <a:pt x="2398" y="6159"/>
                      <a:pt x="2398" y="6247"/>
                    </a:cubicBezTo>
                    <a:cubicBezTo>
                      <a:pt x="2398" y="6324"/>
                      <a:pt x="2464" y="6390"/>
                      <a:pt x="2541" y="6390"/>
                    </a:cubicBezTo>
                    <a:lnTo>
                      <a:pt x="3388" y="6390"/>
                    </a:lnTo>
                    <a:lnTo>
                      <a:pt x="3388" y="7666"/>
                    </a:lnTo>
                    <a:lnTo>
                      <a:pt x="1298" y="7666"/>
                    </a:lnTo>
                    <a:lnTo>
                      <a:pt x="1298" y="5488"/>
                    </a:lnTo>
                    <a:cubicBezTo>
                      <a:pt x="1364" y="5499"/>
                      <a:pt x="1430" y="5499"/>
                      <a:pt x="1496" y="5499"/>
                    </a:cubicBezTo>
                    <a:cubicBezTo>
                      <a:pt x="1793" y="5499"/>
                      <a:pt x="2046" y="5258"/>
                      <a:pt x="2046" y="4950"/>
                    </a:cubicBezTo>
                    <a:lnTo>
                      <a:pt x="2046" y="2618"/>
                    </a:lnTo>
                    <a:cubicBezTo>
                      <a:pt x="2046" y="2585"/>
                      <a:pt x="2068" y="2552"/>
                      <a:pt x="2101" y="2552"/>
                    </a:cubicBezTo>
                    <a:close/>
                    <a:moveTo>
                      <a:pt x="1638" y="0"/>
                    </a:moveTo>
                    <a:cubicBezTo>
                      <a:pt x="1612" y="0"/>
                      <a:pt x="1585" y="8"/>
                      <a:pt x="1562" y="23"/>
                    </a:cubicBezTo>
                    <a:cubicBezTo>
                      <a:pt x="1485" y="67"/>
                      <a:pt x="1463" y="166"/>
                      <a:pt x="1507" y="232"/>
                    </a:cubicBezTo>
                    <a:lnTo>
                      <a:pt x="1683" y="518"/>
                    </a:lnTo>
                    <a:lnTo>
                      <a:pt x="1496" y="518"/>
                    </a:lnTo>
                    <a:cubicBezTo>
                      <a:pt x="672" y="518"/>
                      <a:pt x="12" y="1189"/>
                      <a:pt x="12" y="2013"/>
                    </a:cubicBezTo>
                    <a:lnTo>
                      <a:pt x="12" y="2431"/>
                    </a:lnTo>
                    <a:cubicBezTo>
                      <a:pt x="12" y="2508"/>
                      <a:pt x="78" y="2574"/>
                      <a:pt x="155" y="2574"/>
                    </a:cubicBezTo>
                    <a:cubicBezTo>
                      <a:pt x="243" y="2574"/>
                      <a:pt x="309" y="2508"/>
                      <a:pt x="309" y="2431"/>
                    </a:cubicBezTo>
                    <a:lnTo>
                      <a:pt x="309" y="2013"/>
                    </a:lnTo>
                    <a:cubicBezTo>
                      <a:pt x="309" y="1354"/>
                      <a:pt x="837" y="826"/>
                      <a:pt x="1496" y="826"/>
                    </a:cubicBezTo>
                    <a:lnTo>
                      <a:pt x="5059" y="826"/>
                    </a:lnTo>
                    <a:cubicBezTo>
                      <a:pt x="5576" y="826"/>
                      <a:pt x="5983" y="1244"/>
                      <a:pt x="5983" y="1749"/>
                    </a:cubicBezTo>
                    <a:cubicBezTo>
                      <a:pt x="5983" y="2024"/>
                      <a:pt x="5763" y="2255"/>
                      <a:pt x="5477" y="2255"/>
                    </a:cubicBezTo>
                    <a:lnTo>
                      <a:pt x="2101" y="2255"/>
                    </a:lnTo>
                    <a:cubicBezTo>
                      <a:pt x="1903" y="2255"/>
                      <a:pt x="1738" y="2420"/>
                      <a:pt x="1738" y="2618"/>
                    </a:cubicBezTo>
                    <a:lnTo>
                      <a:pt x="1738" y="4950"/>
                    </a:lnTo>
                    <a:cubicBezTo>
                      <a:pt x="1738" y="5093"/>
                      <a:pt x="1628" y="5203"/>
                      <a:pt x="1496" y="5203"/>
                    </a:cubicBezTo>
                    <a:cubicBezTo>
                      <a:pt x="837" y="5203"/>
                      <a:pt x="309" y="4664"/>
                      <a:pt x="309" y="4015"/>
                    </a:cubicBezTo>
                    <a:lnTo>
                      <a:pt x="309" y="3025"/>
                    </a:lnTo>
                    <a:cubicBezTo>
                      <a:pt x="309" y="2948"/>
                      <a:pt x="243" y="2871"/>
                      <a:pt x="155" y="2871"/>
                    </a:cubicBezTo>
                    <a:cubicBezTo>
                      <a:pt x="78" y="2871"/>
                      <a:pt x="1" y="2948"/>
                      <a:pt x="1" y="3025"/>
                    </a:cubicBezTo>
                    <a:lnTo>
                      <a:pt x="1" y="4015"/>
                    </a:lnTo>
                    <a:cubicBezTo>
                      <a:pt x="1" y="4664"/>
                      <a:pt x="419" y="5214"/>
                      <a:pt x="1002" y="5411"/>
                    </a:cubicBezTo>
                    <a:lnTo>
                      <a:pt x="1002" y="7666"/>
                    </a:lnTo>
                    <a:lnTo>
                      <a:pt x="903" y="7666"/>
                    </a:lnTo>
                    <a:cubicBezTo>
                      <a:pt x="749" y="7666"/>
                      <a:pt x="628" y="7787"/>
                      <a:pt x="628" y="7941"/>
                    </a:cubicBezTo>
                    <a:lnTo>
                      <a:pt x="628" y="8777"/>
                    </a:lnTo>
                    <a:cubicBezTo>
                      <a:pt x="628" y="8964"/>
                      <a:pt x="749" y="9117"/>
                      <a:pt x="925" y="9172"/>
                    </a:cubicBezTo>
                    <a:lnTo>
                      <a:pt x="2376" y="9623"/>
                    </a:lnTo>
                    <a:cubicBezTo>
                      <a:pt x="2420" y="9634"/>
                      <a:pt x="2464" y="9634"/>
                      <a:pt x="2497" y="9634"/>
                    </a:cubicBezTo>
                    <a:cubicBezTo>
                      <a:pt x="2541" y="9634"/>
                      <a:pt x="2585" y="9634"/>
                      <a:pt x="2618" y="9623"/>
                    </a:cubicBezTo>
                    <a:lnTo>
                      <a:pt x="3289" y="9414"/>
                    </a:lnTo>
                    <a:cubicBezTo>
                      <a:pt x="3366" y="9392"/>
                      <a:pt x="3421" y="9304"/>
                      <a:pt x="3388" y="9227"/>
                    </a:cubicBezTo>
                    <a:cubicBezTo>
                      <a:pt x="3370" y="9166"/>
                      <a:pt x="3311" y="9119"/>
                      <a:pt x="3249" y="9119"/>
                    </a:cubicBezTo>
                    <a:cubicBezTo>
                      <a:pt x="3233" y="9119"/>
                      <a:pt x="3217" y="9122"/>
                      <a:pt x="3201" y="9128"/>
                    </a:cubicBezTo>
                    <a:lnTo>
                      <a:pt x="2530" y="9326"/>
                    </a:lnTo>
                    <a:cubicBezTo>
                      <a:pt x="2519" y="9332"/>
                      <a:pt x="2508" y="9335"/>
                      <a:pt x="2497" y="9335"/>
                    </a:cubicBezTo>
                    <a:cubicBezTo>
                      <a:pt x="2486" y="9335"/>
                      <a:pt x="2475" y="9332"/>
                      <a:pt x="2464" y="9326"/>
                    </a:cubicBezTo>
                    <a:lnTo>
                      <a:pt x="1013" y="8887"/>
                    </a:lnTo>
                    <a:cubicBezTo>
                      <a:pt x="958" y="8865"/>
                      <a:pt x="925" y="8821"/>
                      <a:pt x="925" y="8777"/>
                    </a:cubicBezTo>
                    <a:lnTo>
                      <a:pt x="925" y="7963"/>
                    </a:lnTo>
                    <a:lnTo>
                      <a:pt x="4070" y="7963"/>
                    </a:lnTo>
                    <a:lnTo>
                      <a:pt x="4070" y="8777"/>
                    </a:lnTo>
                    <a:cubicBezTo>
                      <a:pt x="4070" y="8821"/>
                      <a:pt x="4037" y="8865"/>
                      <a:pt x="3993" y="8887"/>
                    </a:cubicBezTo>
                    <a:lnTo>
                      <a:pt x="3784" y="8953"/>
                    </a:lnTo>
                    <a:cubicBezTo>
                      <a:pt x="3707" y="8975"/>
                      <a:pt x="3663" y="9052"/>
                      <a:pt x="3685" y="9139"/>
                    </a:cubicBezTo>
                    <a:cubicBezTo>
                      <a:pt x="3703" y="9203"/>
                      <a:pt x="3766" y="9244"/>
                      <a:pt x="3831" y="9244"/>
                    </a:cubicBezTo>
                    <a:cubicBezTo>
                      <a:pt x="3845" y="9244"/>
                      <a:pt x="3858" y="9242"/>
                      <a:pt x="3872" y="9238"/>
                    </a:cubicBezTo>
                    <a:lnTo>
                      <a:pt x="4081" y="9172"/>
                    </a:lnTo>
                    <a:cubicBezTo>
                      <a:pt x="4257" y="9117"/>
                      <a:pt x="4378" y="8964"/>
                      <a:pt x="4378" y="8777"/>
                    </a:cubicBezTo>
                    <a:lnTo>
                      <a:pt x="4378" y="7941"/>
                    </a:lnTo>
                    <a:cubicBezTo>
                      <a:pt x="4378" y="7787"/>
                      <a:pt x="4246" y="7666"/>
                      <a:pt x="4092" y="7666"/>
                    </a:cubicBezTo>
                    <a:lnTo>
                      <a:pt x="3685" y="7666"/>
                    </a:lnTo>
                    <a:lnTo>
                      <a:pt x="3685" y="6390"/>
                    </a:lnTo>
                    <a:lnTo>
                      <a:pt x="3916" y="6390"/>
                    </a:lnTo>
                    <a:cubicBezTo>
                      <a:pt x="4785" y="6390"/>
                      <a:pt x="5499" y="5686"/>
                      <a:pt x="5499" y="4818"/>
                    </a:cubicBezTo>
                    <a:cubicBezTo>
                      <a:pt x="5499" y="4708"/>
                      <a:pt x="5554" y="4620"/>
                      <a:pt x="5642" y="4576"/>
                    </a:cubicBezTo>
                    <a:lnTo>
                      <a:pt x="5895" y="4444"/>
                    </a:lnTo>
                    <a:cubicBezTo>
                      <a:pt x="5983" y="4400"/>
                      <a:pt x="6049" y="4323"/>
                      <a:pt x="6071" y="4235"/>
                    </a:cubicBezTo>
                    <a:cubicBezTo>
                      <a:pt x="6093" y="4136"/>
                      <a:pt x="6071" y="4037"/>
                      <a:pt x="6005" y="3960"/>
                    </a:cubicBezTo>
                    <a:lnTo>
                      <a:pt x="5565" y="3366"/>
                    </a:lnTo>
                    <a:cubicBezTo>
                      <a:pt x="5521" y="3300"/>
                      <a:pt x="5499" y="3223"/>
                      <a:pt x="5499" y="3146"/>
                    </a:cubicBezTo>
                    <a:lnTo>
                      <a:pt x="5499" y="2552"/>
                    </a:lnTo>
                    <a:cubicBezTo>
                      <a:pt x="5928" y="2552"/>
                      <a:pt x="6280" y="2189"/>
                      <a:pt x="6280" y="1749"/>
                    </a:cubicBezTo>
                    <a:lnTo>
                      <a:pt x="6291" y="1749"/>
                    </a:lnTo>
                    <a:cubicBezTo>
                      <a:pt x="6291" y="1068"/>
                      <a:pt x="5741" y="518"/>
                      <a:pt x="5059" y="518"/>
                    </a:cubicBezTo>
                    <a:lnTo>
                      <a:pt x="2266" y="518"/>
                    </a:lnTo>
                    <a:lnTo>
                      <a:pt x="2486" y="254"/>
                    </a:lnTo>
                    <a:cubicBezTo>
                      <a:pt x="2541" y="188"/>
                      <a:pt x="2530" y="89"/>
                      <a:pt x="2464" y="34"/>
                    </a:cubicBezTo>
                    <a:cubicBezTo>
                      <a:pt x="2437" y="16"/>
                      <a:pt x="2405" y="7"/>
                      <a:pt x="2374" y="7"/>
                    </a:cubicBezTo>
                    <a:cubicBezTo>
                      <a:pt x="2330" y="7"/>
                      <a:pt x="2287" y="24"/>
                      <a:pt x="2255" y="56"/>
                    </a:cubicBezTo>
                    <a:lnTo>
                      <a:pt x="1969" y="408"/>
                    </a:lnTo>
                    <a:lnTo>
                      <a:pt x="1771" y="78"/>
                    </a:lnTo>
                    <a:cubicBezTo>
                      <a:pt x="1742" y="27"/>
                      <a:pt x="1690" y="0"/>
                      <a:pt x="1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6"/>
              <p:cNvSpPr/>
              <p:nvPr/>
            </p:nvSpPr>
            <p:spPr>
              <a:xfrm>
                <a:off x="7115669" y="2153368"/>
                <a:ext cx="47360" cy="64259"/>
              </a:xfrm>
              <a:custGeom>
                <a:avLst/>
                <a:gdLst/>
                <a:ahLst/>
                <a:cxnLst/>
                <a:rect l="l" t="t" r="r" b="b"/>
                <a:pathLst>
                  <a:path w="1079" h="1464" extrusionOk="0">
                    <a:moveTo>
                      <a:pt x="540" y="1"/>
                    </a:moveTo>
                    <a:cubicBezTo>
                      <a:pt x="276" y="1"/>
                      <a:pt x="45" y="199"/>
                      <a:pt x="12" y="463"/>
                    </a:cubicBezTo>
                    <a:cubicBezTo>
                      <a:pt x="12" y="485"/>
                      <a:pt x="1" y="507"/>
                      <a:pt x="1" y="529"/>
                    </a:cubicBezTo>
                    <a:cubicBezTo>
                      <a:pt x="1" y="617"/>
                      <a:pt x="67" y="683"/>
                      <a:pt x="155" y="683"/>
                    </a:cubicBezTo>
                    <a:cubicBezTo>
                      <a:pt x="243" y="683"/>
                      <a:pt x="309" y="617"/>
                      <a:pt x="309" y="540"/>
                    </a:cubicBezTo>
                    <a:cubicBezTo>
                      <a:pt x="309" y="529"/>
                      <a:pt x="309" y="518"/>
                      <a:pt x="309" y="507"/>
                    </a:cubicBezTo>
                    <a:cubicBezTo>
                      <a:pt x="320" y="386"/>
                      <a:pt x="419" y="309"/>
                      <a:pt x="540" y="309"/>
                    </a:cubicBezTo>
                    <a:cubicBezTo>
                      <a:pt x="661" y="309"/>
                      <a:pt x="760" y="408"/>
                      <a:pt x="760" y="518"/>
                    </a:cubicBezTo>
                    <a:cubicBezTo>
                      <a:pt x="771" y="650"/>
                      <a:pt x="661" y="760"/>
                      <a:pt x="529" y="760"/>
                    </a:cubicBezTo>
                    <a:cubicBezTo>
                      <a:pt x="452" y="760"/>
                      <a:pt x="386" y="826"/>
                      <a:pt x="386" y="914"/>
                    </a:cubicBezTo>
                    <a:lnTo>
                      <a:pt x="386" y="1310"/>
                    </a:lnTo>
                    <a:cubicBezTo>
                      <a:pt x="386" y="1387"/>
                      <a:pt x="452" y="1464"/>
                      <a:pt x="529" y="1464"/>
                    </a:cubicBezTo>
                    <a:cubicBezTo>
                      <a:pt x="617" y="1464"/>
                      <a:pt x="683" y="1387"/>
                      <a:pt x="683" y="1310"/>
                    </a:cubicBezTo>
                    <a:lnTo>
                      <a:pt x="683" y="1046"/>
                    </a:lnTo>
                    <a:cubicBezTo>
                      <a:pt x="914" y="969"/>
                      <a:pt x="1078" y="760"/>
                      <a:pt x="1056" y="507"/>
                    </a:cubicBezTo>
                    <a:cubicBezTo>
                      <a:pt x="1045" y="232"/>
                      <a:pt x="826" y="12"/>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6"/>
              <p:cNvSpPr/>
              <p:nvPr/>
            </p:nvSpPr>
            <p:spPr>
              <a:xfrm>
                <a:off x="7132568" y="2221445"/>
                <a:ext cx="13080" cy="14046"/>
              </a:xfrm>
              <a:custGeom>
                <a:avLst/>
                <a:gdLst/>
                <a:ahLst/>
                <a:cxnLst/>
                <a:rect l="l" t="t" r="r" b="b"/>
                <a:pathLst>
                  <a:path w="298" h="320" extrusionOk="0">
                    <a:moveTo>
                      <a:pt x="144" y="1"/>
                    </a:moveTo>
                    <a:cubicBezTo>
                      <a:pt x="67" y="1"/>
                      <a:pt x="1" y="78"/>
                      <a:pt x="1" y="154"/>
                    </a:cubicBezTo>
                    <a:lnTo>
                      <a:pt x="1" y="165"/>
                    </a:lnTo>
                    <a:cubicBezTo>
                      <a:pt x="1" y="253"/>
                      <a:pt x="67" y="319"/>
                      <a:pt x="144" y="319"/>
                    </a:cubicBezTo>
                    <a:cubicBezTo>
                      <a:pt x="232" y="319"/>
                      <a:pt x="298" y="253"/>
                      <a:pt x="298" y="165"/>
                    </a:cubicBezTo>
                    <a:lnTo>
                      <a:pt x="298" y="154"/>
                    </a:lnTo>
                    <a:cubicBezTo>
                      <a:pt x="298" y="67"/>
                      <a:pt x="23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6"/>
              <p:cNvSpPr/>
              <p:nvPr/>
            </p:nvSpPr>
            <p:spPr>
              <a:xfrm>
                <a:off x="7059707" y="2132168"/>
                <a:ext cx="158847" cy="147742"/>
              </a:xfrm>
              <a:custGeom>
                <a:avLst/>
                <a:gdLst/>
                <a:ahLst/>
                <a:cxnLst/>
                <a:rect l="l" t="t" r="r" b="b"/>
                <a:pathLst>
                  <a:path w="3619" h="3366" extrusionOk="0">
                    <a:moveTo>
                      <a:pt x="374" y="0"/>
                    </a:moveTo>
                    <a:cubicBezTo>
                      <a:pt x="165" y="0"/>
                      <a:pt x="0" y="165"/>
                      <a:pt x="0" y="374"/>
                    </a:cubicBezTo>
                    <a:lnTo>
                      <a:pt x="0" y="2474"/>
                    </a:lnTo>
                    <a:cubicBezTo>
                      <a:pt x="0" y="2672"/>
                      <a:pt x="165" y="2848"/>
                      <a:pt x="374" y="2848"/>
                    </a:cubicBezTo>
                    <a:lnTo>
                      <a:pt x="627" y="2848"/>
                    </a:lnTo>
                    <a:lnTo>
                      <a:pt x="847" y="3255"/>
                    </a:lnTo>
                    <a:cubicBezTo>
                      <a:pt x="880" y="3321"/>
                      <a:pt x="946" y="3365"/>
                      <a:pt x="1023" y="3365"/>
                    </a:cubicBezTo>
                    <a:cubicBezTo>
                      <a:pt x="1100" y="3365"/>
                      <a:pt x="1166" y="3321"/>
                      <a:pt x="1199" y="3255"/>
                    </a:cubicBezTo>
                    <a:lnTo>
                      <a:pt x="1419" y="2848"/>
                    </a:lnTo>
                    <a:lnTo>
                      <a:pt x="3244" y="2848"/>
                    </a:lnTo>
                    <a:cubicBezTo>
                      <a:pt x="3453" y="2848"/>
                      <a:pt x="3618" y="2672"/>
                      <a:pt x="3618" y="2474"/>
                    </a:cubicBezTo>
                    <a:lnTo>
                      <a:pt x="3618" y="374"/>
                    </a:lnTo>
                    <a:cubicBezTo>
                      <a:pt x="3618" y="165"/>
                      <a:pt x="3453" y="0"/>
                      <a:pt x="3244" y="0"/>
                    </a:cubicBezTo>
                    <a:lnTo>
                      <a:pt x="1716" y="0"/>
                    </a:lnTo>
                    <a:cubicBezTo>
                      <a:pt x="1628" y="0"/>
                      <a:pt x="1562" y="66"/>
                      <a:pt x="1562" y="143"/>
                    </a:cubicBezTo>
                    <a:cubicBezTo>
                      <a:pt x="1562" y="231"/>
                      <a:pt x="1628" y="297"/>
                      <a:pt x="1716" y="297"/>
                    </a:cubicBezTo>
                    <a:lnTo>
                      <a:pt x="3244" y="297"/>
                    </a:lnTo>
                    <a:cubicBezTo>
                      <a:pt x="3288" y="297"/>
                      <a:pt x="3321" y="330"/>
                      <a:pt x="3321" y="374"/>
                    </a:cubicBezTo>
                    <a:lnTo>
                      <a:pt x="3321" y="2474"/>
                    </a:lnTo>
                    <a:cubicBezTo>
                      <a:pt x="3321" y="2507"/>
                      <a:pt x="3288" y="2540"/>
                      <a:pt x="3244" y="2540"/>
                    </a:cubicBezTo>
                    <a:lnTo>
                      <a:pt x="1408" y="2540"/>
                    </a:lnTo>
                    <a:cubicBezTo>
                      <a:pt x="1309" y="2540"/>
                      <a:pt x="1210" y="2606"/>
                      <a:pt x="1155" y="2694"/>
                    </a:cubicBezTo>
                    <a:lnTo>
                      <a:pt x="1023" y="2947"/>
                    </a:lnTo>
                    <a:lnTo>
                      <a:pt x="891" y="2694"/>
                    </a:lnTo>
                    <a:cubicBezTo>
                      <a:pt x="836" y="2606"/>
                      <a:pt x="737" y="2540"/>
                      <a:pt x="638" y="2540"/>
                    </a:cubicBezTo>
                    <a:lnTo>
                      <a:pt x="374" y="2540"/>
                    </a:lnTo>
                    <a:cubicBezTo>
                      <a:pt x="330" y="2540"/>
                      <a:pt x="297" y="2507"/>
                      <a:pt x="297" y="2474"/>
                    </a:cubicBezTo>
                    <a:lnTo>
                      <a:pt x="297" y="374"/>
                    </a:lnTo>
                    <a:cubicBezTo>
                      <a:pt x="297" y="330"/>
                      <a:pt x="330" y="297"/>
                      <a:pt x="374" y="297"/>
                    </a:cubicBezTo>
                    <a:lnTo>
                      <a:pt x="1111" y="297"/>
                    </a:lnTo>
                    <a:cubicBezTo>
                      <a:pt x="1199" y="297"/>
                      <a:pt x="1265" y="231"/>
                      <a:pt x="1265" y="143"/>
                    </a:cubicBezTo>
                    <a:cubicBezTo>
                      <a:pt x="1265" y="66"/>
                      <a:pt x="1199"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76"/>
            <p:cNvGrpSpPr/>
            <p:nvPr/>
          </p:nvGrpSpPr>
          <p:grpSpPr>
            <a:xfrm>
              <a:off x="7479263" y="2818819"/>
              <a:ext cx="389589" cy="451698"/>
              <a:chOff x="6825585" y="2882859"/>
              <a:chExt cx="389589" cy="451698"/>
            </a:xfrm>
          </p:grpSpPr>
          <p:sp>
            <p:nvSpPr>
              <p:cNvPr id="5185" name="Google Shape;5185;p76"/>
              <p:cNvSpPr/>
              <p:nvPr/>
            </p:nvSpPr>
            <p:spPr>
              <a:xfrm>
                <a:off x="7000320" y="3045875"/>
                <a:ext cx="13563" cy="24668"/>
              </a:xfrm>
              <a:custGeom>
                <a:avLst/>
                <a:gdLst/>
                <a:ahLst/>
                <a:cxnLst/>
                <a:rect l="l" t="t" r="r" b="b"/>
                <a:pathLst>
                  <a:path w="309" h="562" extrusionOk="0">
                    <a:moveTo>
                      <a:pt x="154" y="1"/>
                    </a:moveTo>
                    <a:cubicBezTo>
                      <a:pt x="66" y="1"/>
                      <a:pt x="0" y="67"/>
                      <a:pt x="0" y="144"/>
                    </a:cubicBezTo>
                    <a:lnTo>
                      <a:pt x="0" y="407"/>
                    </a:lnTo>
                    <a:cubicBezTo>
                      <a:pt x="0" y="495"/>
                      <a:pt x="66" y="561"/>
                      <a:pt x="154" y="561"/>
                    </a:cubicBezTo>
                    <a:cubicBezTo>
                      <a:pt x="242" y="561"/>
                      <a:pt x="308" y="495"/>
                      <a:pt x="308" y="407"/>
                    </a:cubicBezTo>
                    <a:lnTo>
                      <a:pt x="308" y="144"/>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6908103" y="3284342"/>
                <a:ext cx="54602" cy="13563"/>
              </a:xfrm>
              <a:custGeom>
                <a:avLst/>
                <a:gdLst/>
                <a:ahLst/>
                <a:cxnLst/>
                <a:rect l="l" t="t" r="r" b="b"/>
                <a:pathLst>
                  <a:path w="1244" h="309" extrusionOk="0">
                    <a:moveTo>
                      <a:pt x="144" y="0"/>
                    </a:moveTo>
                    <a:cubicBezTo>
                      <a:pt x="67" y="0"/>
                      <a:pt x="1" y="66"/>
                      <a:pt x="1" y="154"/>
                    </a:cubicBezTo>
                    <a:cubicBezTo>
                      <a:pt x="1" y="231"/>
                      <a:pt x="67" y="308"/>
                      <a:pt x="144" y="308"/>
                    </a:cubicBezTo>
                    <a:lnTo>
                      <a:pt x="1090" y="308"/>
                    </a:lnTo>
                    <a:cubicBezTo>
                      <a:pt x="1167" y="308"/>
                      <a:pt x="1244" y="231"/>
                      <a:pt x="1244" y="154"/>
                    </a:cubicBezTo>
                    <a:cubicBezTo>
                      <a:pt x="1244" y="66"/>
                      <a:pt x="1167"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6"/>
              <p:cNvSpPr/>
              <p:nvPr/>
            </p:nvSpPr>
            <p:spPr>
              <a:xfrm>
                <a:off x="7133051" y="2882859"/>
                <a:ext cx="82123" cy="151473"/>
              </a:xfrm>
              <a:custGeom>
                <a:avLst/>
                <a:gdLst/>
                <a:ahLst/>
                <a:cxnLst/>
                <a:rect l="l" t="t" r="r" b="b"/>
                <a:pathLst>
                  <a:path w="1871" h="3451" extrusionOk="0">
                    <a:moveTo>
                      <a:pt x="552" y="0"/>
                    </a:moveTo>
                    <a:cubicBezTo>
                      <a:pt x="515" y="0"/>
                      <a:pt x="479" y="14"/>
                      <a:pt x="452" y="42"/>
                    </a:cubicBezTo>
                    <a:lnTo>
                      <a:pt x="67" y="415"/>
                    </a:lnTo>
                    <a:cubicBezTo>
                      <a:pt x="1" y="481"/>
                      <a:pt x="1" y="569"/>
                      <a:pt x="67" y="635"/>
                    </a:cubicBezTo>
                    <a:cubicBezTo>
                      <a:pt x="94" y="663"/>
                      <a:pt x="133" y="677"/>
                      <a:pt x="171" y="677"/>
                    </a:cubicBezTo>
                    <a:cubicBezTo>
                      <a:pt x="210" y="677"/>
                      <a:pt x="248" y="663"/>
                      <a:pt x="276" y="635"/>
                    </a:cubicBezTo>
                    <a:lnTo>
                      <a:pt x="550" y="360"/>
                    </a:lnTo>
                    <a:lnTo>
                      <a:pt x="1342" y="1141"/>
                    </a:lnTo>
                    <a:lnTo>
                      <a:pt x="1199" y="1141"/>
                    </a:lnTo>
                    <a:cubicBezTo>
                      <a:pt x="1045" y="1141"/>
                      <a:pt x="924" y="1262"/>
                      <a:pt x="924" y="1405"/>
                    </a:cubicBezTo>
                    <a:lnTo>
                      <a:pt x="924" y="3308"/>
                    </a:lnTo>
                    <a:cubicBezTo>
                      <a:pt x="924" y="3385"/>
                      <a:pt x="1001" y="3451"/>
                      <a:pt x="1078" y="3451"/>
                    </a:cubicBezTo>
                    <a:cubicBezTo>
                      <a:pt x="1166" y="3451"/>
                      <a:pt x="1232" y="3385"/>
                      <a:pt x="1232" y="3308"/>
                    </a:cubicBezTo>
                    <a:lnTo>
                      <a:pt x="1232" y="1438"/>
                    </a:lnTo>
                    <a:lnTo>
                      <a:pt x="1705" y="1438"/>
                    </a:lnTo>
                    <a:cubicBezTo>
                      <a:pt x="1771" y="1438"/>
                      <a:pt x="1826" y="1405"/>
                      <a:pt x="1848" y="1350"/>
                    </a:cubicBezTo>
                    <a:cubicBezTo>
                      <a:pt x="1870" y="1295"/>
                      <a:pt x="1859" y="1229"/>
                      <a:pt x="1815" y="1185"/>
                    </a:cubicBezTo>
                    <a:lnTo>
                      <a:pt x="660" y="42"/>
                    </a:lnTo>
                    <a:cubicBezTo>
                      <a:pt x="627" y="14"/>
                      <a:pt x="58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6"/>
              <p:cNvSpPr/>
              <p:nvPr/>
            </p:nvSpPr>
            <p:spPr>
              <a:xfrm>
                <a:off x="7099254" y="2918105"/>
                <a:ext cx="41566" cy="116710"/>
              </a:xfrm>
              <a:custGeom>
                <a:avLst/>
                <a:gdLst/>
                <a:ahLst/>
                <a:cxnLst/>
                <a:rect l="l" t="t" r="r" b="b"/>
                <a:pathLst>
                  <a:path w="947" h="2659" extrusionOk="0">
                    <a:moveTo>
                      <a:pt x="507" y="0"/>
                    </a:moveTo>
                    <a:cubicBezTo>
                      <a:pt x="468" y="0"/>
                      <a:pt x="430" y="14"/>
                      <a:pt x="397" y="41"/>
                    </a:cubicBezTo>
                    <a:lnTo>
                      <a:pt x="56" y="382"/>
                    </a:lnTo>
                    <a:cubicBezTo>
                      <a:pt x="12" y="426"/>
                      <a:pt x="1" y="492"/>
                      <a:pt x="23" y="547"/>
                    </a:cubicBezTo>
                    <a:cubicBezTo>
                      <a:pt x="45" y="602"/>
                      <a:pt x="100" y="646"/>
                      <a:pt x="166" y="646"/>
                    </a:cubicBezTo>
                    <a:lnTo>
                      <a:pt x="639" y="646"/>
                    </a:lnTo>
                    <a:lnTo>
                      <a:pt x="639" y="2505"/>
                    </a:lnTo>
                    <a:cubicBezTo>
                      <a:pt x="639" y="2593"/>
                      <a:pt x="705" y="2659"/>
                      <a:pt x="793" y="2659"/>
                    </a:cubicBezTo>
                    <a:cubicBezTo>
                      <a:pt x="881" y="2659"/>
                      <a:pt x="947" y="2593"/>
                      <a:pt x="947" y="2505"/>
                    </a:cubicBezTo>
                    <a:lnTo>
                      <a:pt x="947" y="613"/>
                    </a:lnTo>
                    <a:cubicBezTo>
                      <a:pt x="947" y="459"/>
                      <a:pt x="826" y="338"/>
                      <a:pt x="672" y="338"/>
                    </a:cubicBezTo>
                    <a:lnTo>
                      <a:pt x="529" y="338"/>
                    </a:lnTo>
                    <a:lnTo>
                      <a:pt x="617" y="261"/>
                    </a:lnTo>
                    <a:cubicBezTo>
                      <a:pt x="672" y="195"/>
                      <a:pt x="672" y="107"/>
                      <a:pt x="617" y="41"/>
                    </a:cubicBezTo>
                    <a:cubicBezTo>
                      <a:pt x="584" y="14"/>
                      <a:pt x="545"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6825585" y="2911608"/>
                <a:ext cx="275645" cy="422948"/>
              </a:xfrm>
              <a:custGeom>
                <a:avLst/>
                <a:gdLst/>
                <a:ahLst/>
                <a:cxnLst/>
                <a:rect l="l" t="t" r="r" b="b"/>
                <a:pathLst>
                  <a:path w="6280" h="9636" extrusionOk="0">
                    <a:moveTo>
                      <a:pt x="5191" y="2554"/>
                    </a:moveTo>
                    <a:lnTo>
                      <a:pt x="5191" y="3137"/>
                    </a:lnTo>
                    <a:cubicBezTo>
                      <a:pt x="5191" y="3280"/>
                      <a:pt x="5235" y="3422"/>
                      <a:pt x="5323" y="3532"/>
                    </a:cubicBezTo>
                    <a:lnTo>
                      <a:pt x="5763" y="4137"/>
                    </a:lnTo>
                    <a:cubicBezTo>
                      <a:pt x="5774" y="4148"/>
                      <a:pt x="5774" y="4170"/>
                      <a:pt x="5763" y="4170"/>
                    </a:cubicBezTo>
                    <a:lnTo>
                      <a:pt x="5510" y="4302"/>
                    </a:lnTo>
                    <a:cubicBezTo>
                      <a:pt x="5312" y="4401"/>
                      <a:pt x="5191" y="4588"/>
                      <a:pt x="5191" y="4808"/>
                    </a:cubicBezTo>
                    <a:cubicBezTo>
                      <a:pt x="5191" y="5006"/>
                      <a:pt x="5147" y="5182"/>
                      <a:pt x="5070" y="5347"/>
                    </a:cubicBezTo>
                    <a:cubicBezTo>
                      <a:pt x="5000" y="5357"/>
                      <a:pt x="4932" y="5362"/>
                      <a:pt x="4864" y="5362"/>
                    </a:cubicBezTo>
                    <a:cubicBezTo>
                      <a:pt x="4497" y="5362"/>
                      <a:pt x="4173" y="5222"/>
                      <a:pt x="3959" y="5083"/>
                    </a:cubicBezTo>
                    <a:cubicBezTo>
                      <a:pt x="3935" y="5069"/>
                      <a:pt x="3910" y="5063"/>
                      <a:pt x="3885" y="5063"/>
                    </a:cubicBezTo>
                    <a:cubicBezTo>
                      <a:pt x="3832" y="5063"/>
                      <a:pt x="3781" y="5093"/>
                      <a:pt x="3750" y="5138"/>
                    </a:cubicBezTo>
                    <a:cubicBezTo>
                      <a:pt x="3706" y="5204"/>
                      <a:pt x="3728" y="5303"/>
                      <a:pt x="3794" y="5347"/>
                    </a:cubicBezTo>
                    <a:cubicBezTo>
                      <a:pt x="4058" y="5501"/>
                      <a:pt x="4421" y="5666"/>
                      <a:pt x="4861" y="5666"/>
                    </a:cubicBezTo>
                    <a:cubicBezTo>
                      <a:pt x="4630" y="5919"/>
                      <a:pt x="4289" y="6084"/>
                      <a:pt x="3915" y="6084"/>
                    </a:cubicBezTo>
                    <a:lnTo>
                      <a:pt x="2541" y="6084"/>
                    </a:lnTo>
                    <a:cubicBezTo>
                      <a:pt x="2453" y="6084"/>
                      <a:pt x="2387" y="6150"/>
                      <a:pt x="2387" y="6238"/>
                    </a:cubicBezTo>
                    <a:cubicBezTo>
                      <a:pt x="2387" y="6326"/>
                      <a:pt x="2453" y="6392"/>
                      <a:pt x="2541" y="6392"/>
                    </a:cubicBezTo>
                    <a:lnTo>
                      <a:pt x="3388" y="6392"/>
                    </a:lnTo>
                    <a:lnTo>
                      <a:pt x="3388" y="7656"/>
                    </a:lnTo>
                    <a:lnTo>
                      <a:pt x="1298" y="7656"/>
                    </a:lnTo>
                    <a:lnTo>
                      <a:pt x="1298" y="5479"/>
                    </a:lnTo>
                    <a:cubicBezTo>
                      <a:pt x="1364" y="5490"/>
                      <a:pt x="1430" y="5501"/>
                      <a:pt x="1496" y="5501"/>
                    </a:cubicBezTo>
                    <a:cubicBezTo>
                      <a:pt x="1793" y="5501"/>
                      <a:pt x="2035" y="5248"/>
                      <a:pt x="2035" y="4951"/>
                    </a:cubicBezTo>
                    <a:lnTo>
                      <a:pt x="2035" y="2609"/>
                    </a:lnTo>
                    <a:cubicBezTo>
                      <a:pt x="2035" y="2576"/>
                      <a:pt x="2068" y="2554"/>
                      <a:pt x="2101" y="2554"/>
                    </a:cubicBezTo>
                    <a:close/>
                    <a:moveTo>
                      <a:pt x="2367" y="0"/>
                    </a:moveTo>
                    <a:cubicBezTo>
                      <a:pt x="2323" y="0"/>
                      <a:pt x="2280" y="20"/>
                      <a:pt x="2255" y="57"/>
                    </a:cubicBezTo>
                    <a:lnTo>
                      <a:pt x="1969" y="409"/>
                    </a:lnTo>
                    <a:lnTo>
                      <a:pt x="1760" y="68"/>
                    </a:lnTo>
                    <a:cubicBezTo>
                      <a:pt x="1732" y="26"/>
                      <a:pt x="1685" y="1"/>
                      <a:pt x="1635" y="1"/>
                    </a:cubicBezTo>
                    <a:cubicBezTo>
                      <a:pt x="1607" y="1"/>
                      <a:pt x="1578" y="9"/>
                      <a:pt x="1551" y="24"/>
                    </a:cubicBezTo>
                    <a:cubicBezTo>
                      <a:pt x="1485" y="68"/>
                      <a:pt x="1463" y="156"/>
                      <a:pt x="1507" y="233"/>
                    </a:cubicBezTo>
                    <a:lnTo>
                      <a:pt x="1683" y="519"/>
                    </a:lnTo>
                    <a:lnTo>
                      <a:pt x="1485" y="519"/>
                    </a:lnTo>
                    <a:cubicBezTo>
                      <a:pt x="671" y="519"/>
                      <a:pt x="0" y="1179"/>
                      <a:pt x="0" y="2004"/>
                    </a:cubicBezTo>
                    <a:lnTo>
                      <a:pt x="0" y="2422"/>
                    </a:lnTo>
                    <a:cubicBezTo>
                      <a:pt x="0" y="2510"/>
                      <a:pt x="66" y="2576"/>
                      <a:pt x="154" y="2576"/>
                    </a:cubicBezTo>
                    <a:cubicBezTo>
                      <a:pt x="242" y="2576"/>
                      <a:pt x="308" y="2510"/>
                      <a:pt x="308" y="2422"/>
                    </a:cubicBezTo>
                    <a:lnTo>
                      <a:pt x="308" y="2004"/>
                    </a:lnTo>
                    <a:cubicBezTo>
                      <a:pt x="308" y="1344"/>
                      <a:pt x="836" y="816"/>
                      <a:pt x="1485" y="816"/>
                    </a:cubicBezTo>
                    <a:lnTo>
                      <a:pt x="5059" y="816"/>
                    </a:lnTo>
                    <a:cubicBezTo>
                      <a:pt x="5565" y="816"/>
                      <a:pt x="5983" y="1234"/>
                      <a:pt x="5983" y="1740"/>
                    </a:cubicBezTo>
                    <a:cubicBezTo>
                      <a:pt x="5983" y="2026"/>
                      <a:pt x="5752" y="2246"/>
                      <a:pt x="5477" y="2246"/>
                    </a:cubicBezTo>
                    <a:lnTo>
                      <a:pt x="2101" y="2246"/>
                    </a:lnTo>
                    <a:cubicBezTo>
                      <a:pt x="1892" y="2246"/>
                      <a:pt x="1738" y="2411"/>
                      <a:pt x="1738" y="2609"/>
                    </a:cubicBezTo>
                    <a:lnTo>
                      <a:pt x="1738" y="4951"/>
                    </a:lnTo>
                    <a:cubicBezTo>
                      <a:pt x="1738" y="5083"/>
                      <a:pt x="1628" y="5193"/>
                      <a:pt x="1485" y="5193"/>
                    </a:cubicBezTo>
                    <a:cubicBezTo>
                      <a:pt x="836" y="5193"/>
                      <a:pt x="297" y="4665"/>
                      <a:pt x="297" y="4005"/>
                    </a:cubicBezTo>
                    <a:lnTo>
                      <a:pt x="297" y="3027"/>
                    </a:lnTo>
                    <a:cubicBezTo>
                      <a:pt x="297" y="2939"/>
                      <a:pt x="231" y="2873"/>
                      <a:pt x="154" y="2873"/>
                    </a:cubicBezTo>
                    <a:cubicBezTo>
                      <a:pt x="66" y="2873"/>
                      <a:pt x="0" y="2939"/>
                      <a:pt x="0" y="3027"/>
                    </a:cubicBezTo>
                    <a:lnTo>
                      <a:pt x="0" y="4005"/>
                    </a:lnTo>
                    <a:cubicBezTo>
                      <a:pt x="0" y="4654"/>
                      <a:pt x="418" y="5204"/>
                      <a:pt x="990" y="5413"/>
                    </a:cubicBezTo>
                    <a:lnTo>
                      <a:pt x="990" y="7656"/>
                    </a:lnTo>
                    <a:lnTo>
                      <a:pt x="902" y="7656"/>
                    </a:lnTo>
                    <a:cubicBezTo>
                      <a:pt x="748" y="7656"/>
                      <a:pt x="616" y="7788"/>
                      <a:pt x="616" y="7931"/>
                    </a:cubicBezTo>
                    <a:lnTo>
                      <a:pt x="616" y="8767"/>
                    </a:lnTo>
                    <a:cubicBezTo>
                      <a:pt x="616" y="8954"/>
                      <a:pt x="737" y="9108"/>
                      <a:pt x="913" y="9163"/>
                    </a:cubicBezTo>
                    <a:lnTo>
                      <a:pt x="2376" y="9614"/>
                    </a:lnTo>
                    <a:cubicBezTo>
                      <a:pt x="2409" y="9625"/>
                      <a:pt x="2453" y="9636"/>
                      <a:pt x="2497" y="9636"/>
                    </a:cubicBezTo>
                    <a:cubicBezTo>
                      <a:pt x="2541" y="9636"/>
                      <a:pt x="2574" y="9625"/>
                      <a:pt x="2618" y="9614"/>
                    </a:cubicBezTo>
                    <a:lnTo>
                      <a:pt x="3289" y="9405"/>
                    </a:lnTo>
                    <a:cubicBezTo>
                      <a:pt x="3366" y="9383"/>
                      <a:pt x="3410" y="9295"/>
                      <a:pt x="3388" y="9218"/>
                    </a:cubicBezTo>
                    <a:cubicBezTo>
                      <a:pt x="3369" y="9154"/>
                      <a:pt x="3306" y="9113"/>
                      <a:pt x="3241" y="9113"/>
                    </a:cubicBezTo>
                    <a:cubicBezTo>
                      <a:pt x="3228" y="9113"/>
                      <a:pt x="3214" y="9115"/>
                      <a:pt x="3201" y="9119"/>
                    </a:cubicBezTo>
                    <a:lnTo>
                      <a:pt x="2530" y="9328"/>
                    </a:lnTo>
                    <a:lnTo>
                      <a:pt x="2464" y="9328"/>
                    </a:lnTo>
                    <a:lnTo>
                      <a:pt x="1001" y="8877"/>
                    </a:lnTo>
                    <a:cubicBezTo>
                      <a:pt x="957" y="8866"/>
                      <a:pt x="924" y="8822"/>
                      <a:pt x="924" y="8767"/>
                    </a:cubicBezTo>
                    <a:lnTo>
                      <a:pt x="924" y="7953"/>
                    </a:lnTo>
                    <a:lnTo>
                      <a:pt x="4069" y="7953"/>
                    </a:lnTo>
                    <a:lnTo>
                      <a:pt x="4069" y="8767"/>
                    </a:lnTo>
                    <a:cubicBezTo>
                      <a:pt x="4069" y="8822"/>
                      <a:pt x="4036" y="8866"/>
                      <a:pt x="3992" y="8877"/>
                    </a:cubicBezTo>
                    <a:lnTo>
                      <a:pt x="3772" y="8943"/>
                    </a:lnTo>
                    <a:cubicBezTo>
                      <a:pt x="3695" y="8965"/>
                      <a:pt x="3652" y="9053"/>
                      <a:pt x="3673" y="9130"/>
                    </a:cubicBezTo>
                    <a:cubicBezTo>
                      <a:pt x="3701" y="9194"/>
                      <a:pt x="3758" y="9235"/>
                      <a:pt x="3820" y="9235"/>
                    </a:cubicBezTo>
                    <a:cubicBezTo>
                      <a:pt x="3834" y="9235"/>
                      <a:pt x="3847" y="9233"/>
                      <a:pt x="3860" y="9229"/>
                    </a:cubicBezTo>
                    <a:lnTo>
                      <a:pt x="4080" y="9163"/>
                    </a:lnTo>
                    <a:cubicBezTo>
                      <a:pt x="4256" y="9108"/>
                      <a:pt x="4366" y="8954"/>
                      <a:pt x="4366" y="8767"/>
                    </a:cubicBezTo>
                    <a:lnTo>
                      <a:pt x="4366" y="7931"/>
                    </a:lnTo>
                    <a:cubicBezTo>
                      <a:pt x="4366" y="7777"/>
                      <a:pt x="4245" y="7656"/>
                      <a:pt x="4091" y="7656"/>
                    </a:cubicBezTo>
                    <a:lnTo>
                      <a:pt x="3684" y="7656"/>
                    </a:lnTo>
                    <a:lnTo>
                      <a:pt x="3684" y="6392"/>
                    </a:lnTo>
                    <a:lnTo>
                      <a:pt x="3904" y="6392"/>
                    </a:lnTo>
                    <a:cubicBezTo>
                      <a:pt x="4784" y="6392"/>
                      <a:pt x="5488" y="5677"/>
                      <a:pt x="5488" y="4808"/>
                    </a:cubicBezTo>
                    <a:cubicBezTo>
                      <a:pt x="5488" y="4709"/>
                      <a:pt x="5543" y="4610"/>
                      <a:pt x="5642" y="4566"/>
                    </a:cubicBezTo>
                    <a:lnTo>
                      <a:pt x="5895" y="4445"/>
                    </a:lnTo>
                    <a:cubicBezTo>
                      <a:pt x="5972" y="4401"/>
                      <a:pt x="6038" y="4324"/>
                      <a:pt x="6060" y="4225"/>
                    </a:cubicBezTo>
                    <a:cubicBezTo>
                      <a:pt x="6082" y="4137"/>
                      <a:pt x="6060" y="4038"/>
                      <a:pt x="6005" y="3961"/>
                    </a:cubicBezTo>
                    <a:lnTo>
                      <a:pt x="5565" y="3356"/>
                    </a:lnTo>
                    <a:cubicBezTo>
                      <a:pt x="5510" y="3291"/>
                      <a:pt x="5488" y="3214"/>
                      <a:pt x="5488" y="3137"/>
                    </a:cubicBezTo>
                    <a:lnTo>
                      <a:pt x="5488" y="2554"/>
                    </a:lnTo>
                    <a:cubicBezTo>
                      <a:pt x="5928" y="2543"/>
                      <a:pt x="6280" y="2180"/>
                      <a:pt x="6280" y="1740"/>
                    </a:cubicBezTo>
                    <a:cubicBezTo>
                      <a:pt x="6280" y="1069"/>
                      <a:pt x="5730" y="519"/>
                      <a:pt x="5059" y="519"/>
                    </a:cubicBezTo>
                    <a:lnTo>
                      <a:pt x="2266" y="519"/>
                    </a:lnTo>
                    <a:lnTo>
                      <a:pt x="2486" y="244"/>
                    </a:lnTo>
                    <a:cubicBezTo>
                      <a:pt x="2541" y="178"/>
                      <a:pt x="2530" y="90"/>
                      <a:pt x="2464" y="35"/>
                    </a:cubicBezTo>
                    <a:cubicBezTo>
                      <a:pt x="2435" y="12"/>
                      <a:pt x="2401" y="0"/>
                      <a:pt x="2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76"/>
            <p:cNvGrpSpPr/>
            <p:nvPr/>
          </p:nvGrpSpPr>
          <p:grpSpPr>
            <a:xfrm>
              <a:off x="7509921" y="3484787"/>
              <a:ext cx="328272" cy="451347"/>
              <a:chOff x="6922104" y="3525180"/>
              <a:chExt cx="328272" cy="451347"/>
            </a:xfrm>
          </p:grpSpPr>
          <p:sp>
            <p:nvSpPr>
              <p:cNvPr id="5191" name="Google Shape;5191;p76"/>
              <p:cNvSpPr/>
              <p:nvPr/>
            </p:nvSpPr>
            <p:spPr>
              <a:xfrm>
                <a:off x="7149467" y="3688328"/>
                <a:ext cx="13080" cy="24668"/>
              </a:xfrm>
              <a:custGeom>
                <a:avLst/>
                <a:gdLst/>
                <a:ahLst/>
                <a:cxnLst/>
                <a:rect l="l" t="t" r="r" b="b"/>
                <a:pathLst>
                  <a:path w="298" h="562" extrusionOk="0">
                    <a:moveTo>
                      <a:pt x="154" y="1"/>
                    </a:moveTo>
                    <a:cubicBezTo>
                      <a:pt x="67" y="1"/>
                      <a:pt x="1" y="67"/>
                      <a:pt x="1" y="144"/>
                    </a:cubicBezTo>
                    <a:lnTo>
                      <a:pt x="1" y="408"/>
                    </a:lnTo>
                    <a:cubicBezTo>
                      <a:pt x="1" y="496"/>
                      <a:pt x="67" y="562"/>
                      <a:pt x="154" y="562"/>
                    </a:cubicBezTo>
                    <a:cubicBezTo>
                      <a:pt x="231" y="562"/>
                      <a:pt x="297" y="496"/>
                      <a:pt x="297" y="408"/>
                    </a:cubicBez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6922104" y="3525180"/>
                <a:ext cx="328272" cy="451347"/>
              </a:xfrm>
              <a:custGeom>
                <a:avLst/>
                <a:gdLst/>
                <a:ahLst/>
                <a:cxnLst/>
                <a:rect l="l" t="t" r="r" b="b"/>
                <a:pathLst>
                  <a:path w="7479" h="10283" extrusionOk="0">
                    <a:moveTo>
                      <a:pt x="1354" y="2948"/>
                    </a:moveTo>
                    <a:cubicBezTo>
                      <a:pt x="1925" y="2948"/>
                      <a:pt x="2398" y="3410"/>
                      <a:pt x="2398" y="3993"/>
                    </a:cubicBezTo>
                    <a:cubicBezTo>
                      <a:pt x="2398" y="4575"/>
                      <a:pt x="1925" y="5048"/>
                      <a:pt x="1354" y="5048"/>
                    </a:cubicBezTo>
                    <a:cubicBezTo>
                      <a:pt x="771" y="5048"/>
                      <a:pt x="298" y="4575"/>
                      <a:pt x="298" y="3993"/>
                    </a:cubicBezTo>
                    <a:cubicBezTo>
                      <a:pt x="298" y="3410"/>
                      <a:pt x="771" y="2948"/>
                      <a:pt x="1354" y="2948"/>
                    </a:cubicBezTo>
                    <a:close/>
                    <a:moveTo>
                      <a:pt x="6258" y="1474"/>
                    </a:moveTo>
                    <a:cubicBezTo>
                      <a:pt x="6764" y="1474"/>
                      <a:pt x="7182" y="1892"/>
                      <a:pt x="7182" y="2398"/>
                    </a:cubicBezTo>
                    <a:cubicBezTo>
                      <a:pt x="7182" y="2684"/>
                      <a:pt x="6951" y="2904"/>
                      <a:pt x="6665" y="2904"/>
                    </a:cubicBezTo>
                    <a:lnTo>
                      <a:pt x="5906" y="2904"/>
                    </a:lnTo>
                    <a:cubicBezTo>
                      <a:pt x="5829" y="2904"/>
                      <a:pt x="5763" y="2970"/>
                      <a:pt x="5763" y="3058"/>
                    </a:cubicBezTo>
                    <a:cubicBezTo>
                      <a:pt x="5763" y="3146"/>
                      <a:pt x="5829" y="3212"/>
                      <a:pt x="5906" y="3212"/>
                    </a:cubicBezTo>
                    <a:lnTo>
                      <a:pt x="6390" y="3212"/>
                    </a:lnTo>
                    <a:lnTo>
                      <a:pt x="6390" y="3795"/>
                    </a:lnTo>
                    <a:cubicBezTo>
                      <a:pt x="6390" y="3938"/>
                      <a:pt x="6434" y="4081"/>
                      <a:pt x="6522" y="4191"/>
                    </a:cubicBezTo>
                    <a:lnTo>
                      <a:pt x="6962" y="4795"/>
                    </a:lnTo>
                    <a:cubicBezTo>
                      <a:pt x="6973" y="4806"/>
                      <a:pt x="6962" y="4828"/>
                      <a:pt x="6951" y="4828"/>
                    </a:cubicBezTo>
                    <a:lnTo>
                      <a:pt x="6962" y="4828"/>
                    </a:lnTo>
                    <a:lnTo>
                      <a:pt x="6698" y="4960"/>
                    </a:lnTo>
                    <a:cubicBezTo>
                      <a:pt x="6511" y="5059"/>
                      <a:pt x="6390" y="5246"/>
                      <a:pt x="6390" y="5466"/>
                    </a:cubicBezTo>
                    <a:cubicBezTo>
                      <a:pt x="6390" y="5664"/>
                      <a:pt x="6346" y="5840"/>
                      <a:pt x="6269" y="6005"/>
                    </a:cubicBezTo>
                    <a:cubicBezTo>
                      <a:pt x="6198" y="6015"/>
                      <a:pt x="6128" y="6020"/>
                      <a:pt x="6060" y="6020"/>
                    </a:cubicBezTo>
                    <a:cubicBezTo>
                      <a:pt x="5688" y="6020"/>
                      <a:pt x="5372" y="5881"/>
                      <a:pt x="5159" y="5741"/>
                    </a:cubicBezTo>
                    <a:cubicBezTo>
                      <a:pt x="5134" y="5727"/>
                      <a:pt x="5109" y="5721"/>
                      <a:pt x="5085" y="5721"/>
                    </a:cubicBezTo>
                    <a:cubicBezTo>
                      <a:pt x="5031" y="5721"/>
                      <a:pt x="4980" y="5751"/>
                      <a:pt x="4950" y="5796"/>
                    </a:cubicBezTo>
                    <a:cubicBezTo>
                      <a:pt x="4906" y="5862"/>
                      <a:pt x="4928" y="5961"/>
                      <a:pt x="4994" y="6005"/>
                    </a:cubicBezTo>
                    <a:cubicBezTo>
                      <a:pt x="5247" y="6159"/>
                      <a:pt x="5620" y="6324"/>
                      <a:pt x="6060" y="6324"/>
                    </a:cubicBezTo>
                    <a:cubicBezTo>
                      <a:pt x="5818" y="6577"/>
                      <a:pt x="5488" y="6742"/>
                      <a:pt x="5104" y="6742"/>
                    </a:cubicBezTo>
                    <a:lnTo>
                      <a:pt x="3740" y="6742"/>
                    </a:lnTo>
                    <a:cubicBezTo>
                      <a:pt x="3652" y="6742"/>
                      <a:pt x="3586" y="6808"/>
                      <a:pt x="3586" y="6896"/>
                    </a:cubicBezTo>
                    <a:cubicBezTo>
                      <a:pt x="3586" y="6984"/>
                      <a:pt x="3652" y="7050"/>
                      <a:pt x="3740" y="7050"/>
                    </a:cubicBezTo>
                    <a:lnTo>
                      <a:pt x="4576" y="7050"/>
                    </a:lnTo>
                    <a:lnTo>
                      <a:pt x="4576" y="8315"/>
                    </a:lnTo>
                    <a:lnTo>
                      <a:pt x="2497" y="8315"/>
                    </a:lnTo>
                    <a:lnTo>
                      <a:pt x="2497" y="6137"/>
                    </a:lnTo>
                    <a:cubicBezTo>
                      <a:pt x="2552" y="6148"/>
                      <a:pt x="2618" y="6159"/>
                      <a:pt x="2684" y="6159"/>
                    </a:cubicBezTo>
                    <a:cubicBezTo>
                      <a:pt x="2992" y="6159"/>
                      <a:pt x="3234" y="5906"/>
                      <a:pt x="3234" y="5609"/>
                    </a:cubicBezTo>
                    <a:lnTo>
                      <a:pt x="3234" y="3267"/>
                    </a:lnTo>
                    <a:cubicBezTo>
                      <a:pt x="3234" y="3234"/>
                      <a:pt x="3256" y="3212"/>
                      <a:pt x="3289" y="3212"/>
                    </a:cubicBezTo>
                    <a:lnTo>
                      <a:pt x="5313" y="3212"/>
                    </a:lnTo>
                    <a:cubicBezTo>
                      <a:pt x="5389" y="3212"/>
                      <a:pt x="5455" y="3146"/>
                      <a:pt x="5455" y="3058"/>
                    </a:cubicBezTo>
                    <a:cubicBezTo>
                      <a:pt x="5455" y="2970"/>
                      <a:pt x="5389" y="2904"/>
                      <a:pt x="5313" y="2904"/>
                    </a:cubicBezTo>
                    <a:lnTo>
                      <a:pt x="3289" y="2904"/>
                    </a:lnTo>
                    <a:cubicBezTo>
                      <a:pt x="3091" y="2904"/>
                      <a:pt x="2937" y="3069"/>
                      <a:pt x="2937" y="3267"/>
                    </a:cubicBezTo>
                    <a:lnTo>
                      <a:pt x="2937" y="5609"/>
                    </a:lnTo>
                    <a:cubicBezTo>
                      <a:pt x="2937" y="5741"/>
                      <a:pt x="2827" y="5851"/>
                      <a:pt x="2684" y="5851"/>
                    </a:cubicBezTo>
                    <a:cubicBezTo>
                      <a:pt x="2277" y="5851"/>
                      <a:pt x="1903" y="5642"/>
                      <a:pt x="1683" y="5301"/>
                    </a:cubicBezTo>
                    <a:cubicBezTo>
                      <a:pt x="2266" y="5158"/>
                      <a:pt x="2706" y="4619"/>
                      <a:pt x="2706" y="3993"/>
                    </a:cubicBezTo>
                    <a:cubicBezTo>
                      <a:pt x="2706" y="3300"/>
                      <a:pt x="2178" y="2728"/>
                      <a:pt x="1496" y="2651"/>
                    </a:cubicBezTo>
                    <a:cubicBezTo>
                      <a:pt x="1507" y="2145"/>
                      <a:pt x="1837" y="1694"/>
                      <a:pt x="2310" y="1540"/>
                    </a:cubicBezTo>
                    <a:cubicBezTo>
                      <a:pt x="2398" y="2189"/>
                      <a:pt x="2970" y="2706"/>
                      <a:pt x="3652" y="2706"/>
                    </a:cubicBezTo>
                    <a:cubicBezTo>
                      <a:pt x="4334" y="2706"/>
                      <a:pt x="4939" y="2167"/>
                      <a:pt x="4994" y="1474"/>
                    </a:cubicBezTo>
                    <a:close/>
                    <a:moveTo>
                      <a:pt x="3652" y="1"/>
                    </a:moveTo>
                    <a:cubicBezTo>
                      <a:pt x="3344" y="1"/>
                      <a:pt x="3036" y="111"/>
                      <a:pt x="2794" y="298"/>
                    </a:cubicBezTo>
                    <a:cubicBezTo>
                      <a:pt x="2728" y="353"/>
                      <a:pt x="2728" y="452"/>
                      <a:pt x="2772" y="518"/>
                    </a:cubicBezTo>
                    <a:cubicBezTo>
                      <a:pt x="2804" y="550"/>
                      <a:pt x="2851" y="567"/>
                      <a:pt x="2898" y="567"/>
                    </a:cubicBezTo>
                    <a:cubicBezTo>
                      <a:pt x="2931" y="567"/>
                      <a:pt x="2965" y="558"/>
                      <a:pt x="2992" y="540"/>
                    </a:cubicBezTo>
                    <a:cubicBezTo>
                      <a:pt x="3179" y="386"/>
                      <a:pt x="3410" y="298"/>
                      <a:pt x="3652" y="298"/>
                    </a:cubicBezTo>
                    <a:cubicBezTo>
                      <a:pt x="4224" y="298"/>
                      <a:pt x="4697" y="770"/>
                      <a:pt x="4697" y="1353"/>
                    </a:cubicBezTo>
                    <a:cubicBezTo>
                      <a:pt x="4697" y="1925"/>
                      <a:pt x="4224" y="2398"/>
                      <a:pt x="3652" y="2398"/>
                    </a:cubicBezTo>
                    <a:cubicBezTo>
                      <a:pt x="3069" y="2398"/>
                      <a:pt x="2596" y="1925"/>
                      <a:pt x="2596" y="1353"/>
                    </a:cubicBezTo>
                    <a:cubicBezTo>
                      <a:pt x="2596" y="1221"/>
                      <a:pt x="2618" y="1089"/>
                      <a:pt x="2673" y="968"/>
                    </a:cubicBezTo>
                    <a:cubicBezTo>
                      <a:pt x="2706" y="891"/>
                      <a:pt x="2662" y="803"/>
                      <a:pt x="2585" y="770"/>
                    </a:cubicBezTo>
                    <a:cubicBezTo>
                      <a:pt x="2568" y="763"/>
                      <a:pt x="2549" y="759"/>
                      <a:pt x="2531" y="759"/>
                    </a:cubicBezTo>
                    <a:cubicBezTo>
                      <a:pt x="2471" y="759"/>
                      <a:pt x="2413" y="799"/>
                      <a:pt x="2387" y="858"/>
                    </a:cubicBezTo>
                    <a:cubicBezTo>
                      <a:pt x="2343" y="968"/>
                      <a:pt x="2310" y="1100"/>
                      <a:pt x="2299" y="1221"/>
                    </a:cubicBezTo>
                    <a:cubicBezTo>
                      <a:pt x="1661" y="1397"/>
                      <a:pt x="1200" y="1980"/>
                      <a:pt x="1200" y="2651"/>
                    </a:cubicBezTo>
                    <a:cubicBezTo>
                      <a:pt x="518" y="2728"/>
                      <a:pt x="1" y="3300"/>
                      <a:pt x="1" y="3993"/>
                    </a:cubicBezTo>
                    <a:cubicBezTo>
                      <a:pt x="1" y="4740"/>
                      <a:pt x="606" y="5345"/>
                      <a:pt x="1343" y="5345"/>
                    </a:cubicBezTo>
                    <a:lnTo>
                      <a:pt x="1365" y="5345"/>
                    </a:lnTo>
                    <a:cubicBezTo>
                      <a:pt x="1540" y="5686"/>
                      <a:pt x="1837" y="5939"/>
                      <a:pt x="2189" y="6071"/>
                    </a:cubicBezTo>
                    <a:lnTo>
                      <a:pt x="2189" y="8315"/>
                    </a:lnTo>
                    <a:lnTo>
                      <a:pt x="2090" y="8315"/>
                    </a:lnTo>
                    <a:cubicBezTo>
                      <a:pt x="1936" y="8315"/>
                      <a:pt x="1815" y="8435"/>
                      <a:pt x="1815" y="8589"/>
                    </a:cubicBezTo>
                    <a:lnTo>
                      <a:pt x="1815" y="9425"/>
                    </a:lnTo>
                    <a:cubicBezTo>
                      <a:pt x="1815" y="9612"/>
                      <a:pt x="1936" y="9766"/>
                      <a:pt x="2112" y="9821"/>
                    </a:cubicBezTo>
                    <a:lnTo>
                      <a:pt x="3575" y="10272"/>
                    </a:lnTo>
                    <a:cubicBezTo>
                      <a:pt x="3608" y="10283"/>
                      <a:pt x="3652" y="10283"/>
                      <a:pt x="3696" y="10283"/>
                    </a:cubicBezTo>
                    <a:cubicBezTo>
                      <a:pt x="3729" y="10283"/>
                      <a:pt x="3773" y="10283"/>
                      <a:pt x="3817" y="10272"/>
                    </a:cubicBezTo>
                    <a:lnTo>
                      <a:pt x="4477" y="10063"/>
                    </a:lnTo>
                    <a:cubicBezTo>
                      <a:pt x="4565" y="10041"/>
                      <a:pt x="4609" y="9953"/>
                      <a:pt x="4587" y="9876"/>
                    </a:cubicBezTo>
                    <a:cubicBezTo>
                      <a:pt x="4559" y="9813"/>
                      <a:pt x="4502" y="9771"/>
                      <a:pt x="4434" y="9771"/>
                    </a:cubicBezTo>
                    <a:cubicBezTo>
                      <a:pt x="4419" y="9771"/>
                      <a:pt x="4404" y="9773"/>
                      <a:pt x="4389" y="9777"/>
                    </a:cubicBezTo>
                    <a:lnTo>
                      <a:pt x="3729" y="9986"/>
                    </a:lnTo>
                    <a:lnTo>
                      <a:pt x="3663" y="9986"/>
                    </a:lnTo>
                    <a:lnTo>
                      <a:pt x="2200" y="9535"/>
                    </a:lnTo>
                    <a:cubicBezTo>
                      <a:pt x="2145" y="9524"/>
                      <a:pt x="2112" y="9480"/>
                      <a:pt x="2112" y="9425"/>
                    </a:cubicBezTo>
                    <a:lnTo>
                      <a:pt x="2112" y="8611"/>
                    </a:lnTo>
                    <a:lnTo>
                      <a:pt x="5269" y="8611"/>
                    </a:lnTo>
                    <a:lnTo>
                      <a:pt x="5269" y="9425"/>
                    </a:lnTo>
                    <a:cubicBezTo>
                      <a:pt x="5269" y="9480"/>
                      <a:pt x="5236" y="9524"/>
                      <a:pt x="5181" y="9535"/>
                    </a:cubicBezTo>
                    <a:lnTo>
                      <a:pt x="4972" y="9601"/>
                    </a:lnTo>
                    <a:cubicBezTo>
                      <a:pt x="4895" y="9623"/>
                      <a:pt x="4851" y="9711"/>
                      <a:pt x="4873" y="9788"/>
                    </a:cubicBezTo>
                    <a:cubicBezTo>
                      <a:pt x="4891" y="9852"/>
                      <a:pt x="4954" y="9893"/>
                      <a:pt x="5019" y="9893"/>
                    </a:cubicBezTo>
                    <a:cubicBezTo>
                      <a:pt x="5032" y="9893"/>
                      <a:pt x="5046" y="9891"/>
                      <a:pt x="5060" y="9887"/>
                    </a:cubicBezTo>
                    <a:lnTo>
                      <a:pt x="5269" y="9821"/>
                    </a:lnTo>
                    <a:cubicBezTo>
                      <a:pt x="5444" y="9766"/>
                      <a:pt x="5565" y="9612"/>
                      <a:pt x="5565" y="9425"/>
                    </a:cubicBezTo>
                    <a:lnTo>
                      <a:pt x="5565" y="8589"/>
                    </a:lnTo>
                    <a:cubicBezTo>
                      <a:pt x="5565" y="8435"/>
                      <a:pt x="5444" y="8315"/>
                      <a:pt x="5291" y="8315"/>
                    </a:cubicBezTo>
                    <a:lnTo>
                      <a:pt x="4873" y="8315"/>
                    </a:lnTo>
                    <a:lnTo>
                      <a:pt x="4873" y="7050"/>
                    </a:lnTo>
                    <a:lnTo>
                      <a:pt x="5104" y="7050"/>
                    </a:lnTo>
                    <a:cubicBezTo>
                      <a:pt x="5697" y="7050"/>
                      <a:pt x="6225" y="6720"/>
                      <a:pt x="6489" y="6225"/>
                    </a:cubicBezTo>
                    <a:cubicBezTo>
                      <a:pt x="6500" y="6214"/>
                      <a:pt x="6500" y="6214"/>
                      <a:pt x="6500" y="6203"/>
                    </a:cubicBezTo>
                    <a:cubicBezTo>
                      <a:pt x="6621" y="5983"/>
                      <a:pt x="6687" y="5730"/>
                      <a:pt x="6687" y="5466"/>
                    </a:cubicBezTo>
                    <a:cubicBezTo>
                      <a:pt x="6687" y="5367"/>
                      <a:pt x="6742" y="5268"/>
                      <a:pt x="6830" y="5224"/>
                    </a:cubicBezTo>
                    <a:lnTo>
                      <a:pt x="7083" y="5103"/>
                    </a:lnTo>
                    <a:cubicBezTo>
                      <a:pt x="7171" y="5059"/>
                      <a:pt x="7237" y="4982"/>
                      <a:pt x="7259" y="4883"/>
                    </a:cubicBezTo>
                    <a:cubicBezTo>
                      <a:pt x="7281" y="4795"/>
                      <a:pt x="7259" y="4696"/>
                      <a:pt x="7204" y="4619"/>
                    </a:cubicBezTo>
                    <a:lnTo>
                      <a:pt x="6753" y="4015"/>
                    </a:lnTo>
                    <a:lnTo>
                      <a:pt x="6764" y="4015"/>
                    </a:lnTo>
                    <a:cubicBezTo>
                      <a:pt x="6720" y="3949"/>
                      <a:pt x="6687" y="3872"/>
                      <a:pt x="6687" y="3795"/>
                    </a:cubicBezTo>
                    <a:lnTo>
                      <a:pt x="6687" y="3212"/>
                    </a:lnTo>
                    <a:cubicBezTo>
                      <a:pt x="7127" y="3201"/>
                      <a:pt x="7479" y="2838"/>
                      <a:pt x="7479" y="2398"/>
                    </a:cubicBezTo>
                    <a:cubicBezTo>
                      <a:pt x="7479" y="1716"/>
                      <a:pt x="6929" y="1166"/>
                      <a:pt x="6258" y="1166"/>
                    </a:cubicBezTo>
                    <a:lnTo>
                      <a:pt x="4983" y="1166"/>
                    </a:lnTo>
                    <a:cubicBezTo>
                      <a:pt x="4895" y="507"/>
                      <a:pt x="4334" y="1"/>
                      <a:pt x="3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6"/>
              <p:cNvSpPr/>
              <p:nvPr/>
            </p:nvSpPr>
            <p:spPr>
              <a:xfrm>
                <a:off x="7056810" y="3926795"/>
                <a:ext cx="54558" cy="13563"/>
              </a:xfrm>
              <a:custGeom>
                <a:avLst/>
                <a:gdLst/>
                <a:ahLst/>
                <a:cxnLst/>
                <a:rect l="l" t="t" r="r" b="b"/>
                <a:pathLst>
                  <a:path w="1243" h="309" extrusionOk="0">
                    <a:moveTo>
                      <a:pt x="154" y="0"/>
                    </a:moveTo>
                    <a:cubicBezTo>
                      <a:pt x="77" y="0"/>
                      <a:pt x="0" y="66"/>
                      <a:pt x="0" y="154"/>
                    </a:cubicBezTo>
                    <a:cubicBezTo>
                      <a:pt x="0" y="231"/>
                      <a:pt x="77" y="308"/>
                      <a:pt x="154" y="308"/>
                    </a:cubicBezTo>
                    <a:lnTo>
                      <a:pt x="1089" y="308"/>
                    </a:lnTo>
                    <a:cubicBezTo>
                      <a:pt x="1177" y="308"/>
                      <a:pt x="1243" y="231"/>
                      <a:pt x="1243" y="154"/>
                    </a:cubicBezTo>
                    <a:cubicBezTo>
                      <a:pt x="1243" y="66"/>
                      <a:pt x="1177" y="0"/>
                      <a:pt x="1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6"/>
              <p:cNvSpPr/>
              <p:nvPr/>
            </p:nvSpPr>
            <p:spPr>
              <a:xfrm>
                <a:off x="7057776" y="3556080"/>
                <a:ext cx="49247" cy="56797"/>
              </a:xfrm>
              <a:custGeom>
                <a:avLst/>
                <a:gdLst/>
                <a:ahLst/>
                <a:cxnLst/>
                <a:rect l="l" t="t" r="r" b="b"/>
                <a:pathLst>
                  <a:path w="1122" h="1294" extrusionOk="0">
                    <a:moveTo>
                      <a:pt x="561" y="539"/>
                    </a:moveTo>
                    <a:lnTo>
                      <a:pt x="638" y="748"/>
                    </a:lnTo>
                    <a:lnTo>
                      <a:pt x="484" y="748"/>
                    </a:lnTo>
                    <a:lnTo>
                      <a:pt x="561" y="539"/>
                    </a:lnTo>
                    <a:close/>
                    <a:moveTo>
                      <a:pt x="561" y="1"/>
                    </a:moveTo>
                    <a:cubicBezTo>
                      <a:pt x="495" y="1"/>
                      <a:pt x="429" y="44"/>
                      <a:pt x="407" y="110"/>
                    </a:cubicBezTo>
                    <a:lnTo>
                      <a:pt x="33" y="1089"/>
                    </a:lnTo>
                    <a:cubicBezTo>
                      <a:pt x="0" y="1166"/>
                      <a:pt x="44" y="1254"/>
                      <a:pt x="121" y="1287"/>
                    </a:cubicBezTo>
                    <a:cubicBezTo>
                      <a:pt x="137" y="1292"/>
                      <a:pt x="153" y="1294"/>
                      <a:pt x="169" y="1294"/>
                    </a:cubicBezTo>
                    <a:cubicBezTo>
                      <a:pt x="231" y="1294"/>
                      <a:pt x="290" y="1260"/>
                      <a:pt x="308" y="1199"/>
                    </a:cubicBezTo>
                    <a:lnTo>
                      <a:pt x="363" y="1056"/>
                    </a:lnTo>
                    <a:lnTo>
                      <a:pt x="748" y="1056"/>
                    </a:lnTo>
                    <a:lnTo>
                      <a:pt x="803" y="1199"/>
                    </a:lnTo>
                    <a:cubicBezTo>
                      <a:pt x="829" y="1260"/>
                      <a:pt x="890" y="1294"/>
                      <a:pt x="953" y="1294"/>
                    </a:cubicBezTo>
                    <a:cubicBezTo>
                      <a:pt x="969" y="1294"/>
                      <a:pt x="985" y="1292"/>
                      <a:pt x="1001" y="1287"/>
                    </a:cubicBezTo>
                    <a:cubicBezTo>
                      <a:pt x="1078" y="1254"/>
                      <a:pt x="1122" y="1166"/>
                      <a:pt x="1089" y="1089"/>
                    </a:cubicBezTo>
                    <a:lnTo>
                      <a:pt x="726" y="110"/>
                    </a:lnTo>
                    <a:cubicBezTo>
                      <a:pt x="693" y="44"/>
                      <a:pt x="627"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6953005" y="3670464"/>
                <a:ext cx="57982" cy="62283"/>
              </a:xfrm>
              <a:custGeom>
                <a:avLst/>
                <a:gdLst/>
                <a:ahLst/>
                <a:cxnLst/>
                <a:rect l="l" t="t" r="r" b="b"/>
                <a:pathLst>
                  <a:path w="1321" h="1419" extrusionOk="0">
                    <a:moveTo>
                      <a:pt x="661" y="1"/>
                    </a:moveTo>
                    <a:cubicBezTo>
                      <a:pt x="573" y="1"/>
                      <a:pt x="507" y="67"/>
                      <a:pt x="507" y="155"/>
                    </a:cubicBezTo>
                    <a:lnTo>
                      <a:pt x="507" y="199"/>
                    </a:lnTo>
                    <a:lnTo>
                      <a:pt x="155" y="199"/>
                    </a:lnTo>
                    <a:cubicBezTo>
                      <a:pt x="67" y="199"/>
                      <a:pt x="1" y="265"/>
                      <a:pt x="1" y="353"/>
                    </a:cubicBezTo>
                    <a:cubicBezTo>
                      <a:pt x="1" y="441"/>
                      <a:pt x="67" y="507"/>
                      <a:pt x="155" y="507"/>
                    </a:cubicBezTo>
                    <a:lnTo>
                      <a:pt x="869" y="507"/>
                    </a:lnTo>
                    <a:cubicBezTo>
                      <a:pt x="869" y="606"/>
                      <a:pt x="836" y="749"/>
                      <a:pt x="727" y="881"/>
                    </a:cubicBezTo>
                    <a:lnTo>
                      <a:pt x="551" y="727"/>
                    </a:lnTo>
                    <a:cubicBezTo>
                      <a:pt x="521" y="707"/>
                      <a:pt x="487" y="696"/>
                      <a:pt x="453" y="696"/>
                    </a:cubicBezTo>
                    <a:cubicBezTo>
                      <a:pt x="412" y="696"/>
                      <a:pt x="372" y="712"/>
                      <a:pt x="342" y="749"/>
                    </a:cubicBezTo>
                    <a:cubicBezTo>
                      <a:pt x="287" y="815"/>
                      <a:pt x="298" y="903"/>
                      <a:pt x="353" y="958"/>
                    </a:cubicBezTo>
                    <a:lnTo>
                      <a:pt x="485" y="1068"/>
                    </a:lnTo>
                    <a:cubicBezTo>
                      <a:pt x="441" y="1090"/>
                      <a:pt x="397" y="1112"/>
                      <a:pt x="342" y="1123"/>
                    </a:cubicBezTo>
                    <a:cubicBezTo>
                      <a:pt x="265" y="1145"/>
                      <a:pt x="221" y="1232"/>
                      <a:pt x="243" y="1309"/>
                    </a:cubicBezTo>
                    <a:cubicBezTo>
                      <a:pt x="260" y="1371"/>
                      <a:pt x="313" y="1418"/>
                      <a:pt x="378" y="1418"/>
                    </a:cubicBezTo>
                    <a:cubicBezTo>
                      <a:pt x="394" y="1418"/>
                      <a:pt x="412" y="1415"/>
                      <a:pt x="430" y="1408"/>
                    </a:cubicBezTo>
                    <a:cubicBezTo>
                      <a:pt x="551" y="1375"/>
                      <a:pt x="650" y="1331"/>
                      <a:pt x="727" y="1276"/>
                    </a:cubicBezTo>
                    <a:lnTo>
                      <a:pt x="792" y="1331"/>
                    </a:lnTo>
                    <a:lnTo>
                      <a:pt x="803" y="1331"/>
                    </a:lnTo>
                    <a:cubicBezTo>
                      <a:pt x="828" y="1356"/>
                      <a:pt x="862" y="1368"/>
                      <a:pt x="897" y="1368"/>
                    </a:cubicBezTo>
                    <a:cubicBezTo>
                      <a:pt x="939" y="1368"/>
                      <a:pt x="982" y="1351"/>
                      <a:pt x="1012" y="1320"/>
                    </a:cubicBezTo>
                    <a:cubicBezTo>
                      <a:pt x="1067" y="1254"/>
                      <a:pt x="1056" y="1156"/>
                      <a:pt x="990" y="1101"/>
                    </a:cubicBezTo>
                    <a:lnTo>
                      <a:pt x="968" y="1079"/>
                    </a:lnTo>
                    <a:cubicBezTo>
                      <a:pt x="1100" y="914"/>
                      <a:pt x="1166" y="716"/>
                      <a:pt x="1166" y="507"/>
                    </a:cubicBezTo>
                    <a:cubicBezTo>
                      <a:pt x="1254" y="507"/>
                      <a:pt x="1320" y="441"/>
                      <a:pt x="1320" y="353"/>
                    </a:cubicBezTo>
                    <a:cubicBezTo>
                      <a:pt x="1320" y="265"/>
                      <a:pt x="1254" y="199"/>
                      <a:pt x="1166" y="199"/>
                    </a:cubicBezTo>
                    <a:lnTo>
                      <a:pt x="814" y="199"/>
                    </a:lnTo>
                    <a:lnTo>
                      <a:pt x="814" y="155"/>
                    </a:lnTo>
                    <a:cubicBezTo>
                      <a:pt x="814" y="67"/>
                      <a:pt x="749"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6"/>
              <p:cNvSpPr/>
              <p:nvPr/>
            </p:nvSpPr>
            <p:spPr>
              <a:xfrm>
                <a:off x="6939969" y="3550681"/>
                <a:ext cx="68121" cy="78173"/>
              </a:xfrm>
              <a:custGeom>
                <a:avLst/>
                <a:gdLst/>
                <a:ahLst/>
                <a:cxnLst/>
                <a:rect l="l" t="t" r="r" b="b"/>
                <a:pathLst>
                  <a:path w="1552" h="1781" extrusionOk="0">
                    <a:moveTo>
                      <a:pt x="1071" y="1"/>
                    </a:moveTo>
                    <a:cubicBezTo>
                      <a:pt x="1013" y="1"/>
                      <a:pt x="960" y="31"/>
                      <a:pt x="936" y="80"/>
                    </a:cubicBezTo>
                    <a:cubicBezTo>
                      <a:pt x="892" y="157"/>
                      <a:pt x="925" y="244"/>
                      <a:pt x="1002" y="288"/>
                    </a:cubicBezTo>
                    <a:lnTo>
                      <a:pt x="1013" y="299"/>
                    </a:lnTo>
                    <a:cubicBezTo>
                      <a:pt x="661" y="475"/>
                      <a:pt x="397" y="783"/>
                      <a:pt x="265" y="1157"/>
                    </a:cubicBezTo>
                    <a:cubicBezTo>
                      <a:pt x="241" y="1133"/>
                      <a:pt x="200" y="1115"/>
                      <a:pt x="158" y="1115"/>
                    </a:cubicBezTo>
                    <a:cubicBezTo>
                      <a:pt x="142" y="1115"/>
                      <a:pt x="126" y="1118"/>
                      <a:pt x="111" y="1124"/>
                    </a:cubicBezTo>
                    <a:cubicBezTo>
                      <a:pt x="34" y="1157"/>
                      <a:pt x="1" y="1245"/>
                      <a:pt x="23" y="1322"/>
                    </a:cubicBezTo>
                    <a:lnTo>
                      <a:pt x="166" y="1685"/>
                    </a:lnTo>
                    <a:cubicBezTo>
                      <a:pt x="177" y="1729"/>
                      <a:pt x="210" y="1751"/>
                      <a:pt x="254" y="1773"/>
                    </a:cubicBezTo>
                    <a:cubicBezTo>
                      <a:pt x="272" y="1778"/>
                      <a:pt x="290" y="1780"/>
                      <a:pt x="308" y="1780"/>
                    </a:cubicBezTo>
                    <a:cubicBezTo>
                      <a:pt x="334" y="1780"/>
                      <a:pt x="360" y="1775"/>
                      <a:pt x="386" y="1762"/>
                    </a:cubicBezTo>
                    <a:lnTo>
                      <a:pt x="716" y="1553"/>
                    </a:lnTo>
                    <a:cubicBezTo>
                      <a:pt x="782" y="1509"/>
                      <a:pt x="804" y="1421"/>
                      <a:pt x="760" y="1344"/>
                    </a:cubicBezTo>
                    <a:cubicBezTo>
                      <a:pt x="731" y="1302"/>
                      <a:pt x="684" y="1277"/>
                      <a:pt x="634" y="1277"/>
                    </a:cubicBezTo>
                    <a:cubicBezTo>
                      <a:pt x="607" y="1277"/>
                      <a:pt x="578" y="1285"/>
                      <a:pt x="551" y="1300"/>
                    </a:cubicBezTo>
                    <a:lnTo>
                      <a:pt x="540" y="1311"/>
                    </a:lnTo>
                    <a:cubicBezTo>
                      <a:pt x="617" y="1003"/>
                      <a:pt x="815" y="750"/>
                      <a:pt x="1078" y="596"/>
                    </a:cubicBezTo>
                    <a:lnTo>
                      <a:pt x="1078" y="596"/>
                    </a:lnTo>
                    <a:cubicBezTo>
                      <a:pt x="1067" y="662"/>
                      <a:pt x="1100" y="728"/>
                      <a:pt x="1166" y="761"/>
                    </a:cubicBezTo>
                    <a:cubicBezTo>
                      <a:pt x="1187" y="770"/>
                      <a:pt x="1209" y="774"/>
                      <a:pt x="1229" y="774"/>
                    </a:cubicBezTo>
                    <a:cubicBezTo>
                      <a:pt x="1287" y="774"/>
                      <a:pt x="1340" y="744"/>
                      <a:pt x="1364" y="695"/>
                    </a:cubicBezTo>
                    <a:lnTo>
                      <a:pt x="1518" y="376"/>
                    </a:lnTo>
                    <a:cubicBezTo>
                      <a:pt x="1551" y="299"/>
                      <a:pt x="1518" y="211"/>
                      <a:pt x="1441" y="178"/>
                    </a:cubicBezTo>
                    <a:lnTo>
                      <a:pt x="1133" y="14"/>
                    </a:lnTo>
                    <a:cubicBezTo>
                      <a:pt x="1113" y="5"/>
                      <a:pt x="1091"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76"/>
            <p:cNvGrpSpPr/>
            <p:nvPr/>
          </p:nvGrpSpPr>
          <p:grpSpPr>
            <a:xfrm>
              <a:off x="7502196" y="4150295"/>
              <a:ext cx="343722" cy="451478"/>
              <a:chOff x="6877729" y="4143887"/>
              <a:chExt cx="343722" cy="451478"/>
            </a:xfrm>
          </p:grpSpPr>
          <p:sp>
            <p:nvSpPr>
              <p:cNvPr id="5198" name="Google Shape;5198;p76"/>
              <p:cNvSpPr/>
              <p:nvPr/>
            </p:nvSpPr>
            <p:spPr>
              <a:xfrm>
                <a:off x="6877729" y="4143887"/>
                <a:ext cx="343722" cy="451478"/>
              </a:xfrm>
              <a:custGeom>
                <a:avLst/>
                <a:gdLst/>
                <a:ahLst/>
                <a:cxnLst/>
                <a:rect l="l" t="t" r="r" b="b"/>
                <a:pathLst>
                  <a:path w="7831" h="10286" extrusionOk="0">
                    <a:moveTo>
                      <a:pt x="5180" y="2114"/>
                    </a:moveTo>
                    <a:lnTo>
                      <a:pt x="5180" y="3401"/>
                    </a:lnTo>
                    <a:cubicBezTo>
                      <a:pt x="5180" y="3434"/>
                      <a:pt x="5158" y="3456"/>
                      <a:pt x="5136" y="3467"/>
                    </a:cubicBezTo>
                    <a:cubicBezTo>
                      <a:pt x="4729" y="3638"/>
                      <a:pt x="4319" y="3723"/>
                      <a:pt x="3911" y="3723"/>
                    </a:cubicBezTo>
                    <a:cubicBezTo>
                      <a:pt x="3503" y="3723"/>
                      <a:pt x="3096" y="3638"/>
                      <a:pt x="2694" y="3467"/>
                    </a:cubicBezTo>
                    <a:cubicBezTo>
                      <a:pt x="2661" y="3456"/>
                      <a:pt x="2650" y="3434"/>
                      <a:pt x="2650" y="3401"/>
                    </a:cubicBezTo>
                    <a:lnTo>
                      <a:pt x="2650" y="2114"/>
                    </a:lnTo>
                    <a:cubicBezTo>
                      <a:pt x="3002" y="2312"/>
                      <a:pt x="3244" y="2444"/>
                      <a:pt x="3420" y="2543"/>
                    </a:cubicBezTo>
                    <a:cubicBezTo>
                      <a:pt x="3629" y="2664"/>
                      <a:pt x="3739" y="2719"/>
                      <a:pt x="3794" y="2752"/>
                    </a:cubicBezTo>
                    <a:cubicBezTo>
                      <a:pt x="3827" y="2763"/>
                      <a:pt x="3871" y="2785"/>
                      <a:pt x="3915" y="2785"/>
                    </a:cubicBezTo>
                    <a:cubicBezTo>
                      <a:pt x="3948" y="2785"/>
                      <a:pt x="3981" y="2785"/>
                      <a:pt x="4014" y="2763"/>
                    </a:cubicBezTo>
                    <a:lnTo>
                      <a:pt x="4597" y="2433"/>
                    </a:lnTo>
                    <a:lnTo>
                      <a:pt x="4597" y="3236"/>
                    </a:lnTo>
                    <a:cubicBezTo>
                      <a:pt x="4597" y="3324"/>
                      <a:pt x="4663" y="3390"/>
                      <a:pt x="4751" y="3390"/>
                    </a:cubicBezTo>
                    <a:cubicBezTo>
                      <a:pt x="4828" y="3390"/>
                      <a:pt x="4894" y="3324"/>
                      <a:pt x="4894" y="3236"/>
                    </a:cubicBezTo>
                    <a:lnTo>
                      <a:pt x="4894" y="2268"/>
                    </a:lnTo>
                    <a:lnTo>
                      <a:pt x="5180" y="2114"/>
                    </a:lnTo>
                    <a:close/>
                    <a:moveTo>
                      <a:pt x="4927" y="3863"/>
                    </a:moveTo>
                    <a:cubicBezTo>
                      <a:pt x="5928" y="4270"/>
                      <a:pt x="6620" y="5260"/>
                      <a:pt x="6620" y="6381"/>
                    </a:cubicBezTo>
                    <a:cubicBezTo>
                      <a:pt x="6620" y="7866"/>
                      <a:pt x="5400" y="9087"/>
                      <a:pt x="3904" y="9087"/>
                    </a:cubicBezTo>
                    <a:cubicBezTo>
                      <a:pt x="2420" y="9087"/>
                      <a:pt x="1199" y="7866"/>
                      <a:pt x="1199" y="6381"/>
                    </a:cubicBezTo>
                    <a:cubicBezTo>
                      <a:pt x="1199" y="5249"/>
                      <a:pt x="1892" y="4270"/>
                      <a:pt x="2892" y="3863"/>
                    </a:cubicBezTo>
                    <a:cubicBezTo>
                      <a:pt x="3233" y="3973"/>
                      <a:pt x="3574" y="4028"/>
                      <a:pt x="3915" y="4028"/>
                    </a:cubicBezTo>
                    <a:cubicBezTo>
                      <a:pt x="4245" y="4028"/>
                      <a:pt x="4586" y="3973"/>
                      <a:pt x="4927" y="3863"/>
                    </a:cubicBezTo>
                    <a:close/>
                    <a:moveTo>
                      <a:pt x="5477" y="3126"/>
                    </a:moveTo>
                    <a:cubicBezTo>
                      <a:pt x="6697" y="3709"/>
                      <a:pt x="7522" y="4952"/>
                      <a:pt x="7522" y="6381"/>
                    </a:cubicBezTo>
                    <a:cubicBezTo>
                      <a:pt x="7522" y="8372"/>
                      <a:pt x="5906" y="9988"/>
                      <a:pt x="3915" y="9988"/>
                    </a:cubicBezTo>
                    <a:cubicBezTo>
                      <a:pt x="1925" y="9988"/>
                      <a:pt x="297" y="8372"/>
                      <a:pt x="297" y="6381"/>
                    </a:cubicBezTo>
                    <a:cubicBezTo>
                      <a:pt x="297" y="4952"/>
                      <a:pt x="1122" y="3709"/>
                      <a:pt x="2343" y="3126"/>
                    </a:cubicBezTo>
                    <a:lnTo>
                      <a:pt x="2343" y="3401"/>
                    </a:lnTo>
                    <a:cubicBezTo>
                      <a:pt x="2343" y="3533"/>
                      <a:pt x="2409" y="3643"/>
                      <a:pt x="2507" y="3709"/>
                    </a:cubicBezTo>
                    <a:cubicBezTo>
                      <a:pt x="1562" y="4215"/>
                      <a:pt x="902" y="5216"/>
                      <a:pt x="902" y="6381"/>
                    </a:cubicBezTo>
                    <a:cubicBezTo>
                      <a:pt x="902" y="8042"/>
                      <a:pt x="2255" y="9384"/>
                      <a:pt x="3915" y="9384"/>
                    </a:cubicBezTo>
                    <a:cubicBezTo>
                      <a:pt x="5576" y="9384"/>
                      <a:pt x="6917" y="8031"/>
                      <a:pt x="6917" y="6381"/>
                    </a:cubicBezTo>
                    <a:cubicBezTo>
                      <a:pt x="6917" y="5227"/>
                      <a:pt x="6269" y="4215"/>
                      <a:pt x="5312" y="3709"/>
                    </a:cubicBezTo>
                    <a:cubicBezTo>
                      <a:pt x="5411" y="3643"/>
                      <a:pt x="5477" y="3533"/>
                      <a:pt x="5477" y="3401"/>
                    </a:cubicBezTo>
                    <a:lnTo>
                      <a:pt x="5477" y="3126"/>
                    </a:lnTo>
                    <a:close/>
                    <a:moveTo>
                      <a:pt x="3910" y="0"/>
                    </a:moveTo>
                    <a:cubicBezTo>
                      <a:pt x="3877" y="0"/>
                      <a:pt x="3844" y="8"/>
                      <a:pt x="3816" y="25"/>
                    </a:cubicBezTo>
                    <a:lnTo>
                      <a:pt x="2826" y="564"/>
                    </a:lnTo>
                    <a:cubicBezTo>
                      <a:pt x="2760" y="608"/>
                      <a:pt x="2727" y="696"/>
                      <a:pt x="2771" y="773"/>
                    </a:cubicBezTo>
                    <a:cubicBezTo>
                      <a:pt x="2793" y="823"/>
                      <a:pt x="2843" y="850"/>
                      <a:pt x="2894" y="850"/>
                    </a:cubicBezTo>
                    <a:cubicBezTo>
                      <a:pt x="2920" y="850"/>
                      <a:pt x="2947" y="843"/>
                      <a:pt x="2969" y="828"/>
                    </a:cubicBezTo>
                    <a:lnTo>
                      <a:pt x="3915" y="322"/>
                    </a:lnTo>
                    <a:lnTo>
                      <a:pt x="5873" y="1400"/>
                    </a:lnTo>
                    <a:cubicBezTo>
                      <a:pt x="5719" y="1477"/>
                      <a:pt x="4949" y="1905"/>
                      <a:pt x="4773" y="2004"/>
                    </a:cubicBezTo>
                    <a:lnTo>
                      <a:pt x="4014" y="1290"/>
                    </a:lnTo>
                    <a:cubicBezTo>
                      <a:pt x="3988" y="1258"/>
                      <a:pt x="3952" y="1244"/>
                      <a:pt x="3915" y="1244"/>
                    </a:cubicBezTo>
                    <a:cubicBezTo>
                      <a:pt x="3875" y="1244"/>
                      <a:pt x="3834" y="1261"/>
                      <a:pt x="3805" y="1290"/>
                    </a:cubicBezTo>
                    <a:cubicBezTo>
                      <a:pt x="3750" y="1356"/>
                      <a:pt x="3750" y="1444"/>
                      <a:pt x="3805" y="1499"/>
                    </a:cubicBezTo>
                    <a:lnTo>
                      <a:pt x="4498" y="2147"/>
                    </a:lnTo>
                    <a:lnTo>
                      <a:pt x="3915" y="2466"/>
                    </a:lnTo>
                    <a:cubicBezTo>
                      <a:pt x="3849" y="2444"/>
                      <a:pt x="3739" y="2378"/>
                      <a:pt x="3574" y="2279"/>
                    </a:cubicBezTo>
                    <a:cubicBezTo>
                      <a:pt x="2991" y="1960"/>
                      <a:pt x="2529" y="1708"/>
                      <a:pt x="1958" y="1389"/>
                    </a:cubicBezTo>
                    <a:lnTo>
                      <a:pt x="2442" y="1125"/>
                    </a:lnTo>
                    <a:cubicBezTo>
                      <a:pt x="2507" y="1092"/>
                      <a:pt x="2540" y="993"/>
                      <a:pt x="2496" y="927"/>
                    </a:cubicBezTo>
                    <a:cubicBezTo>
                      <a:pt x="2466" y="873"/>
                      <a:pt x="2413" y="846"/>
                      <a:pt x="2358" y="846"/>
                    </a:cubicBezTo>
                    <a:cubicBezTo>
                      <a:pt x="2335" y="846"/>
                      <a:pt x="2311" y="851"/>
                      <a:pt x="2288" y="861"/>
                    </a:cubicBezTo>
                    <a:lnTo>
                      <a:pt x="1650" y="1213"/>
                    </a:lnTo>
                    <a:cubicBezTo>
                      <a:pt x="1584" y="1257"/>
                      <a:pt x="1540" y="1323"/>
                      <a:pt x="1540" y="1389"/>
                    </a:cubicBezTo>
                    <a:cubicBezTo>
                      <a:pt x="1540" y="1466"/>
                      <a:pt x="1584" y="1532"/>
                      <a:pt x="1650" y="1565"/>
                    </a:cubicBezTo>
                    <a:cubicBezTo>
                      <a:pt x="1914" y="1719"/>
                      <a:pt x="2145" y="1840"/>
                      <a:pt x="2343" y="1949"/>
                    </a:cubicBezTo>
                    <a:lnTo>
                      <a:pt x="2343" y="2785"/>
                    </a:lnTo>
                    <a:cubicBezTo>
                      <a:pt x="946" y="3401"/>
                      <a:pt x="0" y="4787"/>
                      <a:pt x="0" y="6370"/>
                    </a:cubicBezTo>
                    <a:cubicBezTo>
                      <a:pt x="0" y="8537"/>
                      <a:pt x="1760" y="10285"/>
                      <a:pt x="3915" y="10285"/>
                    </a:cubicBezTo>
                    <a:cubicBezTo>
                      <a:pt x="6071" y="10285"/>
                      <a:pt x="7830" y="8537"/>
                      <a:pt x="7830" y="6370"/>
                    </a:cubicBezTo>
                    <a:cubicBezTo>
                      <a:pt x="7830" y="4787"/>
                      <a:pt x="6873" y="3401"/>
                      <a:pt x="5477" y="2785"/>
                    </a:cubicBezTo>
                    <a:lnTo>
                      <a:pt x="5477" y="1949"/>
                    </a:lnTo>
                    <a:lnTo>
                      <a:pt x="6181" y="1565"/>
                    </a:lnTo>
                    <a:cubicBezTo>
                      <a:pt x="6236" y="1532"/>
                      <a:pt x="6280" y="1466"/>
                      <a:pt x="6280" y="1400"/>
                    </a:cubicBezTo>
                    <a:cubicBezTo>
                      <a:pt x="6280" y="1323"/>
                      <a:pt x="6236" y="1257"/>
                      <a:pt x="6181" y="1224"/>
                    </a:cubicBezTo>
                    <a:lnTo>
                      <a:pt x="4003" y="25"/>
                    </a:lnTo>
                    <a:cubicBezTo>
                      <a:pt x="3976" y="8"/>
                      <a:pt x="3943" y="0"/>
                      <a:pt x="3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6"/>
              <p:cNvSpPr/>
              <p:nvPr/>
            </p:nvSpPr>
            <p:spPr>
              <a:xfrm>
                <a:off x="7042808" y="4329332"/>
                <a:ext cx="13080" cy="18874"/>
              </a:xfrm>
              <a:custGeom>
                <a:avLst/>
                <a:gdLst/>
                <a:ahLst/>
                <a:cxnLst/>
                <a:rect l="l" t="t" r="r" b="b"/>
                <a:pathLst>
                  <a:path w="298" h="430" extrusionOk="0">
                    <a:moveTo>
                      <a:pt x="154" y="1"/>
                    </a:moveTo>
                    <a:cubicBezTo>
                      <a:pt x="66" y="1"/>
                      <a:pt x="0" y="67"/>
                      <a:pt x="0" y="144"/>
                    </a:cubicBezTo>
                    <a:lnTo>
                      <a:pt x="0" y="276"/>
                    </a:lnTo>
                    <a:cubicBezTo>
                      <a:pt x="0" y="364"/>
                      <a:pt x="66" y="430"/>
                      <a:pt x="154" y="430"/>
                    </a:cubicBezTo>
                    <a:cubicBezTo>
                      <a:pt x="231" y="430"/>
                      <a:pt x="297" y="364"/>
                      <a:pt x="297" y="276"/>
                    </a:cubicBez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6"/>
              <p:cNvSpPr/>
              <p:nvPr/>
            </p:nvSpPr>
            <p:spPr>
              <a:xfrm>
                <a:off x="7124843" y="4417204"/>
                <a:ext cx="18874" cy="13080"/>
              </a:xfrm>
              <a:custGeom>
                <a:avLst/>
                <a:gdLst/>
                <a:ahLst/>
                <a:cxnLst/>
                <a:rect l="l" t="t" r="r" b="b"/>
                <a:pathLst>
                  <a:path w="430" h="298" extrusionOk="0">
                    <a:moveTo>
                      <a:pt x="155" y="0"/>
                    </a:moveTo>
                    <a:cubicBezTo>
                      <a:pt x="78" y="0"/>
                      <a:pt x="1" y="66"/>
                      <a:pt x="1" y="143"/>
                    </a:cubicBezTo>
                    <a:cubicBezTo>
                      <a:pt x="1" y="231"/>
                      <a:pt x="78" y="297"/>
                      <a:pt x="155" y="297"/>
                    </a:cubicBezTo>
                    <a:lnTo>
                      <a:pt x="287" y="297"/>
                    </a:lnTo>
                    <a:cubicBezTo>
                      <a:pt x="364" y="297"/>
                      <a:pt x="430" y="231"/>
                      <a:pt x="430" y="143"/>
                    </a:cubicBezTo>
                    <a:cubicBezTo>
                      <a:pt x="430" y="66"/>
                      <a:pt x="364"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6"/>
              <p:cNvSpPr/>
              <p:nvPr/>
            </p:nvSpPr>
            <p:spPr>
              <a:xfrm>
                <a:off x="7042808" y="4499239"/>
                <a:ext cx="13080" cy="18874"/>
              </a:xfrm>
              <a:custGeom>
                <a:avLst/>
                <a:gdLst/>
                <a:ahLst/>
                <a:cxnLst/>
                <a:rect l="l" t="t" r="r" b="b"/>
                <a:pathLst>
                  <a:path w="298" h="430" extrusionOk="0">
                    <a:moveTo>
                      <a:pt x="154" y="1"/>
                    </a:moveTo>
                    <a:cubicBezTo>
                      <a:pt x="66" y="1"/>
                      <a:pt x="0" y="67"/>
                      <a:pt x="0" y="155"/>
                    </a:cubicBezTo>
                    <a:lnTo>
                      <a:pt x="0" y="276"/>
                    </a:lnTo>
                    <a:cubicBezTo>
                      <a:pt x="0" y="364"/>
                      <a:pt x="66" y="430"/>
                      <a:pt x="154" y="430"/>
                    </a:cubicBezTo>
                    <a:cubicBezTo>
                      <a:pt x="231" y="430"/>
                      <a:pt x="297" y="364"/>
                      <a:pt x="297" y="276"/>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6"/>
              <p:cNvSpPr/>
              <p:nvPr/>
            </p:nvSpPr>
            <p:spPr>
              <a:xfrm>
                <a:off x="6954936" y="4417204"/>
                <a:ext cx="18874" cy="13080"/>
              </a:xfrm>
              <a:custGeom>
                <a:avLst/>
                <a:gdLst/>
                <a:ahLst/>
                <a:cxnLst/>
                <a:rect l="l" t="t" r="r" b="b"/>
                <a:pathLst>
                  <a:path w="430" h="298" extrusionOk="0">
                    <a:moveTo>
                      <a:pt x="155" y="0"/>
                    </a:moveTo>
                    <a:cubicBezTo>
                      <a:pt x="67" y="0"/>
                      <a:pt x="1" y="66"/>
                      <a:pt x="1" y="154"/>
                    </a:cubicBezTo>
                    <a:cubicBezTo>
                      <a:pt x="1" y="231"/>
                      <a:pt x="67" y="297"/>
                      <a:pt x="155" y="297"/>
                    </a:cubicBezTo>
                    <a:lnTo>
                      <a:pt x="276" y="297"/>
                    </a:lnTo>
                    <a:cubicBezTo>
                      <a:pt x="364" y="297"/>
                      <a:pt x="430" y="231"/>
                      <a:pt x="430" y="154"/>
                    </a:cubicBezTo>
                    <a:cubicBezTo>
                      <a:pt x="430" y="66"/>
                      <a:pt x="364"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6"/>
              <p:cNvSpPr/>
              <p:nvPr/>
            </p:nvSpPr>
            <p:spPr>
              <a:xfrm>
                <a:off x="7042808" y="4363129"/>
                <a:ext cx="48765" cy="67156"/>
              </a:xfrm>
              <a:custGeom>
                <a:avLst/>
                <a:gdLst/>
                <a:ahLst/>
                <a:cxnLst/>
                <a:rect l="l" t="t" r="r" b="b"/>
                <a:pathLst>
                  <a:path w="1111" h="1530" extrusionOk="0">
                    <a:moveTo>
                      <a:pt x="154" y="1"/>
                    </a:moveTo>
                    <a:cubicBezTo>
                      <a:pt x="66" y="1"/>
                      <a:pt x="0" y="67"/>
                      <a:pt x="0" y="144"/>
                    </a:cubicBezTo>
                    <a:lnTo>
                      <a:pt x="0" y="1375"/>
                    </a:lnTo>
                    <a:cubicBezTo>
                      <a:pt x="0" y="1463"/>
                      <a:pt x="66" y="1529"/>
                      <a:pt x="154" y="1529"/>
                    </a:cubicBezTo>
                    <a:lnTo>
                      <a:pt x="957" y="1529"/>
                    </a:lnTo>
                    <a:cubicBezTo>
                      <a:pt x="1045" y="1529"/>
                      <a:pt x="1111" y="1463"/>
                      <a:pt x="1111" y="1375"/>
                    </a:cubicBezTo>
                    <a:cubicBezTo>
                      <a:pt x="1111" y="1298"/>
                      <a:pt x="1045" y="1232"/>
                      <a:pt x="957" y="1232"/>
                    </a:cubicBezTo>
                    <a:lnTo>
                      <a:pt x="297" y="1232"/>
                    </a:ln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7013839" y="4446656"/>
                <a:ext cx="71457" cy="39591"/>
              </a:xfrm>
              <a:custGeom>
                <a:avLst/>
                <a:gdLst/>
                <a:ahLst/>
                <a:cxnLst/>
                <a:rect l="l" t="t" r="r" b="b"/>
                <a:pathLst>
                  <a:path w="1628" h="902" extrusionOk="0">
                    <a:moveTo>
                      <a:pt x="1309" y="297"/>
                    </a:moveTo>
                    <a:cubicBezTo>
                      <a:pt x="1320" y="297"/>
                      <a:pt x="1320" y="308"/>
                      <a:pt x="1320" y="319"/>
                    </a:cubicBezTo>
                    <a:lnTo>
                      <a:pt x="1320" y="583"/>
                    </a:lnTo>
                    <a:cubicBezTo>
                      <a:pt x="1320" y="594"/>
                      <a:pt x="1320" y="594"/>
                      <a:pt x="1309" y="594"/>
                    </a:cubicBezTo>
                    <a:lnTo>
                      <a:pt x="319" y="594"/>
                    </a:lnTo>
                    <a:cubicBezTo>
                      <a:pt x="308" y="594"/>
                      <a:pt x="297" y="583"/>
                      <a:pt x="297" y="583"/>
                    </a:cubicBezTo>
                    <a:lnTo>
                      <a:pt x="297" y="319"/>
                    </a:lnTo>
                    <a:cubicBezTo>
                      <a:pt x="297" y="308"/>
                      <a:pt x="308" y="297"/>
                      <a:pt x="319" y="297"/>
                    </a:cubicBezTo>
                    <a:close/>
                    <a:moveTo>
                      <a:pt x="319" y="0"/>
                    </a:moveTo>
                    <a:cubicBezTo>
                      <a:pt x="143" y="0"/>
                      <a:pt x="0" y="143"/>
                      <a:pt x="0" y="319"/>
                    </a:cubicBezTo>
                    <a:lnTo>
                      <a:pt x="0" y="583"/>
                    </a:lnTo>
                    <a:cubicBezTo>
                      <a:pt x="0" y="759"/>
                      <a:pt x="143" y="902"/>
                      <a:pt x="319" y="902"/>
                    </a:cubicBezTo>
                    <a:lnTo>
                      <a:pt x="1309" y="902"/>
                    </a:lnTo>
                    <a:cubicBezTo>
                      <a:pt x="1485" y="902"/>
                      <a:pt x="1628" y="759"/>
                      <a:pt x="1628" y="583"/>
                    </a:cubicBezTo>
                    <a:lnTo>
                      <a:pt x="1628" y="319"/>
                    </a:lnTo>
                    <a:cubicBezTo>
                      <a:pt x="1628" y="143"/>
                      <a:pt x="1485" y="0"/>
                      <a:pt x="13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208"/>
        <p:cNvGrpSpPr/>
        <p:nvPr/>
      </p:nvGrpSpPr>
      <p:grpSpPr>
        <a:xfrm>
          <a:off x="0" y="0"/>
          <a:ext cx="0" cy="0"/>
          <a:chOff x="0" y="0"/>
          <a:chExt cx="0" cy="0"/>
        </a:xfrm>
      </p:grpSpPr>
      <p:sp>
        <p:nvSpPr>
          <p:cNvPr id="5209" name="Google Shape;5209;p7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5210" name="Google Shape;5210;p77"/>
          <p:cNvGrpSpPr/>
          <p:nvPr/>
        </p:nvGrpSpPr>
        <p:grpSpPr>
          <a:xfrm>
            <a:off x="2083959" y="1894300"/>
            <a:ext cx="2235726" cy="1257586"/>
            <a:chOff x="0" y="0"/>
            <a:chExt cx="9144075" cy="5143500"/>
          </a:xfrm>
        </p:grpSpPr>
        <p:sp>
          <p:nvSpPr>
            <p:cNvPr id="5211" name="Google Shape;5211;p77"/>
            <p:cNvSpPr/>
            <p:nvPr/>
          </p:nvSpPr>
          <p:spPr>
            <a:xfrm>
              <a:off x="0"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12" name="Google Shape;5212;p77"/>
            <p:cNvGrpSpPr/>
            <p:nvPr/>
          </p:nvGrpSpPr>
          <p:grpSpPr>
            <a:xfrm rot="10800000">
              <a:off x="0" y="0"/>
              <a:ext cx="9144075" cy="5143500"/>
              <a:chOff x="0" y="0"/>
              <a:chExt cx="9144075" cy="5143500"/>
            </a:xfrm>
          </p:grpSpPr>
          <p:grpSp>
            <p:nvGrpSpPr>
              <p:cNvPr id="5213" name="Google Shape;5213;p77"/>
              <p:cNvGrpSpPr/>
              <p:nvPr/>
            </p:nvGrpSpPr>
            <p:grpSpPr>
              <a:xfrm>
                <a:off x="0" y="0"/>
                <a:ext cx="9144075" cy="5143500"/>
                <a:chOff x="0" y="0"/>
                <a:chExt cx="9144075" cy="5143500"/>
              </a:xfrm>
            </p:grpSpPr>
            <p:sp>
              <p:nvSpPr>
                <p:cNvPr id="5214" name="Google Shape;5214;p77"/>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7"/>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7"/>
              <p:cNvGrpSpPr/>
              <p:nvPr/>
            </p:nvGrpSpPr>
            <p:grpSpPr>
              <a:xfrm>
                <a:off x="150" y="539500"/>
                <a:ext cx="8430625" cy="4604000"/>
                <a:chOff x="150" y="539500"/>
                <a:chExt cx="8430625" cy="4604000"/>
              </a:xfrm>
            </p:grpSpPr>
            <p:cxnSp>
              <p:nvCxnSpPr>
                <p:cNvPr id="5217" name="Google Shape;5217;p77"/>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5218" name="Google Shape;5218;p77"/>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grpSp>
      </p:grpSp>
      <p:sp>
        <p:nvSpPr>
          <p:cNvPr id="5219" name="Google Shape;5219;p77"/>
          <p:cNvSpPr txBox="1">
            <a:spLocks noGrp="1"/>
          </p:cNvSpPr>
          <p:nvPr>
            <p:ph type="subTitle" idx="1"/>
          </p:nvPr>
        </p:nvSpPr>
        <p:spPr>
          <a:xfrm>
            <a:off x="713250" y="1217050"/>
            <a:ext cx="77175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Here’s an assortment of alternative resources whose style fits that of this template:</a:t>
            </a:r>
            <a:endParaRPr/>
          </a:p>
        </p:txBody>
      </p:sp>
      <p:grpSp>
        <p:nvGrpSpPr>
          <p:cNvPr id="5220" name="Google Shape;5220;p77"/>
          <p:cNvGrpSpPr/>
          <p:nvPr/>
        </p:nvGrpSpPr>
        <p:grpSpPr>
          <a:xfrm>
            <a:off x="4823001" y="1894412"/>
            <a:ext cx="2237040" cy="1258420"/>
            <a:chOff x="4601821" y="1971100"/>
            <a:chExt cx="3600000" cy="2025137"/>
          </a:xfrm>
        </p:grpSpPr>
        <p:sp>
          <p:nvSpPr>
            <p:cNvPr id="5221" name="Google Shape;5221;p77"/>
            <p:cNvSpPr/>
            <p:nvPr/>
          </p:nvSpPr>
          <p:spPr>
            <a:xfrm flipH="1">
              <a:off x="4601821" y="1971100"/>
              <a:ext cx="3600000" cy="20250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22" name="Google Shape;5222;p77"/>
            <p:cNvGrpSpPr/>
            <p:nvPr/>
          </p:nvGrpSpPr>
          <p:grpSpPr>
            <a:xfrm rot="10800000" flipH="1">
              <a:off x="4723263" y="1977928"/>
              <a:ext cx="3478557" cy="2018309"/>
              <a:chOff x="279175" y="0"/>
              <a:chExt cx="8864825" cy="5143500"/>
            </a:xfrm>
          </p:grpSpPr>
          <p:sp>
            <p:nvSpPr>
              <p:cNvPr id="5223" name="Google Shape;5223;p77"/>
              <p:cNvSpPr/>
              <p:nvPr/>
            </p:nvSpPr>
            <p:spPr>
              <a:xfrm>
                <a:off x="886020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4" name="Google Shape;5224;p77"/>
              <p:cNvGrpSpPr/>
              <p:nvPr/>
            </p:nvGrpSpPr>
            <p:grpSpPr>
              <a:xfrm>
                <a:off x="279175" y="0"/>
                <a:ext cx="8864825" cy="4876025"/>
                <a:chOff x="279175" y="0"/>
                <a:chExt cx="8864825" cy="4876025"/>
              </a:xfrm>
            </p:grpSpPr>
            <p:cxnSp>
              <p:nvCxnSpPr>
                <p:cNvPr id="5225" name="Google Shape;5225;p77"/>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5226" name="Google Shape;5226;p77"/>
                <p:cNvCxnSpPr/>
                <p:nvPr/>
              </p:nvCxnSpPr>
              <p:spPr>
                <a:xfrm rot="10800000">
                  <a:off x="279175" y="0"/>
                  <a:ext cx="0" cy="4131000"/>
                </a:xfrm>
                <a:prstGeom prst="straightConnector1">
                  <a:avLst/>
                </a:prstGeom>
                <a:noFill/>
                <a:ln w="9525" cap="flat" cmpd="sng">
                  <a:solidFill>
                    <a:schemeClr val="dk1"/>
                  </a:solidFill>
                  <a:prstDash val="solid"/>
                  <a:round/>
                  <a:headEnd type="none" w="med" len="med"/>
                  <a:tailEnd type="none" w="med" len="med"/>
                </a:ln>
              </p:spPr>
            </p:cxnSp>
          </p:grpSp>
        </p:grpSp>
      </p:grpSp>
      <p:grpSp>
        <p:nvGrpSpPr>
          <p:cNvPr id="5227" name="Google Shape;5227;p77"/>
          <p:cNvGrpSpPr/>
          <p:nvPr/>
        </p:nvGrpSpPr>
        <p:grpSpPr>
          <a:xfrm flipH="1">
            <a:off x="2089249" y="3352840"/>
            <a:ext cx="2230222" cy="1255530"/>
            <a:chOff x="9739382" y="-4100"/>
            <a:chExt cx="9144000" cy="5147725"/>
          </a:xfrm>
        </p:grpSpPr>
        <p:sp>
          <p:nvSpPr>
            <p:cNvPr id="5228" name="Google Shape;5228;p77"/>
            <p:cNvSpPr/>
            <p:nvPr/>
          </p:nvSpPr>
          <p:spPr>
            <a:xfrm flipH="1">
              <a:off x="9739382"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29" name="Google Shape;5229;p77"/>
            <p:cNvGrpSpPr/>
            <p:nvPr/>
          </p:nvGrpSpPr>
          <p:grpSpPr>
            <a:xfrm rot="10800000" flipH="1">
              <a:off x="10023175" y="-4100"/>
              <a:ext cx="8860200" cy="5147725"/>
              <a:chOff x="283800" y="-4100"/>
              <a:chExt cx="8860200" cy="5147725"/>
            </a:xfrm>
          </p:grpSpPr>
          <p:sp>
            <p:nvSpPr>
              <p:cNvPr id="5230" name="Google Shape;5230;p77"/>
              <p:cNvSpPr/>
              <p:nvPr/>
            </p:nvSpPr>
            <p:spPr>
              <a:xfrm flipH="1">
                <a:off x="71340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1" name="Google Shape;5231;p77"/>
              <p:cNvGrpSpPr/>
              <p:nvPr/>
            </p:nvGrpSpPr>
            <p:grpSpPr>
              <a:xfrm>
                <a:off x="283800" y="-4100"/>
                <a:ext cx="8576400" cy="5147625"/>
                <a:chOff x="283800" y="-4100"/>
                <a:chExt cx="8576400" cy="5147625"/>
              </a:xfrm>
            </p:grpSpPr>
            <p:cxnSp>
              <p:nvCxnSpPr>
                <p:cNvPr id="5232" name="Google Shape;5232;p77"/>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5233" name="Google Shape;5233;p77"/>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grpSp>
      </p:grpSp>
      <p:grpSp>
        <p:nvGrpSpPr>
          <p:cNvPr id="5234" name="Google Shape;5234;p77"/>
          <p:cNvGrpSpPr/>
          <p:nvPr/>
        </p:nvGrpSpPr>
        <p:grpSpPr>
          <a:xfrm>
            <a:off x="4829359" y="3353840"/>
            <a:ext cx="2230223" cy="1254500"/>
            <a:chOff x="-9875200" y="0"/>
            <a:chExt cx="9144007" cy="5143500"/>
          </a:xfrm>
        </p:grpSpPr>
        <p:sp>
          <p:nvSpPr>
            <p:cNvPr id="5235" name="Google Shape;5235;p77"/>
            <p:cNvSpPr/>
            <p:nvPr/>
          </p:nvSpPr>
          <p:spPr>
            <a:xfrm flipH="1">
              <a:off x="-9875193"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36" name="Google Shape;5236;p77"/>
            <p:cNvGrpSpPr/>
            <p:nvPr/>
          </p:nvGrpSpPr>
          <p:grpSpPr>
            <a:xfrm flipH="1">
              <a:off x="-9875200" y="539500"/>
              <a:ext cx="9144000" cy="4604000"/>
              <a:chOff x="75" y="539500"/>
              <a:chExt cx="9144000" cy="4604000"/>
            </a:xfrm>
          </p:grpSpPr>
          <p:sp>
            <p:nvSpPr>
              <p:cNvPr id="5237" name="Google Shape;5237;p77"/>
              <p:cNvSpPr/>
              <p:nvPr/>
            </p:nvSpPr>
            <p:spPr>
              <a:xfrm>
                <a:off x="75" y="4426700"/>
                <a:ext cx="91440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8" name="Google Shape;5238;p77"/>
              <p:cNvGrpSpPr/>
              <p:nvPr/>
            </p:nvGrpSpPr>
            <p:grpSpPr>
              <a:xfrm>
                <a:off x="712700" y="539500"/>
                <a:ext cx="8431300" cy="4604000"/>
                <a:chOff x="712700" y="539500"/>
                <a:chExt cx="8431300" cy="4604000"/>
              </a:xfrm>
            </p:grpSpPr>
            <p:cxnSp>
              <p:nvCxnSpPr>
                <p:cNvPr id="5239" name="Google Shape;5239;p77"/>
                <p:cNvCxnSpPr/>
                <p:nvPr/>
              </p:nvCxnSpPr>
              <p:spPr>
                <a:xfrm>
                  <a:off x="4572000" y="539500"/>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5240" name="Google Shape;5240;p77"/>
                <p:cNvCxnSpPr/>
                <p:nvPr/>
              </p:nvCxnSpPr>
              <p:spPr>
                <a:xfrm rot="10800000">
                  <a:off x="712700" y="1685400"/>
                  <a:ext cx="0" cy="3458100"/>
                </a:xfrm>
                <a:prstGeom prst="straightConnector1">
                  <a:avLst/>
                </a:prstGeom>
                <a:noFill/>
                <a:ln w="9525" cap="flat" cmpd="sng">
                  <a:solidFill>
                    <a:schemeClr val="dk1"/>
                  </a:solidFill>
                  <a:prstDash val="solid"/>
                  <a:round/>
                  <a:headEnd type="none" w="med" len="med"/>
                  <a:tailEnd type="none"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244"/>
        <p:cNvGrpSpPr/>
        <p:nvPr/>
      </p:nvGrpSpPr>
      <p:grpSpPr>
        <a:xfrm>
          <a:off x="0" y="0"/>
          <a:ext cx="0" cy="0"/>
          <a:chOff x="0" y="0"/>
          <a:chExt cx="0" cy="0"/>
        </a:xfrm>
      </p:grpSpPr>
      <p:sp>
        <p:nvSpPr>
          <p:cNvPr id="5245" name="Google Shape;5245;p7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5246" name="Google Shape;5246;p78"/>
          <p:cNvSpPr txBox="1">
            <a:spLocks noGrp="1"/>
          </p:cNvSpPr>
          <p:nvPr>
            <p:ph type="body" idx="1"/>
          </p:nvPr>
        </p:nvSpPr>
        <p:spPr>
          <a:xfrm>
            <a:off x="713225" y="1682875"/>
            <a:ext cx="3780900" cy="27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latin typeface="Golos Text"/>
                <a:ea typeface="Golos Text"/>
                <a:cs typeface="Golos Text"/>
                <a:sym typeface="Golos Text"/>
              </a:rPr>
              <a:t>Vectors</a:t>
            </a:r>
            <a:endParaRPr>
              <a:latin typeface="Manrope SemiBold"/>
              <a:ea typeface="Manrope SemiBold"/>
              <a:cs typeface="Manrope SemiBold"/>
              <a:sym typeface="Manrope SemiBold"/>
            </a:endParaRPr>
          </a:p>
          <a:p>
            <a:pPr marL="342900" lvl="0" indent="-260350" algn="l" rtl="0">
              <a:spcBef>
                <a:spcPts val="0"/>
              </a:spcBef>
              <a:spcAft>
                <a:spcPts val="0"/>
              </a:spcAft>
              <a:buSzPts val="1400"/>
              <a:buChar char="■"/>
            </a:pPr>
            <a:r>
              <a:rPr lang="en" u="sng">
                <a:solidFill>
                  <a:schemeClr val="hlink"/>
                </a:solidFill>
                <a:hlinkClick r:id="rId3"/>
              </a:rPr>
              <a:t>Interior design magazine horizontal business card template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Photos</a:t>
            </a:r>
            <a:endParaRPr b="1"/>
          </a:p>
          <a:p>
            <a:pPr marL="342900" lvl="0" indent="-260350" algn="l" rtl="0">
              <a:spcBef>
                <a:spcPts val="0"/>
              </a:spcBef>
              <a:spcAft>
                <a:spcPts val="0"/>
              </a:spcAft>
              <a:buSzPts val="1400"/>
              <a:buChar char="■"/>
            </a:pPr>
            <a:r>
              <a:rPr lang="en" u="sng">
                <a:hlinkClick r:id="rId4"/>
              </a:rPr>
              <a:t>Young student learning in the library</a:t>
            </a:r>
            <a:r>
              <a:rPr lang="en"/>
              <a:t> I</a:t>
            </a:r>
            <a:endParaRPr/>
          </a:p>
          <a:p>
            <a:pPr marL="342900" lvl="0" indent="-254000" algn="l" rtl="0">
              <a:spcBef>
                <a:spcPts val="0"/>
              </a:spcBef>
              <a:spcAft>
                <a:spcPts val="0"/>
              </a:spcAft>
              <a:buSzPts val="1300"/>
              <a:buChar char="■"/>
            </a:pPr>
            <a:r>
              <a:rPr lang="en" u="sng">
                <a:hlinkClick r:id="rId5"/>
              </a:rPr>
              <a:t>Young student learning in the library II</a:t>
            </a:r>
            <a:endParaRPr/>
          </a:p>
          <a:p>
            <a:pPr marL="342900" lvl="0" indent="-260350" algn="l" rtl="0">
              <a:spcBef>
                <a:spcPts val="0"/>
              </a:spcBef>
              <a:spcAft>
                <a:spcPts val="0"/>
              </a:spcAft>
              <a:buSzPts val="1400"/>
              <a:buChar char="■"/>
            </a:pPr>
            <a:r>
              <a:rPr lang="en" u="sng">
                <a:hlinkClick r:id="rId6"/>
              </a:rPr>
              <a:t>Students with laptop medium shot</a:t>
            </a:r>
            <a:endParaRPr/>
          </a:p>
        </p:txBody>
      </p:sp>
      <p:sp>
        <p:nvSpPr>
          <p:cNvPr id="5247" name="Google Shape;5247;p78"/>
          <p:cNvSpPr txBox="1">
            <a:spLocks noGrp="1"/>
          </p:cNvSpPr>
          <p:nvPr>
            <p:ph type="body" idx="2"/>
          </p:nvPr>
        </p:nvSpPr>
        <p:spPr>
          <a:xfrm>
            <a:off x="4651325" y="1682875"/>
            <a:ext cx="3780900" cy="27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Photos</a:t>
            </a:r>
            <a:endParaRPr/>
          </a:p>
          <a:p>
            <a:pPr marL="342900" lvl="0" indent="-260350" algn="l" rtl="0">
              <a:spcBef>
                <a:spcPts val="0"/>
              </a:spcBef>
              <a:spcAft>
                <a:spcPts val="0"/>
              </a:spcAft>
              <a:buSzPts val="1400"/>
              <a:buChar char="■"/>
            </a:pPr>
            <a:r>
              <a:rPr lang="en" u="sng">
                <a:hlinkClick r:id="rId7"/>
              </a:rPr>
              <a:t>Smiley woman with headphones working on laptop</a:t>
            </a:r>
            <a:endParaRPr/>
          </a:p>
          <a:p>
            <a:pPr marL="342900" lvl="0" indent="-260350" algn="l" rtl="0">
              <a:spcBef>
                <a:spcPts val="0"/>
              </a:spcBef>
              <a:spcAft>
                <a:spcPts val="0"/>
              </a:spcAft>
              <a:buSzPts val="1400"/>
              <a:buChar char="■"/>
            </a:pPr>
            <a:r>
              <a:rPr lang="en" u="sng">
                <a:hlinkClick r:id="rId8"/>
              </a:rPr>
              <a:t>Portrait of entrepreneur holding laptop</a:t>
            </a:r>
            <a:endParaRPr/>
          </a:p>
          <a:p>
            <a:pPr marL="342900" lvl="0" indent="-254000" algn="l" rtl="0">
              <a:spcBef>
                <a:spcPts val="0"/>
              </a:spcBef>
              <a:spcAft>
                <a:spcPts val="0"/>
              </a:spcAft>
              <a:buSzPts val="1300"/>
              <a:buChar char="■"/>
            </a:pPr>
            <a:r>
              <a:rPr lang="en" u="sng">
                <a:hlinkClick r:id="rId9"/>
              </a:rPr>
              <a:t>Medium shot woman at desk</a:t>
            </a:r>
            <a:endParaRPr/>
          </a:p>
          <a:p>
            <a:pPr marL="342900" lvl="0" indent="-260350" algn="l" rtl="0">
              <a:spcBef>
                <a:spcPts val="0"/>
              </a:spcBef>
              <a:spcAft>
                <a:spcPts val="0"/>
              </a:spcAft>
              <a:buSzPts val="1400"/>
              <a:buChar char="■"/>
            </a:pPr>
            <a:r>
              <a:rPr lang="en" u="sng">
                <a:hlinkClick r:id="rId10"/>
              </a:rPr>
              <a:t>Happy man speaking on phone in cafe</a:t>
            </a:r>
            <a:endParaRPr/>
          </a:p>
          <a:p>
            <a:pPr marL="0" lvl="0" indent="0" algn="l" rtl="0">
              <a:spcBef>
                <a:spcPts val="0"/>
              </a:spcBef>
              <a:spcAft>
                <a:spcPts val="0"/>
              </a:spcAft>
              <a:buClr>
                <a:schemeClr val="dk1"/>
              </a:buClr>
              <a:buSzPts val="1100"/>
              <a:buFont typeface="Arial"/>
              <a:buNone/>
            </a:pPr>
            <a:endParaRPr>
              <a:latin typeface="Manrope SemiBold"/>
              <a:ea typeface="Manrope SemiBold"/>
              <a:cs typeface="Manrope SemiBold"/>
              <a:sym typeface="Manrope SemiBold"/>
            </a:endParaRPr>
          </a:p>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Icons</a:t>
            </a:r>
            <a:endParaRPr>
              <a:latin typeface="Manrope SemiBold"/>
              <a:ea typeface="Manrope SemiBold"/>
              <a:cs typeface="Manrope SemiBold"/>
              <a:sym typeface="Manrope SemiBold"/>
            </a:endParaRPr>
          </a:p>
          <a:p>
            <a:pPr marL="342900" lvl="0" indent="-260350" algn="l" rtl="0">
              <a:spcBef>
                <a:spcPts val="0"/>
              </a:spcBef>
              <a:spcAft>
                <a:spcPts val="0"/>
              </a:spcAft>
              <a:buSzPts val="1400"/>
              <a:buChar char="■"/>
            </a:pPr>
            <a:r>
              <a:rPr lang="en" u="sng">
                <a:hlinkClick r:id="rId11"/>
              </a:rPr>
              <a:t>Icon pack: learning | lineal</a:t>
            </a:r>
            <a:endParaRPr/>
          </a:p>
        </p:txBody>
      </p:sp>
      <p:sp>
        <p:nvSpPr>
          <p:cNvPr id="5248" name="Google Shape;5248;p78"/>
          <p:cNvSpPr txBox="1">
            <a:spLocks noGrp="1"/>
          </p:cNvSpPr>
          <p:nvPr>
            <p:ph type="subTitle" idx="3"/>
          </p:nvPr>
        </p:nvSpPr>
        <p:spPr>
          <a:xfrm>
            <a:off x="713250" y="1217050"/>
            <a:ext cx="77175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Did you like the resources on this template? Get them on these websites: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52"/>
        <p:cNvGrpSpPr/>
        <p:nvPr/>
      </p:nvGrpSpPr>
      <p:grpSpPr>
        <a:xfrm>
          <a:off x="0" y="0"/>
          <a:ext cx="0" cy="0"/>
          <a:chOff x="0" y="0"/>
          <a:chExt cx="0" cy="0"/>
        </a:xfrm>
      </p:grpSpPr>
      <p:sp>
        <p:nvSpPr>
          <p:cNvPr id="5253" name="Google Shape;5253;p7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254" name="Google Shape;5254;p7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58"/>
        <p:cNvGrpSpPr/>
        <p:nvPr/>
      </p:nvGrpSpPr>
      <p:grpSpPr>
        <a:xfrm>
          <a:off x="0" y="0"/>
          <a:ext cx="0" cy="0"/>
          <a:chOff x="0" y="0"/>
          <a:chExt cx="0" cy="0"/>
        </a:xfrm>
      </p:grpSpPr>
      <p:sp>
        <p:nvSpPr>
          <p:cNvPr id="5259" name="Google Shape;5259;p8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5260" name="Google Shape;5260;p8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64"/>
        <p:cNvGrpSpPr/>
        <p:nvPr/>
      </p:nvGrpSpPr>
      <p:grpSpPr>
        <a:xfrm>
          <a:off x="0" y="0"/>
          <a:ext cx="0" cy="0"/>
          <a:chOff x="0" y="0"/>
          <a:chExt cx="0" cy="0"/>
        </a:xfrm>
      </p:grpSpPr>
      <p:sp>
        <p:nvSpPr>
          <p:cNvPr id="5265" name="Google Shape;5265;p8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Golos Text</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https://fonts.google.com/specimen/Golos+Text</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Commissioner</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https://fonts.google.com/specimen/Commissioner</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5266" name="Google Shape;5266;p81"/>
          <p:cNvSpPr/>
          <p:nvPr/>
        </p:nvSpPr>
        <p:spPr>
          <a:xfrm>
            <a:off x="3114488" y="29471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1"/>
          <p:cNvSpPr/>
          <p:nvPr/>
        </p:nvSpPr>
        <p:spPr>
          <a:xfrm>
            <a:off x="4176307" y="2947175"/>
            <a:ext cx="791400" cy="754200"/>
          </a:xfrm>
          <a:prstGeom prst="roundRect">
            <a:avLst>
              <a:gd name="adj" fmla="val 16667"/>
            </a:avLst>
          </a:prstGeom>
          <a:solidFill>
            <a:srgbClr val="DDDD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1"/>
          <p:cNvSpPr/>
          <p:nvPr/>
        </p:nvSpPr>
        <p:spPr>
          <a:xfrm>
            <a:off x="5238127" y="2947175"/>
            <a:ext cx="791400" cy="754200"/>
          </a:xfrm>
          <a:prstGeom prst="roundRect">
            <a:avLst>
              <a:gd name="adj" fmla="val 16667"/>
            </a:avLst>
          </a:prstGeom>
          <a:solidFill>
            <a:srgbClr val="B3B4B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1"/>
          <p:cNvSpPr txBox="1"/>
          <p:nvPr/>
        </p:nvSpPr>
        <p:spPr>
          <a:xfrm>
            <a:off x="31144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a:t>
            </a:r>
            <a:endParaRPr sz="1000"/>
          </a:p>
        </p:txBody>
      </p:sp>
      <p:sp>
        <p:nvSpPr>
          <p:cNvPr id="5270" name="Google Shape;5270;p81"/>
          <p:cNvSpPr txBox="1"/>
          <p:nvPr/>
        </p:nvSpPr>
        <p:spPr>
          <a:xfrm>
            <a:off x="41763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#dddddd</a:t>
            </a:r>
            <a:endParaRPr sz="1000"/>
          </a:p>
        </p:txBody>
      </p:sp>
      <p:sp>
        <p:nvSpPr>
          <p:cNvPr id="5271" name="Google Shape;5271;p81"/>
          <p:cNvSpPr txBox="1"/>
          <p:nvPr/>
        </p:nvSpPr>
        <p:spPr>
          <a:xfrm>
            <a:off x="52381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#b3b4b3</a:t>
            </a:r>
            <a:endParaRPr sz="1000"/>
          </a:p>
        </p:txBody>
      </p:sp>
      <p:sp>
        <p:nvSpPr>
          <p:cNvPr id="5272" name="Google Shape;5272;p81"/>
          <p:cNvSpPr/>
          <p:nvPr/>
        </p:nvSpPr>
        <p:spPr>
          <a:xfrm>
            <a:off x="3114463" y="3878275"/>
            <a:ext cx="791400" cy="754200"/>
          </a:xfrm>
          <a:prstGeom prst="roundRect">
            <a:avLst>
              <a:gd name="adj" fmla="val 16667"/>
            </a:avLst>
          </a:prstGeom>
          <a:solidFill>
            <a:srgbClr val="8788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1"/>
          <p:cNvSpPr txBox="1"/>
          <p:nvPr/>
        </p:nvSpPr>
        <p:spPr>
          <a:xfrm>
            <a:off x="31144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#878887</a:t>
            </a:r>
            <a:endParaRPr sz="1000">
              <a:solidFill>
                <a:srgbClr val="FFFFFF"/>
              </a:solidFill>
            </a:endParaRPr>
          </a:p>
        </p:txBody>
      </p:sp>
      <p:sp>
        <p:nvSpPr>
          <p:cNvPr id="5274" name="Google Shape;5274;p81"/>
          <p:cNvSpPr/>
          <p:nvPr/>
        </p:nvSpPr>
        <p:spPr>
          <a:xfrm>
            <a:off x="4176300" y="3878275"/>
            <a:ext cx="791400" cy="754200"/>
          </a:xfrm>
          <a:prstGeom prst="roundRect">
            <a:avLst>
              <a:gd name="adj" fmla="val 16667"/>
            </a:avLst>
          </a:prstGeom>
          <a:solidFill>
            <a:srgbClr val="5F61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1"/>
          <p:cNvSpPr/>
          <p:nvPr/>
        </p:nvSpPr>
        <p:spPr>
          <a:xfrm>
            <a:off x="5238120" y="3878275"/>
            <a:ext cx="791400" cy="754200"/>
          </a:xfrm>
          <a:prstGeom prst="roundRect">
            <a:avLst>
              <a:gd name="adj" fmla="val 16667"/>
            </a:avLst>
          </a:prstGeom>
          <a:solidFill>
            <a:srgbClr val="0A0A0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#5f6160</a:t>
            </a:r>
            <a:endParaRPr sz="1000">
              <a:solidFill>
                <a:srgbClr val="FFFFFF"/>
              </a:solidFill>
            </a:endParaRPr>
          </a:p>
        </p:txBody>
      </p:sp>
      <p:sp>
        <p:nvSpPr>
          <p:cNvPr id="5277" name="Google Shape;5277;p8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#0a0a0a</a:t>
            </a:r>
            <a:endParaRPr sz="1000">
              <a:solidFill>
                <a:srgbClr val="FFFFFF"/>
              </a:solidFill>
            </a:endParaRPr>
          </a:p>
        </p:txBody>
      </p:sp>
      <p:sp>
        <p:nvSpPr>
          <p:cNvPr id="5278" name="Google Shape;5278;p8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4"/>
          <p:cNvSpPr txBox="1">
            <a:spLocks noGrp="1"/>
          </p:cNvSpPr>
          <p:nvPr>
            <p:ph type="title"/>
          </p:nvPr>
        </p:nvSpPr>
        <p:spPr>
          <a:xfrm>
            <a:off x="832337" y="726141"/>
            <a:ext cx="7573108" cy="6337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100" dirty="0" err="1"/>
              <a:t>Cost-sensitive</a:t>
            </a:r>
            <a:r>
              <a:rPr lang="pl-PL" sz="3100" dirty="0"/>
              <a:t> learning for </a:t>
            </a:r>
            <a:r>
              <a:rPr lang="pl-PL" sz="3100" dirty="0" err="1"/>
              <a:t>class</a:t>
            </a:r>
            <a:r>
              <a:rPr lang="pl-PL" sz="3100" dirty="0"/>
              <a:t> </a:t>
            </a:r>
            <a:r>
              <a:rPr lang="pl-PL" sz="3100" dirty="0" err="1"/>
              <a:t>imbalance</a:t>
            </a:r>
            <a:endParaRPr sz="3100" dirty="0"/>
          </a:p>
        </p:txBody>
      </p:sp>
      <p:sp>
        <p:nvSpPr>
          <p:cNvPr id="4" name="TextBox 3">
            <a:extLst>
              <a:ext uri="{FF2B5EF4-FFF2-40B4-BE49-F238E27FC236}">
                <a16:creationId xmlns:a16="http://schemas.microsoft.com/office/drawing/2014/main" id="{FDFC54E2-7F51-CF36-476B-E7BA20383CFD}"/>
              </a:ext>
            </a:extLst>
          </p:cNvPr>
          <p:cNvSpPr txBox="1"/>
          <p:nvPr/>
        </p:nvSpPr>
        <p:spPr>
          <a:xfrm>
            <a:off x="1225060" y="2168769"/>
            <a:ext cx="6787661" cy="13450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dirty="0" err="1">
                <a:latin typeface="Commissioner" panose="020B0604020202020204" charset="0"/>
              </a:rPr>
              <a:t>Common</a:t>
            </a:r>
            <a:r>
              <a:rPr lang="pl-PL" dirty="0">
                <a:latin typeface="Commissioner" panose="020B0604020202020204" charset="0"/>
              </a:rPr>
              <a:t> </a:t>
            </a:r>
            <a:r>
              <a:rPr lang="pl-PL" dirty="0" err="1">
                <a:latin typeface="Commissioner" panose="020B0604020202020204" charset="0"/>
              </a:rPr>
              <a:t>approach</a:t>
            </a:r>
            <a:r>
              <a:rPr lang="pl-PL" dirty="0">
                <a:latin typeface="Commissioner" panose="020B0604020202020204" charset="0"/>
              </a:rPr>
              <a:t> to </a:t>
            </a:r>
            <a:r>
              <a:rPr lang="pl-PL" dirty="0" err="1">
                <a:latin typeface="Commissioner" panose="020B0604020202020204" charset="0"/>
              </a:rPr>
              <a:t>solve</a:t>
            </a:r>
            <a:r>
              <a:rPr lang="pl-PL" dirty="0">
                <a:latin typeface="Commissioner" panose="020B0604020202020204" charset="0"/>
              </a:rPr>
              <a:t> the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imbalance</a:t>
            </a:r>
            <a:r>
              <a:rPr lang="pl-PL" dirty="0">
                <a:latin typeface="Commissioner" panose="020B0604020202020204" charset="0"/>
              </a:rPr>
              <a:t> problem.</a:t>
            </a:r>
          </a:p>
          <a:p>
            <a:pPr marL="285750" indent="-285750">
              <a:lnSpc>
                <a:spcPct val="150000"/>
              </a:lnSpc>
              <a:buFont typeface="Arial" panose="020B0604020202020204" pitchFamily="34" charset="0"/>
              <a:buChar char="•"/>
            </a:pPr>
            <a:r>
              <a:rPr lang="pl-PL" dirty="0">
                <a:latin typeface="Commissioner" panose="020B0604020202020204" charset="0"/>
              </a:rPr>
              <a:t>For </a:t>
            </a:r>
            <a:r>
              <a:rPr lang="pl-PL" dirty="0" err="1">
                <a:latin typeface="Commissioner" panose="020B0604020202020204" charset="0"/>
              </a:rPr>
              <a:t>binary</a:t>
            </a:r>
            <a:r>
              <a:rPr lang="pl-PL" dirty="0">
                <a:latin typeface="Commissioner" panose="020B0604020202020204" charset="0"/>
              </a:rPr>
              <a:t> </a:t>
            </a:r>
            <a:r>
              <a:rPr lang="pl-PL" dirty="0" err="1">
                <a:latin typeface="Commissioner" panose="020B0604020202020204" charset="0"/>
              </a:rPr>
              <a:t>classification</a:t>
            </a:r>
            <a:r>
              <a:rPr lang="pl-PL" dirty="0">
                <a:latin typeface="Commissioner" panose="020B0604020202020204" charset="0"/>
              </a:rPr>
              <a:t>: </a:t>
            </a:r>
            <a:r>
              <a:rPr lang="pl-PL" dirty="0" err="1">
                <a:latin typeface="Commissioner" panose="020B0604020202020204" charset="0"/>
              </a:rPr>
              <a:t>positive</a:t>
            </a:r>
            <a:r>
              <a:rPr lang="pl-PL" dirty="0">
                <a:latin typeface="Commissioner" panose="020B0604020202020204" charset="0"/>
              </a:rPr>
              <a:t>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minority</a:t>
            </a:r>
            <a:r>
              <a:rPr lang="pl-PL" dirty="0">
                <a:latin typeface="Commissioner" panose="020B0604020202020204" charset="0"/>
              </a:rPr>
              <a:t>), </a:t>
            </a:r>
            <a:r>
              <a:rPr lang="pl-PL" dirty="0" err="1">
                <a:latin typeface="Commissioner" panose="020B0604020202020204" charset="0"/>
              </a:rPr>
              <a:t>negative</a:t>
            </a:r>
            <a:r>
              <a:rPr lang="pl-PL" dirty="0">
                <a:latin typeface="Commissioner" panose="020B0604020202020204" charset="0"/>
              </a:rPr>
              <a:t>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majority</a:t>
            </a:r>
            <a:r>
              <a:rPr lang="pl-PL" dirty="0">
                <a:latin typeface="Commissioner" panose="020B0604020202020204" charset="0"/>
              </a:rPr>
              <a:t>).</a:t>
            </a:r>
          </a:p>
          <a:p>
            <a:pPr marL="285750" indent="-285750">
              <a:lnSpc>
                <a:spcPct val="150000"/>
              </a:lnSpc>
              <a:buFont typeface="Arial" panose="020B0604020202020204" pitchFamily="34" charset="0"/>
              <a:buChar char="•"/>
            </a:pPr>
            <a:r>
              <a:rPr lang="pl-PL" dirty="0" err="1">
                <a:latin typeface="Commissioner" panose="020B0604020202020204" charset="0"/>
              </a:rPr>
              <a:t>Usually</a:t>
            </a:r>
            <a:r>
              <a:rPr lang="pl-PL" dirty="0">
                <a:latin typeface="Commissioner" panose="020B0604020202020204" charset="0"/>
              </a:rPr>
              <a:t> </a:t>
            </a:r>
            <a:r>
              <a:rPr lang="pl-PL" dirty="0" err="1">
                <a:latin typeface="Commissioner" panose="020B0604020202020204" charset="0"/>
              </a:rPr>
              <a:t>bigger</a:t>
            </a:r>
            <a:r>
              <a:rPr lang="pl-PL" dirty="0">
                <a:latin typeface="Commissioner" panose="020B0604020202020204" charset="0"/>
              </a:rPr>
              <a:t> </a:t>
            </a:r>
            <a:r>
              <a:rPr lang="pl-PL" dirty="0" err="1">
                <a:latin typeface="Commissioner" panose="020B0604020202020204" charset="0"/>
              </a:rPr>
              <a:t>cost</a:t>
            </a:r>
            <a:r>
              <a:rPr lang="pl-PL" dirty="0">
                <a:latin typeface="Commissioner" panose="020B0604020202020204" charset="0"/>
              </a:rPr>
              <a:t> </a:t>
            </a:r>
            <a:r>
              <a:rPr lang="pl-PL" dirty="0" err="1">
                <a:latin typeface="Commissioner" panose="020B0604020202020204" charset="0"/>
              </a:rPr>
              <a:t>associated</a:t>
            </a:r>
            <a:r>
              <a:rPr lang="pl-PL" dirty="0">
                <a:latin typeface="Commissioner" panose="020B0604020202020204" charset="0"/>
              </a:rPr>
              <a:t> with </a:t>
            </a:r>
            <a:r>
              <a:rPr lang="pl-PL" dirty="0" err="1">
                <a:latin typeface="Commissioner" panose="020B0604020202020204" charset="0"/>
              </a:rPr>
              <a:t>positive</a:t>
            </a:r>
            <a:r>
              <a:rPr lang="pl-PL" dirty="0">
                <a:latin typeface="Commissioner" panose="020B0604020202020204" charset="0"/>
              </a:rPr>
              <a:t> </a:t>
            </a:r>
            <a:r>
              <a:rPr lang="pl-PL" dirty="0" err="1">
                <a:latin typeface="Commissioner" panose="020B0604020202020204" charset="0"/>
              </a:rPr>
              <a:t>class</a:t>
            </a:r>
            <a:r>
              <a:rPr lang="pl-PL" dirty="0">
                <a:latin typeface="Commissioner" panose="020B0604020202020204" charset="0"/>
              </a:rPr>
              <a:t> </a:t>
            </a:r>
            <a:r>
              <a:rPr lang="pl-PL" dirty="0" err="1">
                <a:latin typeface="Commissioner" panose="020B0604020202020204" charset="0"/>
              </a:rPr>
              <a:t>missclassification</a:t>
            </a:r>
            <a:r>
              <a:rPr lang="pl-PL" dirty="0">
                <a:latin typeface="Commissioner" panose="020B0604020202020204" charset="0"/>
              </a:rPr>
              <a:t>.</a:t>
            </a:r>
          </a:p>
          <a:p>
            <a:pPr marL="285750" indent="-285750">
              <a:lnSpc>
                <a:spcPct val="150000"/>
              </a:lnSpc>
              <a:buFont typeface="Arial" panose="020B0604020202020204" pitchFamily="34" charset="0"/>
              <a:buChar char="•"/>
            </a:pPr>
            <a:r>
              <a:rPr lang="pl-PL" dirty="0" err="1">
                <a:latin typeface="Commissioner" panose="020B0604020202020204" charset="0"/>
              </a:rPr>
              <a:t>Our</a:t>
            </a:r>
            <a:r>
              <a:rPr lang="pl-PL" dirty="0">
                <a:latin typeface="Commissioner" panose="020B0604020202020204" charset="0"/>
              </a:rPr>
              <a:t> </a:t>
            </a:r>
            <a:r>
              <a:rPr lang="pl-PL" dirty="0" err="1">
                <a:latin typeface="Commissioner" panose="020B0604020202020204" charset="0"/>
              </a:rPr>
              <a:t>case</a:t>
            </a:r>
            <a:r>
              <a:rPr lang="pl-PL" dirty="0">
                <a:latin typeface="Commissioner" panose="020B0604020202020204" charset="0"/>
              </a:rPr>
              <a:t> </a:t>
            </a:r>
            <a:r>
              <a:rPr lang="pl-PL" dirty="0" err="1">
                <a:latin typeface="Commissioner" panose="020B0604020202020204" charset="0"/>
              </a:rPr>
              <a:t>study</a:t>
            </a:r>
            <a:r>
              <a:rPr lang="pl-PL" dirty="0">
                <a:latin typeface="Commissioner" panose="020B0604020202020204" charset="0"/>
              </a:rPr>
              <a:t>: </a:t>
            </a:r>
            <a:r>
              <a:rPr lang="pl-PL" dirty="0" err="1">
                <a:latin typeface="Commissioner" panose="020B0604020202020204" charset="0"/>
              </a:rPr>
              <a:t>positive</a:t>
            </a:r>
            <a:r>
              <a:rPr lang="pl-PL" dirty="0">
                <a:latin typeface="Commissioner" panose="020B0604020202020204" charset="0"/>
              </a:rPr>
              <a:t> – </a:t>
            </a:r>
            <a:r>
              <a:rPr lang="pl-PL" dirty="0" err="1">
                <a:latin typeface="Commissioner" panose="020B0604020202020204" charset="0"/>
              </a:rPr>
              <a:t>heart</a:t>
            </a:r>
            <a:r>
              <a:rPr lang="pl-PL" dirty="0">
                <a:latin typeface="Commissioner" panose="020B0604020202020204" charset="0"/>
              </a:rPr>
              <a:t> </a:t>
            </a:r>
            <a:r>
              <a:rPr lang="pl-PL" dirty="0" err="1">
                <a:latin typeface="Commissioner" panose="020B0604020202020204" charset="0"/>
              </a:rPr>
              <a:t>disease</a:t>
            </a:r>
            <a:r>
              <a:rPr lang="pl-PL" dirty="0">
                <a:latin typeface="Commissioner" panose="020B0604020202020204" charset="0"/>
              </a:rPr>
              <a:t>, </a:t>
            </a:r>
            <a:r>
              <a:rPr lang="pl-PL" dirty="0" err="1">
                <a:latin typeface="Commissioner" panose="020B0604020202020204" charset="0"/>
              </a:rPr>
              <a:t>negative</a:t>
            </a:r>
            <a:r>
              <a:rPr lang="pl-PL" dirty="0">
                <a:latin typeface="Commissioner" panose="020B0604020202020204" charset="0"/>
              </a:rPr>
              <a:t> – no </a:t>
            </a:r>
            <a:r>
              <a:rPr lang="pl-PL" dirty="0" err="1">
                <a:latin typeface="Commissioner" panose="020B0604020202020204" charset="0"/>
              </a:rPr>
              <a:t>heart</a:t>
            </a:r>
            <a:r>
              <a:rPr lang="pl-PL" dirty="0">
                <a:latin typeface="Commissioner" panose="020B0604020202020204" charset="0"/>
              </a:rPr>
              <a:t> </a:t>
            </a:r>
            <a:r>
              <a:rPr lang="pl-PL" dirty="0" err="1">
                <a:latin typeface="Commissioner" panose="020B0604020202020204" charset="0"/>
              </a:rPr>
              <a:t>disease</a:t>
            </a:r>
            <a:r>
              <a:rPr lang="pl-PL" dirty="0">
                <a:latin typeface="Commissioner" panose="020B0604020202020204" charset="0"/>
              </a:rPr>
              <a:t>.</a:t>
            </a:r>
            <a:endParaRPr lang="en-GB" dirty="0">
              <a:latin typeface="Commissioner" panose="020B0604020202020204" charset="0"/>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82"/>
        <p:cNvGrpSpPr/>
        <p:nvPr/>
      </p:nvGrpSpPr>
      <p:grpSpPr>
        <a:xfrm>
          <a:off x="0" y="0"/>
          <a:ext cx="0" cy="0"/>
          <a:chOff x="0" y="0"/>
          <a:chExt cx="0" cy="0"/>
        </a:xfrm>
      </p:grpSpPr>
      <p:sp>
        <p:nvSpPr>
          <p:cNvPr id="5283" name="Google Shape;5283;p82"/>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5284" name="Google Shape;5284;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5285" name="Google Shape;5285;p8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286" name="Google Shape;5286;p8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5287" name="Google Shape;5287;p8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5288" name="Google Shape;5288;p8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5289" name="Google Shape;5289;p8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5290" name="Google Shape;5290;p8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291" name="Google Shape;5291;p8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292" name="Google Shape;5292;p8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293" name="Google Shape;5293;p8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294" name="Google Shape;5294;p8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98"/>
        <p:cNvGrpSpPr/>
        <p:nvPr/>
      </p:nvGrpSpPr>
      <p:grpSpPr>
        <a:xfrm>
          <a:off x="0" y="0"/>
          <a:ext cx="0" cy="0"/>
          <a:chOff x="0" y="0"/>
          <a:chExt cx="0" cy="0"/>
        </a:xfrm>
      </p:grpSpPr>
      <p:sp>
        <p:nvSpPr>
          <p:cNvPr id="5299" name="Google Shape;5299;p8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5300" name="Google Shape;5300;p83"/>
          <p:cNvGrpSpPr/>
          <p:nvPr/>
        </p:nvGrpSpPr>
        <p:grpSpPr>
          <a:xfrm>
            <a:off x="5117640" y="3085736"/>
            <a:ext cx="474294" cy="551291"/>
            <a:chOff x="4727025" y="1332775"/>
            <a:chExt cx="59900" cy="69625"/>
          </a:xfrm>
        </p:grpSpPr>
        <p:sp>
          <p:nvSpPr>
            <p:cNvPr id="5301" name="Google Shape;5301;p8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83"/>
          <p:cNvGrpSpPr/>
          <p:nvPr/>
        </p:nvGrpSpPr>
        <p:grpSpPr>
          <a:xfrm>
            <a:off x="5731296" y="2314340"/>
            <a:ext cx="555653" cy="557031"/>
            <a:chOff x="4820425" y="1329900"/>
            <a:chExt cx="70175" cy="70350"/>
          </a:xfrm>
        </p:grpSpPr>
        <p:sp>
          <p:nvSpPr>
            <p:cNvPr id="5304" name="Google Shape;5304;p8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83"/>
          <p:cNvGrpSpPr/>
          <p:nvPr/>
        </p:nvGrpSpPr>
        <p:grpSpPr>
          <a:xfrm>
            <a:off x="6357664" y="2318845"/>
            <a:ext cx="582574" cy="533871"/>
            <a:chOff x="4903200" y="1331525"/>
            <a:chExt cx="73575" cy="67425"/>
          </a:xfrm>
        </p:grpSpPr>
        <p:sp>
          <p:nvSpPr>
            <p:cNvPr id="5309" name="Google Shape;5309;p8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83"/>
          <p:cNvGrpSpPr/>
          <p:nvPr/>
        </p:nvGrpSpPr>
        <p:grpSpPr>
          <a:xfrm>
            <a:off x="5717142" y="3078709"/>
            <a:ext cx="583960" cy="565345"/>
            <a:chOff x="4815575" y="1416800"/>
            <a:chExt cx="73750" cy="71400"/>
          </a:xfrm>
        </p:grpSpPr>
        <p:sp>
          <p:nvSpPr>
            <p:cNvPr id="5312" name="Google Shape;5312;p8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83"/>
          <p:cNvGrpSpPr/>
          <p:nvPr/>
        </p:nvGrpSpPr>
        <p:grpSpPr>
          <a:xfrm>
            <a:off x="6351924" y="3108896"/>
            <a:ext cx="589898" cy="504970"/>
            <a:chOff x="4902475" y="1418875"/>
            <a:chExt cx="74500" cy="63775"/>
          </a:xfrm>
        </p:grpSpPr>
        <p:sp>
          <p:nvSpPr>
            <p:cNvPr id="5316" name="Google Shape;5316;p8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83"/>
          <p:cNvGrpSpPr/>
          <p:nvPr/>
        </p:nvGrpSpPr>
        <p:grpSpPr>
          <a:xfrm>
            <a:off x="5727139" y="3826000"/>
            <a:ext cx="563967" cy="567127"/>
            <a:chOff x="4818100" y="1507675"/>
            <a:chExt cx="71225" cy="71625"/>
          </a:xfrm>
        </p:grpSpPr>
        <p:sp>
          <p:nvSpPr>
            <p:cNvPr id="5319" name="Google Shape;5319;p8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83"/>
          <p:cNvGrpSpPr/>
          <p:nvPr/>
        </p:nvGrpSpPr>
        <p:grpSpPr>
          <a:xfrm>
            <a:off x="5040636" y="3829461"/>
            <a:ext cx="628301" cy="588505"/>
            <a:chOff x="4721450" y="1509475"/>
            <a:chExt cx="79350" cy="74325"/>
          </a:xfrm>
        </p:grpSpPr>
        <p:sp>
          <p:nvSpPr>
            <p:cNvPr id="5324" name="Google Shape;5324;p8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83"/>
          <p:cNvGrpSpPr/>
          <p:nvPr/>
        </p:nvGrpSpPr>
        <p:grpSpPr>
          <a:xfrm>
            <a:off x="6386170" y="3814027"/>
            <a:ext cx="557038" cy="562772"/>
            <a:chOff x="4906800" y="1507500"/>
            <a:chExt cx="70350" cy="71075"/>
          </a:xfrm>
        </p:grpSpPr>
        <p:sp>
          <p:nvSpPr>
            <p:cNvPr id="5329" name="Google Shape;5329;p8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83"/>
          <p:cNvGrpSpPr/>
          <p:nvPr/>
        </p:nvGrpSpPr>
        <p:grpSpPr>
          <a:xfrm>
            <a:off x="4423778" y="2340963"/>
            <a:ext cx="517934" cy="517934"/>
            <a:chOff x="3736598" y="2170606"/>
            <a:chExt cx="404889" cy="404889"/>
          </a:xfrm>
        </p:grpSpPr>
        <p:sp>
          <p:nvSpPr>
            <p:cNvPr id="5335" name="Google Shape;5335;p8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83"/>
          <p:cNvGrpSpPr/>
          <p:nvPr/>
        </p:nvGrpSpPr>
        <p:grpSpPr>
          <a:xfrm>
            <a:off x="3690839" y="2341061"/>
            <a:ext cx="586986" cy="517740"/>
            <a:chOff x="3161917" y="2170682"/>
            <a:chExt cx="458870" cy="404737"/>
          </a:xfrm>
        </p:grpSpPr>
        <p:sp>
          <p:nvSpPr>
            <p:cNvPr id="5340" name="Google Shape;5340;p8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83"/>
          <p:cNvGrpSpPr/>
          <p:nvPr/>
        </p:nvGrpSpPr>
        <p:grpSpPr>
          <a:xfrm>
            <a:off x="3713860" y="3102400"/>
            <a:ext cx="540943" cy="517963"/>
            <a:chOff x="3179914" y="2889488"/>
            <a:chExt cx="422876" cy="404911"/>
          </a:xfrm>
        </p:grpSpPr>
        <p:sp>
          <p:nvSpPr>
            <p:cNvPr id="5344" name="Google Shape;5344;p8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83"/>
          <p:cNvGrpSpPr/>
          <p:nvPr/>
        </p:nvGrpSpPr>
        <p:grpSpPr>
          <a:xfrm>
            <a:off x="4414654" y="3102358"/>
            <a:ext cx="536180" cy="518047"/>
            <a:chOff x="3729467" y="2889422"/>
            <a:chExt cx="419153" cy="404977"/>
          </a:xfrm>
        </p:grpSpPr>
        <p:sp>
          <p:nvSpPr>
            <p:cNvPr id="5351" name="Google Shape;5351;p8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83"/>
          <p:cNvGrpSpPr/>
          <p:nvPr/>
        </p:nvGrpSpPr>
        <p:grpSpPr>
          <a:xfrm>
            <a:off x="1951688" y="3445787"/>
            <a:ext cx="965351" cy="134611"/>
            <a:chOff x="4411970" y="2962952"/>
            <a:chExt cx="706544" cy="104212"/>
          </a:xfrm>
        </p:grpSpPr>
        <p:sp>
          <p:nvSpPr>
            <p:cNvPr id="5359" name="Google Shape;5359;p8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83"/>
          <p:cNvGrpSpPr/>
          <p:nvPr/>
        </p:nvGrpSpPr>
        <p:grpSpPr>
          <a:xfrm>
            <a:off x="1951688" y="3041077"/>
            <a:ext cx="960158" cy="289172"/>
            <a:chOff x="4411970" y="2726085"/>
            <a:chExt cx="643107" cy="193659"/>
          </a:xfrm>
        </p:grpSpPr>
        <p:sp>
          <p:nvSpPr>
            <p:cNvPr id="5364" name="Google Shape;5364;p8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83"/>
          <p:cNvGrpSpPr/>
          <p:nvPr/>
        </p:nvGrpSpPr>
        <p:grpSpPr>
          <a:xfrm>
            <a:off x="960185" y="3295400"/>
            <a:ext cx="811503" cy="252584"/>
            <a:chOff x="4411970" y="4340222"/>
            <a:chExt cx="779467" cy="242683"/>
          </a:xfrm>
        </p:grpSpPr>
        <p:sp>
          <p:nvSpPr>
            <p:cNvPr id="5368" name="Google Shape;5368;p8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83"/>
          <p:cNvGrpSpPr/>
          <p:nvPr/>
        </p:nvGrpSpPr>
        <p:grpSpPr>
          <a:xfrm>
            <a:off x="1951688" y="2709308"/>
            <a:ext cx="965160" cy="216230"/>
            <a:chOff x="4411970" y="2468674"/>
            <a:chExt cx="747317" cy="167425"/>
          </a:xfrm>
        </p:grpSpPr>
        <p:sp>
          <p:nvSpPr>
            <p:cNvPr id="5372" name="Google Shape;5372;p8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4" name="Google Shape;5374;p8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83"/>
          <p:cNvGrpSpPr/>
          <p:nvPr/>
        </p:nvGrpSpPr>
        <p:grpSpPr>
          <a:xfrm>
            <a:off x="959254" y="2334687"/>
            <a:ext cx="1959041" cy="208784"/>
            <a:chOff x="6336019" y="3733725"/>
            <a:chExt cx="2566206" cy="351310"/>
          </a:xfrm>
        </p:grpSpPr>
        <p:sp>
          <p:nvSpPr>
            <p:cNvPr id="5376" name="Google Shape;5376;p8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83"/>
          <p:cNvGrpSpPr/>
          <p:nvPr/>
        </p:nvGrpSpPr>
        <p:grpSpPr>
          <a:xfrm>
            <a:off x="1951688" y="3950602"/>
            <a:ext cx="946551" cy="153200"/>
            <a:chOff x="4404545" y="3301592"/>
            <a:chExt cx="782403" cy="129272"/>
          </a:xfrm>
        </p:grpSpPr>
        <p:sp>
          <p:nvSpPr>
            <p:cNvPr id="5381" name="Google Shape;5381;p8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83"/>
          <p:cNvGrpSpPr/>
          <p:nvPr/>
        </p:nvGrpSpPr>
        <p:grpSpPr>
          <a:xfrm>
            <a:off x="1951688" y="3695937"/>
            <a:ext cx="962257" cy="139127"/>
            <a:chOff x="4411970" y="3131459"/>
            <a:chExt cx="710520" cy="117397"/>
          </a:xfrm>
        </p:grpSpPr>
        <p:sp>
          <p:nvSpPr>
            <p:cNvPr id="5384" name="Google Shape;5384;p8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6" name="Google Shape;5386;p8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7" name="Google Shape;5387;p83"/>
          <p:cNvGrpSpPr/>
          <p:nvPr/>
        </p:nvGrpSpPr>
        <p:grpSpPr>
          <a:xfrm>
            <a:off x="951833" y="3621603"/>
            <a:ext cx="823838" cy="458988"/>
            <a:chOff x="4411970" y="1801825"/>
            <a:chExt cx="734586" cy="409262"/>
          </a:xfrm>
        </p:grpSpPr>
        <p:sp>
          <p:nvSpPr>
            <p:cNvPr id="5388" name="Google Shape;5388;p8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83"/>
          <p:cNvGrpSpPr/>
          <p:nvPr/>
        </p:nvGrpSpPr>
        <p:grpSpPr>
          <a:xfrm>
            <a:off x="3056804" y="2339173"/>
            <a:ext cx="521514" cy="521514"/>
            <a:chOff x="5681300" y="2527788"/>
            <a:chExt cx="805800" cy="805800"/>
          </a:xfrm>
        </p:grpSpPr>
        <p:sp>
          <p:nvSpPr>
            <p:cNvPr id="5391" name="Google Shape;5391;p8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83"/>
          <p:cNvGrpSpPr/>
          <p:nvPr/>
        </p:nvGrpSpPr>
        <p:grpSpPr>
          <a:xfrm>
            <a:off x="3051044" y="3094865"/>
            <a:ext cx="533033" cy="533033"/>
            <a:chOff x="4049800" y="640400"/>
            <a:chExt cx="858900" cy="858900"/>
          </a:xfrm>
        </p:grpSpPr>
        <p:sp>
          <p:nvSpPr>
            <p:cNvPr id="5394" name="Google Shape;5394;p8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83"/>
          <p:cNvGrpSpPr/>
          <p:nvPr/>
        </p:nvGrpSpPr>
        <p:grpSpPr>
          <a:xfrm>
            <a:off x="2976527" y="3772543"/>
            <a:ext cx="682068" cy="682068"/>
            <a:chOff x="5080188" y="927900"/>
            <a:chExt cx="961200" cy="961200"/>
          </a:xfrm>
        </p:grpSpPr>
        <p:sp>
          <p:nvSpPr>
            <p:cNvPr id="5397" name="Google Shape;5397;p8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83"/>
          <p:cNvGrpSpPr/>
          <p:nvPr/>
        </p:nvGrpSpPr>
        <p:grpSpPr>
          <a:xfrm>
            <a:off x="4440026" y="3869234"/>
            <a:ext cx="505650" cy="504006"/>
            <a:chOff x="6039282" y="1042577"/>
            <a:chExt cx="734315" cy="731929"/>
          </a:xfrm>
        </p:grpSpPr>
        <p:sp>
          <p:nvSpPr>
            <p:cNvPr id="5406" name="Google Shape;5406;p8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83"/>
          <p:cNvGrpSpPr/>
          <p:nvPr/>
        </p:nvGrpSpPr>
        <p:grpSpPr>
          <a:xfrm>
            <a:off x="5052628" y="2298862"/>
            <a:ext cx="567744" cy="602136"/>
            <a:chOff x="1825800" y="1651625"/>
            <a:chExt cx="539989" cy="571775"/>
          </a:xfrm>
        </p:grpSpPr>
        <p:sp>
          <p:nvSpPr>
            <p:cNvPr id="5428" name="Google Shape;5428;p8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83"/>
          <p:cNvGrpSpPr/>
          <p:nvPr/>
        </p:nvGrpSpPr>
        <p:grpSpPr>
          <a:xfrm>
            <a:off x="3727557" y="3855579"/>
            <a:ext cx="508123" cy="507955"/>
            <a:chOff x="1897577" y="2802432"/>
            <a:chExt cx="492176" cy="492014"/>
          </a:xfrm>
        </p:grpSpPr>
        <p:sp>
          <p:nvSpPr>
            <p:cNvPr id="5433" name="Google Shape;5433;p8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83"/>
          <p:cNvGrpSpPr/>
          <p:nvPr/>
        </p:nvGrpSpPr>
        <p:grpSpPr>
          <a:xfrm>
            <a:off x="959087" y="4169123"/>
            <a:ext cx="809227" cy="200842"/>
            <a:chOff x="2013045" y="4813233"/>
            <a:chExt cx="921986" cy="228854"/>
          </a:xfrm>
        </p:grpSpPr>
        <p:sp>
          <p:nvSpPr>
            <p:cNvPr id="5446" name="Google Shape;5446;p8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83"/>
          <p:cNvGrpSpPr/>
          <p:nvPr/>
        </p:nvGrpSpPr>
        <p:grpSpPr>
          <a:xfrm>
            <a:off x="967547" y="2656004"/>
            <a:ext cx="792421" cy="269941"/>
            <a:chOff x="1046767" y="4756633"/>
            <a:chExt cx="859646" cy="292841"/>
          </a:xfrm>
        </p:grpSpPr>
        <p:sp>
          <p:nvSpPr>
            <p:cNvPr id="5449" name="Google Shape;5449;p8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2" name="Google Shape;5452;p8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6" name="Google Shape;5456;p83"/>
          <p:cNvGrpSpPr/>
          <p:nvPr/>
        </p:nvGrpSpPr>
        <p:grpSpPr>
          <a:xfrm>
            <a:off x="7103403" y="2550562"/>
            <a:ext cx="166473" cy="141497"/>
            <a:chOff x="4660325" y="1866850"/>
            <a:chExt cx="68350" cy="58100"/>
          </a:xfrm>
        </p:grpSpPr>
        <p:sp>
          <p:nvSpPr>
            <p:cNvPr id="5457" name="Google Shape;5457;p8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83"/>
          <p:cNvGrpSpPr/>
          <p:nvPr/>
        </p:nvGrpSpPr>
        <p:grpSpPr>
          <a:xfrm>
            <a:off x="7412747" y="2576286"/>
            <a:ext cx="162515" cy="90049"/>
            <a:chOff x="4791775" y="1877500"/>
            <a:chExt cx="66725" cy="36975"/>
          </a:xfrm>
        </p:grpSpPr>
        <p:sp>
          <p:nvSpPr>
            <p:cNvPr id="5460" name="Google Shape;5460;p8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83"/>
          <p:cNvGrpSpPr/>
          <p:nvPr/>
        </p:nvGrpSpPr>
        <p:grpSpPr>
          <a:xfrm>
            <a:off x="7734460" y="2576286"/>
            <a:ext cx="144979" cy="90049"/>
            <a:chOff x="4923925" y="1877500"/>
            <a:chExt cx="59525" cy="36975"/>
          </a:xfrm>
        </p:grpSpPr>
        <p:sp>
          <p:nvSpPr>
            <p:cNvPr id="5463" name="Google Shape;5463;p8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83"/>
          <p:cNvGrpSpPr/>
          <p:nvPr/>
        </p:nvGrpSpPr>
        <p:grpSpPr>
          <a:xfrm>
            <a:off x="8028952" y="2558477"/>
            <a:ext cx="141447" cy="125667"/>
            <a:chOff x="5058450" y="1870100"/>
            <a:chExt cx="58075" cy="51600"/>
          </a:xfrm>
        </p:grpSpPr>
        <p:sp>
          <p:nvSpPr>
            <p:cNvPr id="5466" name="Google Shape;5466;p8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83"/>
          <p:cNvGrpSpPr/>
          <p:nvPr/>
        </p:nvGrpSpPr>
        <p:grpSpPr>
          <a:xfrm>
            <a:off x="7443466" y="2980885"/>
            <a:ext cx="101077" cy="107645"/>
            <a:chOff x="4811425" y="2065025"/>
            <a:chExt cx="41500" cy="44200"/>
          </a:xfrm>
        </p:grpSpPr>
        <p:sp>
          <p:nvSpPr>
            <p:cNvPr id="5469" name="Google Shape;5469;p8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83"/>
          <p:cNvGrpSpPr/>
          <p:nvPr/>
        </p:nvGrpSpPr>
        <p:grpSpPr>
          <a:xfrm>
            <a:off x="7735904" y="2981098"/>
            <a:ext cx="120867" cy="107218"/>
            <a:chOff x="4929875" y="2065025"/>
            <a:chExt cx="49625" cy="44025"/>
          </a:xfrm>
        </p:grpSpPr>
        <p:sp>
          <p:nvSpPr>
            <p:cNvPr id="5472" name="Google Shape;5472;p8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83"/>
          <p:cNvGrpSpPr/>
          <p:nvPr/>
        </p:nvGrpSpPr>
        <p:grpSpPr>
          <a:xfrm>
            <a:off x="8064572" y="2984112"/>
            <a:ext cx="70206" cy="101191"/>
            <a:chOff x="5083925" y="2066350"/>
            <a:chExt cx="28825" cy="41550"/>
          </a:xfrm>
        </p:grpSpPr>
        <p:sp>
          <p:nvSpPr>
            <p:cNvPr id="5475" name="Google Shape;5475;p8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83"/>
          <p:cNvGrpSpPr/>
          <p:nvPr/>
        </p:nvGrpSpPr>
        <p:grpSpPr>
          <a:xfrm>
            <a:off x="7096126" y="2999759"/>
            <a:ext cx="181026" cy="69896"/>
            <a:chOff x="4659775" y="2072775"/>
            <a:chExt cx="74325" cy="28700"/>
          </a:xfrm>
        </p:grpSpPr>
        <p:sp>
          <p:nvSpPr>
            <p:cNvPr id="5478" name="Google Shape;5478;p8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83"/>
          <p:cNvGrpSpPr/>
          <p:nvPr/>
        </p:nvGrpSpPr>
        <p:grpSpPr>
          <a:xfrm>
            <a:off x="8015982" y="2790324"/>
            <a:ext cx="167387" cy="89197"/>
            <a:chOff x="4662475" y="1976500"/>
            <a:chExt cx="68725" cy="36625"/>
          </a:xfrm>
        </p:grpSpPr>
        <p:sp>
          <p:nvSpPr>
            <p:cNvPr id="5482" name="Google Shape;5482;p8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83"/>
          <p:cNvGrpSpPr/>
          <p:nvPr/>
        </p:nvGrpSpPr>
        <p:grpSpPr>
          <a:xfrm>
            <a:off x="7712887" y="2793764"/>
            <a:ext cx="166899" cy="82317"/>
            <a:chOff x="4920150" y="1977875"/>
            <a:chExt cx="68525" cy="33800"/>
          </a:xfrm>
        </p:grpSpPr>
        <p:sp>
          <p:nvSpPr>
            <p:cNvPr id="5486" name="Google Shape;5486;p8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83"/>
          <p:cNvGrpSpPr/>
          <p:nvPr/>
        </p:nvGrpSpPr>
        <p:grpSpPr>
          <a:xfrm>
            <a:off x="7124044" y="3197682"/>
            <a:ext cx="125190" cy="127859"/>
            <a:chOff x="4676550" y="2160575"/>
            <a:chExt cx="51400" cy="52500"/>
          </a:xfrm>
        </p:grpSpPr>
        <p:sp>
          <p:nvSpPr>
            <p:cNvPr id="5490" name="Google Shape;5490;p8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83"/>
          <p:cNvGrpSpPr/>
          <p:nvPr/>
        </p:nvGrpSpPr>
        <p:grpSpPr>
          <a:xfrm>
            <a:off x="7421302" y="3204714"/>
            <a:ext cx="145405" cy="113794"/>
            <a:chOff x="4768325" y="2163475"/>
            <a:chExt cx="59700" cy="46725"/>
          </a:xfrm>
        </p:grpSpPr>
        <p:sp>
          <p:nvSpPr>
            <p:cNvPr id="5494" name="Google Shape;5494;p8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6" name="Google Shape;5496;p8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2" name="Google Shape;5502;p83"/>
          <p:cNvGrpSpPr/>
          <p:nvPr/>
        </p:nvGrpSpPr>
        <p:grpSpPr>
          <a:xfrm>
            <a:off x="7437621" y="3459808"/>
            <a:ext cx="112768" cy="106853"/>
            <a:chOff x="4768575" y="2253950"/>
            <a:chExt cx="46300" cy="43875"/>
          </a:xfrm>
        </p:grpSpPr>
        <p:sp>
          <p:nvSpPr>
            <p:cNvPr id="5503" name="Google Shape;5503;p8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83"/>
          <p:cNvGrpSpPr/>
          <p:nvPr/>
        </p:nvGrpSpPr>
        <p:grpSpPr>
          <a:xfrm>
            <a:off x="7737243" y="3948834"/>
            <a:ext cx="118187" cy="146246"/>
            <a:chOff x="4960900" y="2433225"/>
            <a:chExt cx="48525" cy="60050"/>
          </a:xfrm>
        </p:grpSpPr>
        <p:sp>
          <p:nvSpPr>
            <p:cNvPr id="5506" name="Google Shape;5506;p8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83"/>
          <p:cNvGrpSpPr/>
          <p:nvPr/>
        </p:nvGrpSpPr>
        <p:grpSpPr>
          <a:xfrm>
            <a:off x="7425808" y="4212895"/>
            <a:ext cx="136394" cy="143810"/>
            <a:chOff x="4854075" y="2527625"/>
            <a:chExt cx="56000" cy="59050"/>
          </a:xfrm>
        </p:grpSpPr>
        <p:sp>
          <p:nvSpPr>
            <p:cNvPr id="5509" name="Google Shape;5509;p8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1" name="Google Shape;5511;p8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4" name="Google Shape;5514;p83"/>
          <p:cNvGrpSpPr/>
          <p:nvPr/>
        </p:nvGrpSpPr>
        <p:grpSpPr>
          <a:xfrm>
            <a:off x="8050020" y="3676639"/>
            <a:ext cx="99312" cy="160797"/>
            <a:chOff x="5059700" y="2334775"/>
            <a:chExt cx="40775" cy="66025"/>
          </a:xfrm>
        </p:grpSpPr>
        <p:sp>
          <p:nvSpPr>
            <p:cNvPr id="5515" name="Google Shape;5515;p8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83"/>
          <p:cNvGrpSpPr/>
          <p:nvPr/>
        </p:nvGrpSpPr>
        <p:grpSpPr>
          <a:xfrm>
            <a:off x="8007184" y="3941771"/>
            <a:ext cx="184984" cy="160371"/>
            <a:chOff x="5037700" y="2430325"/>
            <a:chExt cx="75950" cy="65850"/>
          </a:xfrm>
        </p:grpSpPr>
        <p:sp>
          <p:nvSpPr>
            <p:cNvPr id="5525" name="Google Shape;5525;p8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83"/>
          <p:cNvGrpSpPr/>
          <p:nvPr/>
        </p:nvGrpSpPr>
        <p:grpSpPr>
          <a:xfrm>
            <a:off x="7426689" y="3708223"/>
            <a:ext cx="173014" cy="97629"/>
            <a:chOff x="4756975" y="2341800"/>
            <a:chExt cx="91975" cy="51925"/>
          </a:xfrm>
        </p:grpSpPr>
        <p:sp>
          <p:nvSpPr>
            <p:cNvPr id="5528" name="Google Shape;5528;p8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83"/>
          <p:cNvGrpSpPr/>
          <p:nvPr/>
        </p:nvGrpSpPr>
        <p:grpSpPr>
          <a:xfrm>
            <a:off x="7693626" y="4196920"/>
            <a:ext cx="212497" cy="175761"/>
            <a:chOff x="4943575" y="2516350"/>
            <a:chExt cx="98675" cy="81700"/>
          </a:xfrm>
        </p:grpSpPr>
        <p:sp>
          <p:nvSpPr>
            <p:cNvPr id="5549" name="Google Shape;5549;p8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7" name="Google Shape;5627;p8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5635"/>
        <p:cNvGrpSpPr/>
        <p:nvPr/>
      </p:nvGrpSpPr>
      <p:grpSpPr>
        <a:xfrm>
          <a:off x="0" y="0"/>
          <a:ext cx="0" cy="0"/>
          <a:chOff x="0" y="0"/>
          <a:chExt cx="0" cy="0"/>
        </a:xfrm>
      </p:grpSpPr>
      <p:grpSp>
        <p:nvGrpSpPr>
          <p:cNvPr id="5636" name="Google Shape;5636;p84"/>
          <p:cNvGrpSpPr/>
          <p:nvPr/>
        </p:nvGrpSpPr>
        <p:grpSpPr>
          <a:xfrm>
            <a:off x="6681268" y="3584496"/>
            <a:ext cx="560636" cy="516497"/>
            <a:chOff x="6652051" y="3714143"/>
            <a:chExt cx="560636" cy="516497"/>
          </a:xfrm>
        </p:grpSpPr>
        <p:grpSp>
          <p:nvGrpSpPr>
            <p:cNvPr id="5637" name="Google Shape;5637;p84"/>
            <p:cNvGrpSpPr/>
            <p:nvPr/>
          </p:nvGrpSpPr>
          <p:grpSpPr>
            <a:xfrm>
              <a:off x="6669657" y="3716715"/>
              <a:ext cx="466768" cy="464314"/>
              <a:chOff x="3139766" y="765669"/>
              <a:chExt cx="886380" cy="881888"/>
            </a:xfrm>
          </p:grpSpPr>
          <p:grpSp>
            <p:nvGrpSpPr>
              <p:cNvPr id="5638" name="Google Shape;5638;p84"/>
              <p:cNvGrpSpPr/>
              <p:nvPr/>
            </p:nvGrpSpPr>
            <p:grpSpPr>
              <a:xfrm>
                <a:off x="3139766" y="765669"/>
                <a:ext cx="886380" cy="881888"/>
                <a:chOff x="3139766" y="765669"/>
                <a:chExt cx="886380" cy="881888"/>
              </a:xfrm>
            </p:grpSpPr>
            <p:sp>
              <p:nvSpPr>
                <p:cNvPr id="5639" name="Google Shape;5639;p8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8" name="Google Shape;5648;p8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2" name="Google Shape;5652;p8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84"/>
          <p:cNvGrpSpPr/>
          <p:nvPr/>
        </p:nvGrpSpPr>
        <p:grpSpPr>
          <a:xfrm>
            <a:off x="7679978" y="3065079"/>
            <a:ext cx="104231" cy="320340"/>
            <a:chOff x="7564426" y="3224343"/>
            <a:chExt cx="119985" cy="368801"/>
          </a:xfrm>
        </p:grpSpPr>
        <p:sp>
          <p:nvSpPr>
            <p:cNvPr id="5654" name="Google Shape;5654;p8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84"/>
          <p:cNvGrpSpPr/>
          <p:nvPr/>
        </p:nvGrpSpPr>
        <p:grpSpPr>
          <a:xfrm>
            <a:off x="7379466" y="3059180"/>
            <a:ext cx="189489" cy="332132"/>
            <a:chOff x="8370831" y="3202002"/>
            <a:chExt cx="218129" cy="382376"/>
          </a:xfrm>
        </p:grpSpPr>
        <p:sp>
          <p:nvSpPr>
            <p:cNvPr id="5657" name="Google Shape;5657;p8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84"/>
          <p:cNvGrpSpPr/>
          <p:nvPr/>
        </p:nvGrpSpPr>
        <p:grpSpPr>
          <a:xfrm>
            <a:off x="8102855" y="3470312"/>
            <a:ext cx="309429" cy="267000"/>
            <a:chOff x="6742064" y="3750480"/>
            <a:chExt cx="399315" cy="344560"/>
          </a:xfrm>
        </p:grpSpPr>
        <p:sp>
          <p:nvSpPr>
            <p:cNvPr id="5660" name="Google Shape;5660;p8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84"/>
          <p:cNvGrpSpPr/>
          <p:nvPr/>
        </p:nvGrpSpPr>
        <p:grpSpPr>
          <a:xfrm>
            <a:off x="7641874" y="3821360"/>
            <a:ext cx="180437" cy="281608"/>
            <a:chOff x="7248525" y="3739696"/>
            <a:chExt cx="230531" cy="359790"/>
          </a:xfrm>
        </p:grpSpPr>
        <p:sp>
          <p:nvSpPr>
            <p:cNvPr id="5663" name="Google Shape;5663;p8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84"/>
          <p:cNvGrpSpPr/>
          <p:nvPr/>
        </p:nvGrpSpPr>
        <p:grpSpPr>
          <a:xfrm>
            <a:off x="7887794" y="3464584"/>
            <a:ext cx="162896" cy="278710"/>
            <a:chOff x="7601242" y="3729267"/>
            <a:chExt cx="222566" cy="380803"/>
          </a:xfrm>
        </p:grpSpPr>
        <p:sp>
          <p:nvSpPr>
            <p:cNvPr id="5666" name="Google Shape;5666;p8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8" name="Google Shape;5668;p84"/>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9" name="Google Shape;5669;p84"/>
          <p:cNvGrpSpPr/>
          <p:nvPr/>
        </p:nvGrpSpPr>
        <p:grpSpPr>
          <a:xfrm>
            <a:off x="7377439" y="3465724"/>
            <a:ext cx="193543" cy="275990"/>
            <a:chOff x="8304647" y="3738687"/>
            <a:chExt cx="225076" cy="320956"/>
          </a:xfrm>
        </p:grpSpPr>
        <p:sp>
          <p:nvSpPr>
            <p:cNvPr id="5670" name="Google Shape;5670;p8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84"/>
          <p:cNvGrpSpPr/>
          <p:nvPr/>
        </p:nvGrpSpPr>
        <p:grpSpPr>
          <a:xfrm>
            <a:off x="7649932" y="3465724"/>
            <a:ext cx="178492" cy="275990"/>
            <a:chOff x="8615101" y="3738687"/>
            <a:chExt cx="207573" cy="320956"/>
          </a:xfrm>
        </p:grpSpPr>
        <p:sp>
          <p:nvSpPr>
            <p:cNvPr id="5674" name="Google Shape;5674;p8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84"/>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8" name="Google Shape;5678;p84"/>
          <p:cNvGrpSpPr/>
          <p:nvPr/>
        </p:nvGrpSpPr>
        <p:grpSpPr>
          <a:xfrm>
            <a:off x="7875463" y="3868385"/>
            <a:ext cx="187557" cy="187557"/>
            <a:chOff x="8565775" y="671075"/>
            <a:chExt cx="441000" cy="441000"/>
          </a:xfrm>
        </p:grpSpPr>
        <p:sp>
          <p:nvSpPr>
            <p:cNvPr id="5679" name="Google Shape;5679;p8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1" name="Google Shape;5681;p84"/>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4"/>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84"/>
          <p:cNvGrpSpPr/>
          <p:nvPr/>
        </p:nvGrpSpPr>
        <p:grpSpPr>
          <a:xfrm>
            <a:off x="6029935" y="2940910"/>
            <a:ext cx="587865" cy="517731"/>
            <a:chOff x="6000718" y="3070557"/>
            <a:chExt cx="587865" cy="517731"/>
          </a:xfrm>
        </p:grpSpPr>
        <p:sp>
          <p:nvSpPr>
            <p:cNvPr id="5684" name="Google Shape;5684;p8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84"/>
          <p:cNvGrpSpPr/>
          <p:nvPr/>
        </p:nvGrpSpPr>
        <p:grpSpPr>
          <a:xfrm>
            <a:off x="6044740" y="3584570"/>
            <a:ext cx="557665" cy="516387"/>
            <a:chOff x="6015523" y="3714217"/>
            <a:chExt cx="557665" cy="516387"/>
          </a:xfrm>
        </p:grpSpPr>
        <p:grpSp>
          <p:nvGrpSpPr>
            <p:cNvPr id="5695" name="Google Shape;5695;p84"/>
            <p:cNvGrpSpPr/>
            <p:nvPr/>
          </p:nvGrpSpPr>
          <p:grpSpPr>
            <a:xfrm>
              <a:off x="6036094" y="3716980"/>
              <a:ext cx="529822" cy="510480"/>
              <a:chOff x="3148311" y="-545634"/>
              <a:chExt cx="1006118" cy="969572"/>
            </a:xfrm>
          </p:grpSpPr>
          <p:sp>
            <p:nvSpPr>
              <p:cNvPr id="5696" name="Google Shape;5696;p8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6" name="Google Shape;5706;p8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84"/>
          <p:cNvGrpSpPr/>
          <p:nvPr/>
        </p:nvGrpSpPr>
        <p:grpSpPr>
          <a:xfrm>
            <a:off x="6673522" y="2943981"/>
            <a:ext cx="576302" cy="511871"/>
            <a:chOff x="6644304" y="3073628"/>
            <a:chExt cx="576302" cy="511871"/>
          </a:xfrm>
        </p:grpSpPr>
        <p:grpSp>
          <p:nvGrpSpPr>
            <p:cNvPr id="5708" name="Google Shape;5708;p84"/>
            <p:cNvGrpSpPr/>
            <p:nvPr/>
          </p:nvGrpSpPr>
          <p:grpSpPr>
            <a:xfrm>
              <a:off x="6712169" y="3073651"/>
              <a:ext cx="481611" cy="506713"/>
              <a:chOff x="1833536" y="-546641"/>
              <a:chExt cx="914567" cy="962419"/>
            </a:xfrm>
          </p:grpSpPr>
          <p:grpSp>
            <p:nvGrpSpPr>
              <p:cNvPr id="5709" name="Google Shape;5709;p84"/>
              <p:cNvGrpSpPr/>
              <p:nvPr/>
            </p:nvGrpSpPr>
            <p:grpSpPr>
              <a:xfrm>
                <a:off x="1833536" y="-524249"/>
                <a:ext cx="914567" cy="940027"/>
                <a:chOff x="1833536" y="-524249"/>
                <a:chExt cx="914567" cy="940027"/>
              </a:xfrm>
            </p:grpSpPr>
            <p:sp>
              <p:nvSpPr>
                <p:cNvPr id="5710" name="Google Shape;5710;p8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5" name="Google Shape;5715;p8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9" name="Google Shape;5719;p8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84"/>
          <p:cNvGrpSpPr/>
          <p:nvPr/>
        </p:nvGrpSpPr>
        <p:grpSpPr>
          <a:xfrm>
            <a:off x="752796" y="2869970"/>
            <a:ext cx="2622876" cy="1333540"/>
            <a:chOff x="238125" y="1038125"/>
            <a:chExt cx="7146800" cy="3633625"/>
          </a:xfrm>
        </p:grpSpPr>
        <p:sp>
          <p:nvSpPr>
            <p:cNvPr id="5721" name="Google Shape;5721;p8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84"/>
          <p:cNvGrpSpPr/>
          <p:nvPr/>
        </p:nvGrpSpPr>
        <p:grpSpPr>
          <a:xfrm>
            <a:off x="5938558" y="1033351"/>
            <a:ext cx="2435960" cy="1297725"/>
            <a:chOff x="233350" y="949250"/>
            <a:chExt cx="7137300" cy="3802300"/>
          </a:xfrm>
        </p:grpSpPr>
        <p:sp>
          <p:nvSpPr>
            <p:cNvPr id="7294" name="Google Shape;7294;p8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84"/>
          <p:cNvGrpSpPr/>
          <p:nvPr/>
        </p:nvGrpSpPr>
        <p:grpSpPr>
          <a:xfrm>
            <a:off x="731715" y="995041"/>
            <a:ext cx="2665073" cy="1317140"/>
            <a:chOff x="793334" y="1192826"/>
            <a:chExt cx="2665073" cy="1317140"/>
          </a:xfrm>
        </p:grpSpPr>
        <p:sp>
          <p:nvSpPr>
            <p:cNvPr id="7346" name="Google Shape;7346;p8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84"/>
          <p:cNvGrpSpPr/>
          <p:nvPr/>
        </p:nvGrpSpPr>
        <p:grpSpPr>
          <a:xfrm>
            <a:off x="3450485" y="919691"/>
            <a:ext cx="2310381" cy="1488888"/>
            <a:chOff x="229225" y="549050"/>
            <a:chExt cx="7161750" cy="4615275"/>
          </a:xfrm>
        </p:grpSpPr>
        <p:sp>
          <p:nvSpPr>
            <p:cNvPr id="11314" name="Google Shape;11314;p8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84"/>
          <p:cNvGrpSpPr/>
          <p:nvPr/>
        </p:nvGrpSpPr>
        <p:grpSpPr>
          <a:xfrm>
            <a:off x="3548403" y="2849588"/>
            <a:ext cx="2310282" cy="1374222"/>
            <a:chOff x="238125" y="732525"/>
            <a:chExt cx="7130500" cy="4241425"/>
          </a:xfrm>
        </p:grpSpPr>
        <p:sp>
          <p:nvSpPr>
            <p:cNvPr id="11432" name="Google Shape;11432;p8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1549"/>
        <p:cNvGrpSpPr/>
        <p:nvPr/>
      </p:nvGrpSpPr>
      <p:grpSpPr>
        <a:xfrm>
          <a:off x="0" y="0"/>
          <a:ext cx="0" cy="0"/>
          <a:chOff x="0" y="0"/>
          <a:chExt cx="0" cy="0"/>
        </a:xfrm>
      </p:grpSpPr>
      <p:grpSp>
        <p:nvGrpSpPr>
          <p:cNvPr id="11550" name="Google Shape;11550;p85"/>
          <p:cNvGrpSpPr/>
          <p:nvPr/>
        </p:nvGrpSpPr>
        <p:grpSpPr>
          <a:xfrm>
            <a:off x="2100560" y="3398663"/>
            <a:ext cx="1102891" cy="760337"/>
            <a:chOff x="4967783" y="2151471"/>
            <a:chExt cx="3920692" cy="2702940"/>
          </a:xfrm>
        </p:grpSpPr>
        <p:grpSp>
          <p:nvGrpSpPr>
            <p:cNvPr id="11551" name="Google Shape;11551;p85"/>
            <p:cNvGrpSpPr/>
            <p:nvPr/>
          </p:nvGrpSpPr>
          <p:grpSpPr>
            <a:xfrm>
              <a:off x="5045709" y="2252109"/>
              <a:ext cx="3761071" cy="2501708"/>
              <a:chOff x="2691784" y="1805334"/>
              <a:chExt cx="3761071" cy="2501708"/>
            </a:xfrm>
          </p:grpSpPr>
          <p:sp>
            <p:nvSpPr>
              <p:cNvPr id="11552" name="Google Shape;11552;p8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85"/>
            <p:cNvGrpSpPr/>
            <p:nvPr/>
          </p:nvGrpSpPr>
          <p:grpSpPr>
            <a:xfrm>
              <a:off x="4967783" y="2151471"/>
              <a:ext cx="3920692" cy="2702940"/>
              <a:chOff x="2613858" y="1704696"/>
              <a:chExt cx="3920692" cy="2702940"/>
            </a:xfrm>
          </p:grpSpPr>
          <p:sp>
            <p:nvSpPr>
              <p:cNvPr id="11560" name="Google Shape;11560;p8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5" name="Google Shape;11565;p85"/>
          <p:cNvGrpSpPr/>
          <p:nvPr/>
        </p:nvGrpSpPr>
        <p:grpSpPr>
          <a:xfrm>
            <a:off x="3504468" y="1286940"/>
            <a:ext cx="1561911" cy="708580"/>
            <a:chOff x="3530532" y="1496185"/>
            <a:chExt cx="1561911" cy="708580"/>
          </a:xfrm>
        </p:grpSpPr>
        <p:grpSp>
          <p:nvGrpSpPr>
            <p:cNvPr id="11566" name="Google Shape;11566;p85"/>
            <p:cNvGrpSpPr/>
            <p:nvPr/>
          </p:nvGrpSpPr>
          <p:grpSpPr>
            <a:xfrm>
              <a:off x="3720318" y="1857562"/>
              <a:ext cx="1372125" cy="54"/>
              <a:chOff x="3720318" y="1857562"/>
              <a:chExt cx="1372125" cy="54"/>
            </a:xfrm>
          </p:grpSpPr>
          <p:cxnSp>
            <p:nvCxnSpPr>
              <p:cNvPr id="11567" name="Google Shape;11567;p85"/>
              <p:cNvCxnSpPr>
                <a:endCxn id="1156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69" name="Google Shape;11569;p8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70" name="Google Shape;11570;p8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71" name="Google Shape;11571;p85"/>
              <p:cNvCxnSpPr>
                <a:stCxn id="1156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572" name="Google Shape;11572;p85"/>
            <p:cNvGrpSpPr/>
            <p:nvPr/>
          </p:nvGrpSpPr>
          <p:grpSpPr>
            <a:xfrm>
              <a:off x="3567462" y="1496185"/>
              <a:ext cx="286500" cy="272914"/>
              <a:chOff x="3567462" y="1496185"/>
              <a:chExt cx="286500" cy="272914"/>
            </a:xfrm>
          </p:grpSpPr>
          <p:cxnSp>
            <p:nvCxnSpPr>
              <p:cNvPr id="11573" name="Google Shape;11573;p8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74" name="Google Shape;11574;p8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5" name="Google Shape;11575;p8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7" name="Google Shape;11577;p85"/>
            <p:cNvGrpSpPr/>
            <p:nvPr/>
          </p:nvGrpSpPr>
          <p:grpSpPr>
            <a:xfrm>
              <a:off x="3929014" y="1960574"/>
              <a:ext cx="286500" cy="242342"/>
              <a:chOff x="3929014" y="1960574"/>
              <a:chExt cx="286500" cy="242342"/>
            </a:xfrm>
          </p:grpSpPr>
          <p:cxnSp>
            <p:nvCxnSpPr>
              <p:cNvPr id="11578" name="Google Shape;11578;p8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579" name="Google Shape;11579;p8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85"/>
            <p:cNvGrpSpPr/>
            <p:nvPr/>
          </p:nvGrpSpPr>
          <p:grpSpPr>
            <a:xfrm>
              <a:off x="4290828" y="1496185"/>
              <a:ext cx="286500" cy="272914"/>
              <a:chOff x="4290828" y="1496185"/>
              <a:chExt cx="286500" cy="272914"/>
            </a:xfrm>
          </p:grpSpPr>
          <p:cxnSp>
            <p:nvCxnSpPr>
              <p:cNvPr id="11581" name="Google Shape;11581;p8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82" name="Google Shape;11582;p8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8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4" name="Google Shape;11584;p85"/>
            <p:cNvGrpSpPr/>
            <p:nvPr/>
          </p:nvGrpSpPr>
          <p:grpSpPr>
            <a:xfrm>
              <a:off x="4657726" y="1959674"/>
              <a:ext cx="286500" cy="245092"/>
              <a:chOff x="4657726" y="1959674"/>
              <a:chExt cx="286500" cy="245092"/>
            </a:xfrm>
          </p:grpSpPr>
          <p:cxnSp>
            <p:nvCxnSpPr>
              <p:cNvPr id="11585" name="Google Shape;11585;p8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586" name="Google Shape;11586;p8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87" name="Google Shape;11587;p85"/>
          <p:cNvGrpSpPr/>
          <p:nvPr/>
        </p:nvGrpSpPr>
        <p:grpSpPr>
          <a:xfrm>
            <a:off x="3486488" y="2149036"/>
            <a:ext cx="1597032" cy="378649"/>
            <a:chOff x="3512551" y="2358282"/>
            <a:chExt cx="1597032" cy="378649"/>
          </a:xfrm>
        </p:grpSpPr>
        <p:grpSp>
          <p:nvGrpSpPr>
            <p:cNvPr id="11588" name="Google Shape;11588;p85"/>
            <p:cNvGrpSpPr/>
            <p:nvPr/>
          </p:nvGrpSpPr>
          <p:grpSpPr>
            <a:xfrm>
              <a:off x="3738198" y="2553002"/>
              <a:ext cx="1145834" cy="117"/>
              <a:chOff x="3738198" y="2553002"/>
              <a:chExt cx="1145834" cy="117"/>
            </a:xfrm>
          </p:grpSpPr>
          <p:cxnSp>
            <p:nvCxnSpPr>
              <p:cNvPr id="11589" name="Google Shape;11589;p8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90" name="Google Shape;11590;p8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91" name="Google Shape;11591;p85"/>
              <p:cNvCxnSpPr>
                <a:stCxn id="11592" idx="6"/>
                <a:endCxn id="1159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594" name="Google Shape;11594;p85"/>
            <p:cNvGrpSpPr/>
            <p:nvPr/>
          </p:nvGrpSpPr>
          <p:grpSpPr>
            <a:xfrm>
              <a:off x="3969644" y="2440153"/>
              <a:ext cx="225900" cy="296779"/>
              <a:chOff x="3969644" y="2440153"/>
              <a:chExt cx="225900" cy="296779"/>
            </a:xfrm>
          </p:grpSpPr>
          <p:cxnSp>
            <p:nvCxnSpPr>
              <p:cNvPr id="11595" name="Google Shape;11595;p8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593" name="Google Shape;11593;p8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5"/>
            <p:cNvGrpSpPr/>
            <p:nvPr/>
          </p:nvGrpSpPr>
          <p:grpSpPr>
            <a:xfrm>
              <a:off x="4426818" y="2358282"/>
              <a:ext cx="225600" cy="307471"/>
              <a:chOff x="4426818" y="2358282"/>
              <a:chExt cx="225600" cy="307471"/>
            </a:xfrm>
          </p:grpSpPr>
          <p:cxnSp>
            <p:nvCxnSpPr>
              <p:cNvPr id="11598" name="Google Shape;11598;p85"/>
              <p:cNvCxnSpPr>
                <a:stCxn id="1159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600" name="Google Shape;11600;p8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85"/>
            <p:cNvGrpSpPr/>
            <p:nvPr/>
          </p:nvGrpSpPr>
          <p:grpSpPr>
            <a:xfrm>
              <a:off x="4883984" y="2440153"/>
              <a:ext cx="225600" cy="296479"/>
              <a:chOff x="4883984" y="2440153"/>
              <a:chExt cx="225600" cy="296479"/>
            </a:xfrm>
          </p:grpSpPr>
          <p:cxnSp>
            <p:nvCxnSpPr>
              <p:cNvPr id="11602" name="Google Shape;11602;p8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603" name="Google Shape;11603;p8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85"/>
            <p:cNvGrpSpPr/>
            <p:nvPr/>
          </p:nvGrpSpPr>
          <p:grpSpPr>
            <a:xfrm>
              <a:off x="3512551" y="2358356"/>
              <a:ext cx="225647" cy="307629"/>
              <a:chOff x="2182679" y="2005014"/>
              <a:chExt cx="792300" cy="1080158"/>
            </a:xfrm>
          </p:grpSpPr>
          <p:cxnSp>
            <p:nvCxnSpPr>
              <p:cNvPr id="11606" name="Google Shape;11606;p85"/>
              <p:cNvCxnSpPr>
                <a:stCxn id="1160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592" name="Google Shape;11592;p8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8" name="Google Shape;11608;p85"/>
          <p:cNvGrpSpPr/>
          <p:nvPr/>
        </p:nvGrpSpPr>
        <p:grpSpPr>
          <a:xfrm>
            <a:off x="6846570" y="972834"/>
            <a:ext cx="1559809" cy="722610"/>
            <a:chOff x="634175" y="2986275"/>
            <a:chExt cx="3147949" cy="1458344"/>
          </a:xfrm>
        </p:grpSpPr>
        <p:cxnSp>
          <p:nvCxnSpPr>
            <p:cNvPr id="11609" name="Google Shape;11609;p85"/>
            <p:cNvCxnSpPr>
              <a:stCxn id="11610" idx="4"/>
              <a:endCxn id="1161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612" name="Google Shape;11612;p85"/>
            <p:cNvCxnSpPr>
              <a:stCxn id="11611" idx="0"/>
              <a:endCxn id="1161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14" name="Google Shape;11614;p85"/>
            <p:cNvCxnSpPr>
              <a:stCxn id="11613" idx="4"/>
              <a:endCxn id="1161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16" name="Google Shape;11616;p85"/>
            <p:cNvCxnSpPr>
              <a:stCxn id="11615" idx="0"/>
              <a:endCxn id="1161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617" name="Google Shape;11617;p8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3" name="Google Shape;11613;p8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0" name="Google Shape;11610;p8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5" name="Google Shape;11615;p8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1" name="Google Shape;11611;p8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618" name="Google Shape;11618;p85"/>
          <p:cNvGrpSpPr/>
          <p:nvPr/>
        </p:nvGrpSpPr>
        <p:grpSpPr>
          <a:xfrm>
            <a:off x="3500360" y="2682741"/>
            <a:ext cx="1570719" cy="294123"/>
            <a:chOff x="998425" y="1182125"/>
            <a:chExt cx="1065400" cy="199500"/>
          </a:xfrm>
        </p:grpSpPr>
        <p:sp>
          <p:nvSpPr>
            <p:cNvPr id="11619" name="Google Shape;11619;p8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85"/>
          <p:cNvGrpSpPr/>
          <p:nvPr/>
        </p:nvGrpSpPr>
        <p:grpSpPr>
          <a:xfrm>
            <a:off x="6843616" y="1800228"/>
            <a:ext cx="1565716" cy="366729"/>
            <a:chOff x="1247650" y="2075423"/>
            <a:chExt cx="6648477" cy="1557238"/>
          </a:xfrm>
        </p:grpSpPr>
        <p:sp>
          <p:nvSpPr>
            <p:cNvPr id="11625" name="Google Shape;11625;p8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85"/>
          <p:cNvGrpSpPr/>
          <p:nvPr/>
        </p:nvGrpSpPr>
        <p:grpSpPr>
          <a:xfrm>
            <a:off x="6827928" y="2949043"/>
            <a:ext cx="1597061" cy="663440"/>
            <a:chOff x="6796238" y="3158297"/>
            <a:chExt cx="1630319" cy="677257"/>
          </a:xfrm>
        </p:grpSpPr>
        <p:cxnSp>
          <p:nvCxnSpPr>
            <p:cNvPr id="11632" name="Google Shape;11632;p8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33" name="Google Shape;11633;p8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34" name="Google Shape;11634;p8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635" name="Google Shape;11635;p8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636" name="Google Shape;11636;p85"/>
            <p:cNvGrpSpPr/>
            <p:nvPr/>
          </p:nvGrpSpPr>
          <p:grpSpPr>
            <a:xfrm>
              <a:off x="6796238" y="3311904"/>
              <a:ext cx="1630319" cy="377697"/>
              <a:chOff x="6796238" y="3311904"/>
              <a:chExt cx="1630319" cy="377697"/>
            </a:xfrm>
          </p:grpSpPr>
          <p:sp>
            <p:nvSpPr>
              <p:cNvPr id="11637" name="Google Shape;11637;p8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40" name="Google Shape;11640;p85"/>
          <p:cNvGrpSpPr/>
          <p:nvPr/>
        </p:nvGrpSpPr>
        <p:grpSpPr>
          <a:xfrm>
            <a:off x="5349066" y="970435"/>
            <a:ext cx="1368606" cy="1593805"/>
            <a:chOff x="1839112" y="2209163"/>
            <a:chExt cx="1918159" cy="2233784"/>
          </a:xfrm>
        </p:grpSpPr>
        <p:sp>
          <p:nvSpPr>
            <p:cNvPr id="11641" name="Google Shape;11641;p8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4" name="Google Shape;11644;p85"/>
            <p:cNvCxnSpPr>
              <a:stCxn id="11641" idx="6"/>
              <a:endCxn id="1164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45" name="Google Shape;11645;p85"/>
            <p:cNvCxnSpPr>
              <a:stCxn id="11642" idx="4"/>
              <a:endCxn id="1164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647" name="Google Shape;11647;p85"/>
            <p:cNvCxnSpPr>
              <a:stCxn id="11646" idx="6"/>
              <a:endCxn id="1164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48" name="Google Shape;11648;p85"/>
            <p:cNvCxnSpPr>
              <a:stCxn id="11643" idx="4"/>
              <a:endCxn id="1164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646" name="Google Shape;11646;p8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1" name="Google Shape;11651;p85"/>
            <p:cNvCxnSpPr>
              <a:endCxn id="1165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652" name="Google Shape;11652;p85"/>
          <p:cNvGrpSpPr/>
          <p:nvPr/>
        </p:nvGrpSpPr>
        <p:grpSpPr>
          <a:xfrm>
            <a:off x="3481439" y="976671"/>
            <a:ext cx="1637968" cy="154942"/>
            <a:chOff x="238125" y="2506075"/>
            <a:chExt cx="7115411" cy="673075"/>
          </a:xfrm>
        </p:grpSpPr>
        <p:sp>
          <p:nvSpPr>
            <p:cNvPr id="11653" name="Google Shape;11653;p8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85"/>
          <p:cNvGrpSpPr/>
          <p:nvPr/>
        </p:nvGrpSpPr>
        <p:grpSpPr>
          <a:xfrm>
            <a:off x="720124" y="1298269"/>
            <a:ext cx="2476762" cy="91743"/>
            <a:chOff x="1464850" y="436376"/>
            <a:chExt cx="6001362" cy="222300"/>
          </a:xfrm>
        </p:grpSpPr>
        <p:sp>
          <p:nvSpPr>
            <p:cNvPr id="11659" name="Google Shape;11659;p8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64" name="Google Shape;11664;p8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5" name="Google Shape;11665;p8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6" name="Google Shape;11666;p8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7" name="Google Shape;11667;p8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668" name="Google Shape;11668;p85"/>
          <p:cNvGrpSpPr/>
          <p:nvPr/>
        </p:nvGrpSpPr>
        <p:grpSpPr>
          <a:xfrm>
            <a:off x="706391" y="2533734"/>
            <a:ext cx="1452710" cy="651923"/>
            <a:chOff x="803162" y="2667727"/>
            <a:chExt cx="1411906" cy="633611"/>
          </a:xfrm>
        </p:grpSpPr>
        <p:cxnSp>
          <p:nvCxnSpPr>
            <p:cNvPr id="11669" name="Google Shape;11669;p85"/>
            <p:cNvCxnSpPr>
              <a:stCxn id="11670" idx="2"/>
              <a:endCxn id="1167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2" name="Google Shape;11672;p85"/>
            <p:cNvCxnSpPr>
              <a:stCxn id="11673" idx="0"/>
              <a:endCxn id="1167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4" name="Google Shape;11674;p85"/>
            <p:cNvCxnSpPr>
              <a:stCxn id="11673" idx="2"/>
              <a:endCxn id="1167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6" name="Google Shape;11676;p85"/>
            <p:cNvCxnSpPr>
              <a:stCxn id="11677" idx="0"/>
              <a:endCxn id="1167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8" name="Google Shape;11678;p85"/>
            <p:cNvCxnSpPr>
              <a:stCxn id="11671" idx="2"/>
              <a:endCxn id="1167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80" name="Google Shape;11680;p85"/>
            <p:cNvCxnSpPr>
              <a:stCxn id="11681" idx="0"/>
              <a:endCxn id="1167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677" name="Google Shape;11677;p8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5" name="Google Shape;11675;p8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81" name="Google Shape;11681;p8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9" name="Google Shape;11679;p8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1" name="Google Shape;11671;p8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3" name="Google Shape;11673;p8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0" name="Google Shape;11670;p8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682" name="Google Shape;11682;p85"/>
          <p:cNvGrpSpPr/>
          <p:nvPr/>
        </p:nvGrpSpPr>
        <p:grpSpPr>
          <a:xfrm>
            <a:off x="706393" y="969273"/>
            <a:ext cx="2518541" cy="209309"/>
            <a:chOff x="803163" y="1111966"/>
            <a:chExt cx="2447800" cy="203430"/>
          </a:xfrm>
        </p:grpSpPr>
        <p:grpSp>
          <p:nvGrpSpPr>
            <p:cNvPr id="11683" name="Google Shape;11683;p85"/>
            <p:cNvGrpSpPr/>
            <p:nvPr/>
          </p:nvGrpSpPr>
          <p:grpSpPr>
            <a:xfrm>
              <a:off x="1958180" y="1111966"/>
              <a:ext cx="588019" cy="121396"/>
              <a:chOff x="4808316" y="2800065"/>
              <a:chExt cx="1999386" cy="412910"/>
            </a:xfrm>
          </p:grpSpPr>
          <p:sp>
            <p:nvSpPr>
              <p:cNvPr id="11684" name="Google Shape;11684;p8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5" name="Google Shape;11685;p85"/>
              <p:cNvGrpSpPr/>
              <p:nvPr/>
            </p:nvGrpSpPr>
            <p:grpSpPr>
              <a:xfrm>
                <a:off x="4808316" y="2800065"/>
                <a:ext cx="92400" cy="411825"/>
                <a:chOff x="845575" y="2563700"/>
                <a:chExt cx="92400" cy="411825"/>
              </a:xfrm>
            </p:grpSpPr>
            <p:cxnSp>
              <p:nvCxnSpPr>
                <p:cNvPr id="11686" name="Google Shape;11686;p8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87" name="Google Shape;11687;p8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688" name="Google Shape;11688;p8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689" name="Google Shape;11689;p8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0" name="Google Shape;11690;p85"/>
            <p:cNvGrpSpPr/>
            <p:nvPr/>
          </p:nvGrpSpPr>
          <p:grpSpPr>
            <a:xfrm>
              <a:off x="803163" y="1111974"/>
              <a:ext cx="591158" cy="121545"/>
              <a:chOff x="803163" y="1111974"/>
              <a:chExt cx="591158" cy="121545"/>
            </a:xfrm>
          </p:grpSpPr>
          <p:grpSp>
            <p:nvGrpSpPr>
              <p:cNvPr id="11691" name="Google Shape;11691;p85"/>
              <p:cNvGrpSpPr/>
              <p:nvPr/>
            </p:nvGrpSpPr>
            <p:grpSpPr>
              <a:xfrm>
                <a:off x="803163" y="1111974"/>
                <a:ext cx="27175" cy="121077"/>
                <a:chOff x="845575" y="2563700"/>
                <a:chExt cx="92400" cy="411825"/>
              </a:xfrm>
            </p:grpSpPr>
            <p:cxnSp>
              <p:nvCxnSpPr>
                <p:cNvPr id="11692" name="Google Shape;11692;p8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93" name="Google Shape;11693;p8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4" name="Google Shape;11694;p8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5"/>
            <p:cNvGrpSpPr/>
            <p:nvPr/>
          </p:nvGrpSpPr>
          <p:grpSpPr>
            <a:xfrm>
              <a:off x="1381910" y="1194219"/>
              <a:ext cx="588341" cy="121177"/>
              <a:chOff x="1381910" y="1194219"/>
              <a:chExt cx="588341" cy="121177"/>
            </a:xfrm>
          </p:grpSpPr>
          <p:grpSp>
            <p:nvGrpSpPr>
              <p:cNvPr id="11696" name="Google Shape;11696;p85"/>
              <p:cNvGrpSpPr/>
              <p:nvPr/>
            </p:nvGrpSpPr>
            <p:grpSpPr>
              <a:xfrm rot="10800000">
                <a:off x="1381910" y="1194319"/>
                <a:ext cx="27175" cy="121077"/>
                <a:chOff x="2070100" y="2563700"/>
                <a:chExt cx="92400" cy="411825"/>
              </a:xfrm>
            </p:grpSpPr>
            <p:cxnSp>
              <p:nvCxnSpPr>
                <p:cNvPr id="11697" name="Google Shape;11697;p8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98" name="Google Shape;11698;p8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8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5"/>
            <p:cNvGrpSpPr/>
            <p:nvPr/>
          </p:nvGrpSpPr>
          <p:grpSpPr>
            <a:xfrm>
              <a:off x="2532079" y="1194219"/>
              <a:ext cx="704927" cy="121177"/>
              <a:chOff x="2532079" y="1194219"/>
              <a:chExt cx="704927" cy="121177"/>
            </a:xfrm>
          </p:grpSpPr>
          <p:grpSp>
            <p:nvGrpSpPr>
              <p:cNvPr id="11701" name="Google Shape;11701;p85"/>
              <p:cNvGrpSpPr/>
              <p:nvPr/>
            </p:nvGrpSpPr>
            <p:grpSpPr>
              <a:xfrm rot="10800000">
                <a:off x="2532079" y="1194319"/>
                <a:ext cx="27175" cy="121077"/>
                <a:chOff x="2070100" y="2563700"/>
                <a:chExt cx="92400" cy="411825"/>
              </a:xfrm>
            </p:grpSpPr>
            <p:cxnSp>
              <p:nvCxnSpPr>
                <p:cNvPr id="11702" name="Google Shape;11702;p8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703" name="Google Shape;11703;p8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4" name="Google Shape;11704;p8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05" name="Google Shape;11705;p85"/>
          <p:cNvGrpSpPr/>
          <p:nvPr/>
        </p:nvGrpSpPr>
        <p:grpSpPr>
          <a:xfrm>
            <a:off x="3499403" y="3665904"/>
            <a:ext cx="1567778" cy="491677"/>
            <a:chOff x="5194708" y="3484366"/>
            <a:chExt cx="3148148" cy="987304"/>
          </a:xfrm>
        </p:grpSpPr>
        <p:grpSp>
          <p:nvGrpSpPr>
            <p:cNvPr id="11706" name="Google Shape;11706;p85"/>
            <p:cNvGrpSpPr/>
            <p:nvPr/>
          </p:nvGrpSpPr>
          <p:grpSpPr>
            <a:xfrm>
              <a:off x="7531521" y="3484366"/>
              <a:ext cx="811335" cy="987304"/>
              <a:chOff x="3379425" y="1617275"/>
              <a:chExt cx="1090650" cy="1327200"/>
            </a:xfrm>
          </p:grpSpPr>
          <p:sp>
            <p:nvSpPr>
              <p:cNvPr id="11707" name="Google Shape;11707;p8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5"/>
            <p:cNvGrpSpPr/>
            <p:nvPr/>
          </p:nvGrpSpPr>
          <p:grpSpPr>
            <a:xfrm>
              <a:off x="6752546" y="3484366"/>
              <a:ext cx="811428" cy="987304"/>
              <a:chOff x="2332275" y="1617275"/>
              <a:chExt cx="1090775" cy="1327200"/>
            </a:xfrm>
          </p:grpSpPr>
          <p:sp>
            <p:nvSpPr>
              <p:cNvPr id="11711" name="Google Shape;11711;p8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5"/>
            <p:cNvGrpSpPr/>
            <p:nvPr/>
          </p:nvGrpSpPr>
          <p:grpSpPr>
            <a:xfrm>
              <a:off x="5973664" y="3484366"/>
              <a:ext cx="811335" cy="987304"/>
              <a:chOff x="1285250" y="1617275"/>
              <a:chExt cx="1090650" cy="1327200"/>
            </a:xfrm>
          </p:grpSpPr>
          <p:sp>
            <p:nvSpPr>
              <p:cNvPr id="11715" name="Google Shape;11715;p8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5"/>
            <p:cNvGrpSpPr/>
            <p:nvPr/>
          </p:nvGrpSpPr>
          <p:grpSpPr>
            <a:xfrm>
              <a:off x="5194708" y="3484366"/>
              <a:ext cx="811409" cy="987304"/>
              <a:chOff x="238125" y="1617275"/>
              <a:chExt cx="1090750" cy="1327200"/>
            </a:xfrm>
          </p:grpSpPr>
          <p:sp>
            <p:nvSpPr>
              <p:cNvPr id="11719" name="Google Shape;11719;p8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22" name="Google Shape;11722;p85"/>
          <p:cNvGrpSpPr/>
          <p:nvPr/>
        </p:nvGrpSpPr>
        <p:grpSpPr>
          <a:xfrm>
            <a:off x="3460012" y="3146315"/>
            <a:ext cx="1616964" cy="346256"/>
            <a:chOff x="1808063" y="4294338"/>
            <a:chExt cx="3370782" cy="721817"/>
          </a:xfrm>
        </p:grpSpPr>
        <p:sp>
          <p:nvSpPr>
            <p:cNvPr id="11723" name="Google Shape;11723;p8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85"/>
          <p:cNvGrpSpPr/>
          <p:nvPr/>
        </p:nvGrpSpPr>
        <p:grpSpPr>
          <a:xfrm>
            <a:off x="738224" y="3432344"/>
            <a:ext cx="1295882" cy="646587"/>
            <a:chOff x="834100" y="3642869"/>
            <a:chExt cx="1259483" cy="628426"/>
          </a:xfrm>
        </p:grpSpPr>
        <p:sp>
          <p:nvSpPr>
            <p:cNvPr id="11734" name="Google Shape;11734;p8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9" name="Google Shape;11759;p85"/>
            <p:cNvGrpSpPr/>
            <p:nvPr/>
          </p:nvGrpSpPr>
          <p:grpSpPr>
            <a:xfrm>
              <a:off x="1360364" y="3847835"/>
              <a:ext cx="208119" cy="224359"/>
              <a:chOff x="1360769" y="3847100"/>
              <a:chExt cx="208119" cy="224359"/>
            </a:xfrm>
          </p:grpSpPr>
          <p:sp>
            <p:nvSpPr>
              <p:cNvPr id="11760" name="Google Shape;11760;p8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0" name="Google Shape;11780;p8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5"/>
          <p:cNvGrpSpPr/>
          <p:nvPr/>
        </p:nvGrpSpPr>
        <p:grpSpPr>
          <a:xfrm rot="5400000">
            <a:off x="5951337" y="3228841"/>
            <a:ext cx="164064" cy="1414916"/>
            <a:chOff x="4428249" y="1369375"/>
            <a:chExt cx="36905" cy="429569"/>
          </a:xfrm>
        </p:grpSpPr>
        <p:sp>
          <p:nvSpPr>
            <p:cNvPr id="11795" name="Google Shape;11795;p8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5"/>
          <p:cNvGrpSpPr/>
          <p:nvPr/>
        </p:nvGrpSpPr>
        <p:grpSpPr>
          <a:xfrm rot="10800000" flipH="1">
            <a:off x="5323766" y="2817385"/>
            <a:ext cx="1419207" cy="24808"/>
            <a:chOff x="219558" y="4738465"/>
            <a:chExt cx="5852400" cy="102300"/>
          </a:xfrm>
        </p:grpSpPr>
        <p:cxnSp>
          <p:nvCxnSpPr>
            <p:cNvPr id="11828" name="Google Shape;11828;p8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1829" name="Google Shape;11829;p8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85"/>
          <p:cNvGrpSpPr/>
          <p:nvPr/>
        </p:nvGrpSpPr>
        <p:grpSpPr>
          <a:xfrm>
            <a:off x="5335084" y="3190448"/>
            <a:ext cx="1396570" cy="385016"/>
            <a:chOff x="5286284" y="2966544"/>
            <a:chExt cx="1396570" cy="385016"/>
          </a:xfrm>
        </p:grpSpPr>
        <p:cxnSp>
          <p:nvCxnSpPr>
            <p:cNvPr id="11835" name="Google Shape;11835;p8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1836" name="Google Shape;11836;p8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1837" name="Google Shape;11837;p85"/>
            <p:cNvGrpSpPr/>
            <p:nvPr/>
          </p:nvGrpSpPr>
          <p:grpSpPr>
            <a:xfrm>
              <a:off x="5287688" y="3173364"/>
              <a:ext cx="1395166" cy="74100"/>
              <a:chOff x="5287688" y="3173364"/>
              <a:chExt cx="1395166" cy="74100"/>
            </a:xfrm>
          </p:grpSpPr>
          <p:cxnSp>
            <p:nvCxnSpPr>
              <p:cNvPr id="11838" name="Google Shape;11838;p8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1839" name="Google Shape;11839;p8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1840" name="Google Shape;11840;p8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1" name="Google Shape;11841;p8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2" name="Google Shape;11842;p8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3" name="Google Shape;11843;p8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4" name="Google Shape;11844;p8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5" name="Google Shape;11845;p8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1846" name="Google Shape;11846;p8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1847" name="Google Shape;11847;p85"/>
          <p:cNvGrpSpPr/>
          <p:nvPr/>
        </p:nvGrpSpPr>
        <p:grpSpPr>
          <a:xfrm>
            <a:off x="2021150" y="1609224"/>
            <a:ext cx="1182276" cy="662027"/>
            <a:chOff x="2029517" y="1732295"/>
            <a:chExt cx="1149068" cy="643432"/>
          </a:xfrm>
        </p:grpSpPr>
        <p:grpSp>
          <p:nvGrpSpPr>
            <p:cNvPr id="11848" name="Google Shape;11848;p85"/>
            <p:cNvGrpSpPr/>
            <p:nvPr/>
          </p:nvGrpSpPr>
          <p:grpSpPr>
            <a:xfrm>
              <a:off x="2708660" y="1746937"/>
              <a:ext cx="455427" cy="244429"/>
              <a:chOff x="2700693" y="1746937"/>
              <a:chExt cx="455427" cy="244429"/>
            </a:xfrm>
          </p:grpSpPr>
          <p:grpSp>
            <p:nvGrpSpPr>
              <p:cNvPr id="11849" name="Google Shape;11849;p85"/>
              <p:cNvGrpSpPr/>
              <p:nvPr/>
            </p:nvGrpSpPr>
            <p:grpSpPr>
              <a:xfrm>
                <a:off x="2905682" y="1782817"/>
                <a:ext cx="250438" cy="208549"/>
                <a:chOff x="2905682" y="1782817"/>
                <a:chExt cx="250438" cy="208549"/>
              </a:xfrm>
            </p:grpSpPr>
            <p:cxnSp>
              <p:nvCxnSpPr>
                <p:cNvPr id="11850" name="Google Shape;11850;p8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1" name="Google Shape;11851;p8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85"/>
              <p:cNvGrpSpPr/>
              <p:nvPr/>
            </p:nvGrpSpPr>
            <p:grpSpPr>
              <a:xfrm>
                <a:off x="2700693" y="1746937"/>
                <a:ext cx="449967" cy="72374"/>
                <a:chOff x="2700693" y="1746937"/>
                <a:chExt cx="449967" cy="72374"/>
              </a:xfrm>
            </p:grpSpPr>
            <p:cxnSp>
              <p:nvCxnSpPr>
                <p:cNvPr id="11853" name="Google Shape;11853;p8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4" name="Google Shape;11854;p8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55" name="Google Shape;11855;p85"/>
            <p:cNvGrpSpPr/>
            <p:nvPr/>
          </p:nvGrpSpPr>
          <p:grpSpPr>
            <a:xfrm>
              <a:off x="2029517" y="1732295"/>
              <a:ext cx="1149068" cy="643432"/>
              <a:chOff x="2029517" y="1732295"/>
              <a:chExt cx="1149068" cy="643432"/>
            </a:xfrm>
          </p:grpSpPr>
          <p:grpSp>
            <p:nvGrpSpPr>
              <p:cNvPr id="11856" name="Google Shape;11856;p85"/>
              <p:cNvGrpSpPr/>
              <p:nvPr/>
            </p:nvGrpSpPr>
            <p:grpSpPr>
              <a:xfrm>
                <a:off x="2703618" y="2103152"/>
                <a:ext cx="474966" cy="260017"/>
                <a:chOff x="2703618" y="2103152"/>
                <a:chExt cx="474966" cy="260017"/>
              </a:xfrm>
            </p:grpSpPr>
            <p:grpSp>
              <p:nvGrpSpPr>
                <p:cNvPr id="11857" name="Google Shape;11857;p85"/>
                <p:cNvGrpSpPr/>
                <p:nvPr/>
              </p:nvGrpSpPr>
              <p:grpSpPr>
                <a:xfrm>
                  <a:off x="2703618" y="2290640"/>
                  <a:ext cx="450291" cy="72529"/>
                  <a:chOff x="2703618" y="2290640"/>
                  <a:chExt cx="450291" cy="72529"/>
                </a:xfrm>
              </p:grpSpPr>
              <p:cxnSp>
                <p:nvCxnSpPr>
                  <p:cNvPr id="11858" name="Google Shape;11858;p8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9" name="Google Shape;11859;p8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5"/>
                <p:cNvGrpSpPr/>
                <p:nvPr/>
              </p:nvGrpSpPr>
              <p:grpSpPr>
                <a:xfrm>
                  <a:off x="2908607" y="2103152"/>
                  <a:ext cx="269977" cy="223538"/>
                  <a:chOff x="2908607" y="2103152"/>
                  <a:chExt cx="269977" cy="223538"/>
                </a:xfrm>
              </p:grpSpPr>
              <p:cxnSp>
                <p:nvCxnSpPr>
                  <p:cNvPr id="11861" name="Google Shape;11861;p8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62" name="Google Shape;11862;p8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3" name="Google Shape;11863;p85"/>
              <p:cNvGrpSpPr/>
              <p:nvPr/>
            </p:nvGrpSpPr>
            <p:grpSpPr>
              <a:xfrm>
                <a:off x="2029517" y="1732295"/>
                <a:ext cx="685827" cy="643432"/>
                <a:chOff x="2029517" y="1732295"/>
                <a:chExt cx="685827" cy="643432"/>
              </a:xfrm>
            </p:grpSpPr>
            <p:sp>
              <p:nvSpPr>
                <p:cNvPr id="11864" name="Google Shape;11864;p8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5" name="Google Shape;11865;p85"/>
                <p:cNvGrpSpPr/>
                <p:nvPr/>
              </p:nvGrpSpPr>
              <p:grpSpPr>
                <a:xfrm>
                  <a:off x="2158948" y="1732295"/>
                  <a:ext cx="556396" cy="333108"/>
                  <a:chOff x="2158948" y="1732295"/>
                  <a:chExt cx="556396" cy="333108"/>
                </a:xfrm>
              </p:grpSpPr>
              <p:cxnSp>
                <p:nvCxnSpPr>
                  <p:cNvPr id="11866" name="Google Shape;11866;p8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67" name="Google Shape;11867;p8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5"/>
                <p:cNvGrpSpPr/>
                <p:nvPr/>
              </p:nvGrpSpPr>
              <p:grpSpPr>
                <a:xfrm>
                  <a:off x="2159908" y="2065057"/>
                  <a:ext cx="550884" cy="310670"/>
                  <a:chOff x="2159908" y="2065057"/>
                  <a:chExt cx="550884" cy="310670"/>
                </a:xfrm>
              </p:grpSpPr>
              <p:cxnSp>
                <p:nvCxnSpPr>
                  <p:cNvPr id="11869" name="Google Shape;11869;p8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70" name="Google Shape;11870;p8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871" name="Google Shape;11871;p85"/>
          <p:cNvGrpSpPr/>
          <p:nvPr/>
        </p:nvGrpSpPr>
        <p:grpSpPr>
          <a:xfrm>
            <a:off x="706399" y="1556837"/>
            <a:ext cx="962651" cy="810058"/>
            <a:chOff x="844912" y="1681380"/>
            <a:chExt cx="935611" cy="787305"/>
          </a:xfrm>
        </p:grpSpPr>
        <p:grpSp>
          <p:nvGrpSpPr>
            <p:cNvPr id="11872" name="Google Shape;11872;p85"/>
            <p:cNvGrpSpPr/>
            <p:nvPr/>
          </p:nvGrpSpPr>
          <p:grpSpPr>
            <a:xfrm>
              <a:off x="844912" y="1819635"/>
              <a:ext cx="329836" cy="510016"/>
              <a:chOff x="844912" y="1819635"/>
              <a:chExt cx="329836" cy="510016"/>
            </a:xfrm>
          </p:grpSpPr>
          <p:sp>
            <p:nvSpPr>
              <p:cNvPr id="11873" name="Google Shape;11873;p8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85"/>
            <p:cNvGrpSpPr/>
            <p:nvPr/>
          </p:nvGrpSpPr>
          <p:grpSpPr>
            <a:xfrm>
              <a:off x="1284601" y="2158168"/>
              <a:ext cx="495923" cy="310517"/>
              <a:chOff x="1284601" y="2158168"/>
              <a:chExt cx="495923" cy="310517"/>
            </a:xfrm>
          </p:grpSpPr>
          <p:sp>
            <p:nvSpPr>
              <p:cNvPr id="11880" name="Google Shape;11880;p8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85"/>
              <p:cNvGrpSpPr/>
              <p:nvPr/>
            </p:nvGrpSpPr>
            <p:grpSpPr>
              <a:xfrm>
                <a:off x="1507666" y="2158168"/>
                <a:ext cx="272858" cy="310517"/>
                <a:chOff x="1507666" y="2158168"/>
                <a:chExt cx="272858" cy="310517"/>
              </a:xfrm>
            </p:grpSpPr>
            <p:grpSp>
              <p:nvGrpSpPr>
                <p:cNvPr id="11882" name="Google Shape;11882;p85"/>
                <p:cNvGrpSpPr/>
                <p:nvPr/>
              </p:nvGrpSpPr>
              <p:grpSpPr>
                <a:xfrm>
                  <a:off x="1507666" y="2176104"/>
                  <a:ext cx="166395" cy="273149"/>
                  <a:chOff x="1507666" y="2176104"/>
                  <a:chExt cx="166395" cy="273149"/>
                </a:xfrm>
              </p:grpSpPr>
              <p:sp>
                <p:nvSpPr>
                  <p:cNvPr id="11883" name="Google Shape;11883;p8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8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2" name="Google Shape;11892;p85"/>
            <p:cNvGrpSpPr/>
            <p:nvPr/>
          </p:nvGrpSpPr>
          <p:grpSpPr>
            <a:xfrm>
              <a:off x="1284601" y="1681380"/>
              <a:ext cx="495923" cy="310517"/>
              <a:chOff x="1284601" y="1681380"/>
              <a:chExt cx="495923" cy="310517"/>
            </a:xfrm>
          </p:grpSpPr>
          <p:sp>
            <p:nvSpPr>
              <p:cNvPr id="11893" name="Google Shape;11893;p8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4" name="Google Shape;11894;p85"/>
              <p:cNvGrpSpPr/>
              <p:nvPr/>
            </p:nvGrpSpPr>
            <p:grpSpPr>
              <a:xfrm>
                <a:off x="1507666" y="1681380"/>
                <a:ext cx="272858" cy="310517"/>
                <a:chOff x="1507666" y="1681380"/>
                <a:chExt cx="272858" cy="310517"/>
              </a:xfrm>
            </p:grpSpPr>
            <p:grpSp>
              <p:nvGrpSpPr>
                <p:cNvPr id="11895" name="Google Shape;11895;p85"/>
                <p:cNvGrpSpPr/>
                <p:nvPr/>
              </p:nvGrpSpPr>
              <p:grpSpPr>
                <a:xfrm>
                  <a:off x="1507666" y="1700120"/>
                  <a:ext cx="166395" cy="272984"/>
                  <a:chOff x="1507666" y="1700120"/>
                  <a:chExt cx="166395" cy="272984"/>
                </a:xfrm>
              </p:grpSpPr>
              <p:sp>
                <p:nvSpPr>
                  <p:cNvPr id="11896" name="Google Shape;11896;p8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3" name="Google Shape;11903;p8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05" name="Google Shape;11905;p85"/>
          <p:cNvGrpSpPr/>
          <p:nvPr/>
        </p:nvGrpSpPr>
        <p:grpSpPr>
          <a:xfrm>
            <a:off x="6815339" y="2324267"/>
            <a:ext cx="1622269" cy="552443"/>
            <a:chOff x="6894650" y="2574740"/>
            <a:chExt cx="1445100" cy="492111"/>
          </a:xfrm>
        </p:grpSpPr>
        <p:sp>
          <p:nvSpPr>
            <p:cNvPr id="11906" name="Google Shape;11906;p8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1" name="Google Shape;11911;p8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1912" name="Google Shape;11912;p85"/>
          <p:cNvGrpSpPr/>
          <p:nvPr/>
        </p:nvGrpSpPr>
        <p:grpSpPr>
          <a:xfrm>
            <a:off x="6834882" y="3698522"/>
            <a:ext cx="1583206" cy="475705"/>
            <a:chOff x="6953919" y="3907920"/>
            <a:chExt cx="1377300" cy="475705"/>
          </a:xfrm>
        </p:grpSpPr>
        <p:cxnSp>
          <p:nvCxnSpPr>
            <p:cNvPr id="11913" name="Google Shape;11913;p8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14" name="Google Shape;11914;p8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1915" name="Google Shape;11915;p8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16" name="Google Shape;11916;p8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1917" name="Google Shape;11917;p8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1918" name="Google Shape;11918;p85"/>
          <p:cNvGrpSpPr/>
          <p:nvPr/>
        </p:nvGrpSpPr>
        <p:grpSpPr>
          <a:xfrm>
            <a:off x="2338470" y="2459668"/>
            <a:ext cx="836286" cy="824529"/>
            <a:chOff x="2389399" y="2595741"/>
            <a:chExt cx="812796" cy="801369"/>
          </a:xfrm>
        </p:grpSpPr>
        <p:grpSp>
          <p:nvGrpSpPr>
            <p:cNvPr id="11919" name="Google Shape;11919;p85"/>
            <p:cNvGrpSpPr/>
            <p:nvPr/>
          </p:nvGrpSpPr>
          <p:grpSpPr>
            <a:xfrm>
              <a:off x="2492145" y="2881565"/>
              <a:ext cx="607300" cy="229751"/>
              <a:chOff x="2492145" y="2881565"/>
              <a:chExt cx="607300" cy="229751"/>
            </a:xfrm>
          </p:grpSpPr>
          <p:sp>
            <p:nvSpPr>
              <p:cNvPr id="11920" name="Google Shape;11920;p8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5"/>
            <p:cNvGrpSpPr/>
            <p:nvPr/>
          </p:nvGrpSpPr>
          <p:grpSpPr>
            <a:xfrm>
              <a:off x="2389399" y="2595741"/>
              <a:ext cx="812796" cy="296825"/>
              <a:chOff x="2389399" y="2595741"/>
              <a:chExt cx="812796" cy="296825"/>
            </a:xfrm>
          </p:grpSpPr>
          <p:grpSp>
            <p:nvGrpSpPr>
              <p:cNvPr id="11924" name="Google Shape;11924;p85"/>
              <p:cNvGrpSpPr/>
              <p:nvPr/>
            </p:nvGrpSpPr>
            <p:grpSpPr>
              <a:xfrm>
                <a:off x="2389399" y="2595741"/>
                <a:ext cx="363638" cy="296825"/>
                <a:chOff x="2389399" y="2595741"/>
                <a:chExt cx="363638" cy="296825"/>
              </a:xfrm>
            </p:grpSpPr>
            <p:grpSp>
              <p:nvGrpSpPr>
                <p:cNvPr id="11925" name="Google Shape;11925;p85"/>
                <p:cNvGrpSpPr/>
                <p:nvPr/>
              </p:nvGrpSpPr>
              <p:grpSpPr>
                <a:xfrm>
                  <a:off x="2493852" y="2794333"/>
                  <a:ext cx="259185" cy="98232"/>
                  <a:chOff x="2493852" y="2794333"/>
                  <a:chExt cx="259185" cy="98232"/>
                </a:xfrm>
              </p:grpSpPr>
              <p:sp>
                <p:nvSpPr>
                  <p:cNvPr id="11926" name="Google Shape;11926;p8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85"/>
                <p:cNvGrpSpPr/>
                <p:nvPr/>
              </p:nvGrpSpPr>
              <p:grpSpPr>
                <a:xfrm>
                  <a:off x="2389399" y="2595741"/>
                  <a:ext cx="224343" cy="182054"/>
                  <a:chOff x="2389399" y="2595741"/>
                  <a:chExt cx="224343" cy="182054"/>
                </a:xfrm>
              </p:grpSpPr>
              <p:sp>
                <p:nvSpPr>
                  <p:cNvPr id="11930" name="Google Shape;11930;p8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32" name="Google Shape;11932;p85"/>
              <p:cNvGrpSpPr/>
              <p:nvPr/>
            </p:nvGrpSpPr>
            <p:grpSpPr>
              <a:xfrm>
                <a:off x="2683630" y="2595741"/>
                <a:ext cx="224334" cy="296825"/>
                <a:chOff x="2683630" y="2595741"/>
                <a:chExt cx="224334" cy="296825"/>
              </a:xfrm>
            </p:grpSpPr>
            <p:grpSp>
              <p:nvGrpSpPr>
                <p:cNvPr id="11933" name="Google Shape;11933;p85"/>
                <p:cNvGrpSpPr/>
                <p:nvPr/>
              </p:nvGrpSpPr>
              <p:grpSpPr>
                <a:xfrm>
                  <a:off x="2788083" y="2794333"/>
                  <a:ext cx="15356" cy="98232"/>
                  <a:chOff x="2788083" y="2794333"/>
                  <a:chExt cx="15356" cy="98232"/>
                </a:xfrm>
              </p:grpSpPr>
              <p:sp>
                <p:nvSpPr>
                  <p:cNvPr id="11934" name="Google Shape;11934;p8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5"/>
                <p:cNvGrpSpPr/>
                <p:nvPr/>
              </p:nvGrpSpPr>
              <p:grpSpPr>
                <a:xfrm>
                  <a:off x="2683630" y="2595741"/>
                  <a:ext cx="224334" cy="182054"/>
                  <a:chOff x="2683630" y="2595741"/>
                  <a:chExt cx="224334" cy="182054"/>
                </a:xfrm>
              </p:grpSpPr>
              <p:sp>
                <p:nvSpPr>
                  <p:cNvPr id="11938" name="Google Shape;11938;p8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0" name="Google Shape;11940;p85"/>
              <p:cNvGrpSpPr/>
              <p:nvPr/>
            </p:nvGrpSpPr>
            <p:grpSpPr>
              <a:xfrm>
                <a:off x="2838475" y="2595741"/>
                <a:ext cx="363719" cy="296825"/>
                <a:chOff x="2838475" y="2595741"/>
                <a:chExt cx="363719" cy="296825"/>
              </a:xfrm>
            </p:grpSpPr>
            <p:grpSp>
              <p:nvGrpSpPr>
                <p:cNvPr id="11941" name="Google Shape;11941;p85"/>
                <p:cNvGrpSpPr/>
                <p:nvPr/>
              </p:nvGrpSpPr>
              <p:grpSpPr>
                <a:xfrm>
                  <a:off x="2838475" y="2794333"/>
                  <a:ext cx="259185" cy="98232"/>
                  <a:chOff x="2838475" y="2794333"/>
                  <a:chExt cx="259185" cy="98232"/>
                </a:xfrm>
              </p:grpSpPr>
              <p:sp>
                <p:nvSpPr>
                  <p:cNvPr id="11942" name="Google Shape;11942;p8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5"/>
                <p:cNvGrpSpPr/>
                <p:nvPr/>
              </p:nvGrpSpPr>
              <p:grpSpPr>
                <a:xfrm>
                  <a:off x="2977852" y="2595741"/>
                  <a:ext cx="224343" cy="182054"/>
                  <a:chOff x="2977852" y="2595741"/>
                  <a:chExt cx="224343" cy="182054"/>
                </a:xfrm>
              </p:grpSpPr>
              <p:sp>
                <p:nvSpPr>
                  <p:cNvPr id="11946" name="Google Shape;11946;p8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48" name="Google Shape;11948;p85"/>
            <p:cNvGrpSpPr/>
            <p:nvPr/>
          </p:nvGrpSpPr>
          <p:grpSpPr>
            <a:xfrm>
              <a:off x="2389399" y="3100241"/>
              <a:ext cx="812796" cy="296869"/>
              <a:chOff x="2389399" y="3100241"/>
              <a:chExt cx="812796" cy="296869"/>
            </a:xfrm>
          </p:grpSpPr>
          <p:grpSp>
            <p:nvGrpSpPr>
              <p:cNvPr id="11949" name="Google Shape;11949;p85"/>
              <p:cNvGrpSpPr/>
              <p:nvPr/>
            </p:nvGrpSpPr>
            <p:grpSpPr>
              <a:xfrm>
                <a:off x="2683630" y="3100241"/>
                <a:ext cx="224334" cy="296869"/>
                <a:chOff x="2683630" y="3100241"/>
                <a:chExt cx="224334" cy="296869"/>
              </a:xfrm>
            </p:grpSpPr>
            <p:grpSp>
              <p:nvGrpSpPr>
                <p:cNvPr id="11950" name="Google Shape;11950;p85"/>
                <p:cNvGrpSpPr/>
                <p:nvPr/>
              </p:nvGrpSpPr>
              <p:grpSpPr>
                <a:xfrm>
                  <a:off x="2788083" y="3100241"/>
                  <a:ext cx="15356" cy="98237"/>
                  <a:chOff x="2788083" y="3100241"/>
                  <a:chExt cx="15356" cy="98237"/>
                </a:xfrm>
              </p:grpSpPr>
              <p:sp>
                <p:nvSpPr>
                  <p:cNvPr id="11951" name="Google Shape;11951;p8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85"/>
                <p:cNvGrpSpPr/>
                <p:nvPr/>
              </p:nvGrpSpPr>
              <p:grpSpPr>
                <a:xfrm>
                  <a:off x="2683630" y="3215065"/>
                  <a:ext cx="224334" cy="182045"/>
                  <a:chOff x="2683630" y="3215065"/>
                  <a:chExt cx="224334" cy="182045"/>
                </a:xfrm>
              </p:grpSpPr>
              <p:sp>
                <p:nvSpPr>
                  <p:cNvPr id="11955" name="Google Shape;11955;p8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57" name="Google Shape;11957;p85"/>
              <p:cNvGrpSpPr/>
              <p:nvPr/>
            </p:nvGrpSpPr>
            <p:grpSpPr>
              <a:xfrm>
                <a:off x="2389399" y="3100241"/>
                <a:ext cx="363638" cy="296869"/>
                <a:chOff x="2389399" y="3100241"/>
                <a:chExt cx="363638" cy="296869"/>
              </a:xfrm>
            </p:grpSpPr>
            <p:grpSp>
              <p:nvGrpSpPr>
                <p:cNvPr id="11958" name="Google Shape;11958;p85"/>
                <p:cNvGrpSpPr/>
                <p:nvPr/>
              </p:nvGrpSpPr>
              <p:grpSpPr>
                <a:xfrm>
                  <a:off x="2493852" y="3100241"/>
                  <a:ext cx="259185" cy="98237"/>
                  <a:chOff x="2493852" y="3100241"/>
                  <a:chExt cx="259185" cy="98237"/>
                </a:xfrm>
              </p:grpSpPr>
              <p:sp>
                <p:nvSpPr>
                  <p:cNvPr id="11959" name="Google Shape;11959;p8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5"/>
                <p:cNvGrpSpPr/>
                <p:nvPr/>
              </p:nvGrpSpPr>
              <p:grpSpPr>
                <a:xfrm>
                  <a:off x="2389399" y="3215065"/>
                  <a:ext cx="224343" cy="182045"/>
                  <a:chOff x="2389399" y="3215065"/>
                  <a:chExt cx="224343" cy="182045"/>
                </a:xfrm>
              </p:grpSpPr>
              <p:sp>
                <p:nvSpPr>
                  <p:cNvPr id="11963" name="Google Shape;11963;p8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65" name="Google Shape;11965;p85"/>
              <p:cNvGrpSpPr/>
              <p:nvPr/>
            </p:nvGrpSpPr>
            <p:grpSpPr>
              <a:xfrm>
                <a:off x="2838475" y="3100241"/>
                <a:ext cx="363719" cy="296869"/>
                <a:chOff x="2838475" y="3100241"/>
                <a:chExt cx="363719" cy="296869"/>
              </a:xfrm>
            </p:grpSpPr>
            <p:grpSp>
              <p:nvGrpSpPr>
                <p:cNvPr id="11966" name="Google Shape;11966;p85"/>
                <p:cNvGrpSpPr/>
                <p:nvPr/>
              </p:nvGrpSpPr>
              <p:grpSpPr>
                <a:xfrm>
                  <a:off x="2838475" y="3100241"/>
                  <a:ext cx="259185" cy="98237"/>
                  <a:chOff x="2838475" y="3100241"/>
                  <a:chExt cx="259185" cy="98237"/>
                </a:xfrm>
              </p:grpSpPr>
              <p:sp>
                <p:nvSpPr>
                  <p:cNvPr id="11967" name="Google Shape;11967;p8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85"/>
                <p:cNvGrpSpPr/>
                <p:nvPr/>
              </p:nvGrpSpPr>
              <p:grpSpPr>
                <a:xfrm>
                  <a:off x="2977852" y="3215065"/>
                  <a:ext cx="224343" cy="182045"/>
                  <a:chOff x="2977852" y="3215065"/>
                  <a:chExt cx="224343" cy="182045"/>
                </a:xfrm>
              </p:grpSpPr>
              <p:sp>
                <p:nvSpPr>
                  <p:cNvPr id="11971" name="Google Shape;11971;p8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1976"/>
        <p:cNvGrpSpPr/>
        <p:nvPr/>
      </p:nvGrpSpPr>
      <p:grpSpPr>
        <a:xfrm>
          <a:off x="0" y="0"/>
          <a:ext cx="0" cy="0"/>
          <a:chOff x="0" y="0"/>
          <a:chExt cx="0" cy="0"/>
        </a:xfrm>
      </p:grpSpPr>
      <p:grpSp>
        <p:nvGrpSpPr>
          <p:cNvPr id="11977" name="Google Shape;11977;p86"/>
          <p:cNvGrpSpPr/>
          <p:nvPr/>
        </p:nvGrpSpPr>
        <p:grpSpPr>
          <a:xfrm>
            <a:off x="702088" y="3155922"/>
            <a:ext cx="2390414" cy="1024800"/>
            <a:chOff x="728925" y="3296613"/>
            <a:chExt cx="2390414" cy="1024800"/>
          </a:xfrm>
        </p:grpSpPr>
        <p:grpSp>
          <p:nvGrpSpPr>
            <p:cNvPr id="11978" name="Google Shape;11978;p86"/>
            <p:cNvGrpSpPr/>
            <p:nvPr/>
          </p:nvGrpSpPr>
          <p:grpSpPr>
            <a:xfrm>
              <a:off x="728925" y="3619800"/>
              <a:ext cx="2390414" cy="500893"/>
              <a:chOff x="728925" y="3619800"/>
              <a:chExt cx="2390414" cy="500893"/>
            </a:xfrm>
          </p:grpSpPr>
          <p:sp>
            <p:nvSpPr>
              <p:cNvPr id="11979" name="Google Shape;11979;p8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0" name="Google Shape;11980;p8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81" name="Google Shape;11981;p86"/>
            <p:cNvGrpSpPr/>
            <p:nvPr/>
          </p:nvGrpSpPr>
          <p:grpSpPr>
            <a:xfrm>
              <a:off x="1348050" y="3296613"/>
              <a:ext cx="1706152" cy="1024800"/>
              <a:chOff x="1348050" y="3296613"/>
              <a:chExt cx="1706152" cy="1024800"/>
            </a:xfrm>
          </p:grpSpPr>
          <p:sp>
            <p:nvSpPr>
              <p:cNvPr id="11982" name="Google Shape;11982;p8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3" name="Google Shape;11983;p8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4" name="Google Shape;11984;p8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5" name="Google Shape;11985;p8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6" name="Google Shape;11986;p8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87" name="Google Shape;11987;p86"/>
            <p:cNvGrpSpPr/>
            <p:nvPr/>
          </p:nvGrpSpPr>
          <p:grpSpPr>
            <a:xfrm>
              <a:off x="1455707" y="3654858"/>
              <a:ext cx="1491150" cy="417657"/>
              <a:chOff x="1455707" y="3654858"/>
              <a:chExt cx="1491150" cy="417657"/>
            </a:xfrm>
          </p:grpSpPr>
          <p:sp>
            <p:nvSpPr>
              <p:cNvPr id="11988" name="Google Shape;11988;p8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008" name="Google Shape;12008;p86"/>
          <p:cNvGraphicFramePr/>
          <p:nvPr/>
        </p:nvGraphicFramePr>
        <p:xfrm>
          <a:off x="5937787" y="2153834"/>
          <a:ext cx="3000000" cy="3000000"/>
        </p:xfrm>
        <a:graphic>
          <a:graphicData uri="http://schemas.openxmlformats.org/drawingml/2006/table">
            <a:tbl>
              <a:tblPr>
                <a:noFill/>
                <a:tableStyleId>{410AA517-7F76-4011-9E2E-61F37F4E73F9}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009" name="Google Shape;12009;p86"/>
          <p:cNvGrpSpPr/>
          <p:nvPr/>
        </p:nvGrpSpPr>
        <p:grpSpPr>
          <a:xfrm>
            <a:off x="710464" y="981599"/>
            <a:ext cx="2396505" cy="976502"/>
            <a:chOff x="749309" y="1112739"/>
            <a:chExt cx="2371603" cy="976502"/>
          </a:xfrm>
        </p:grpSpPr>
        <p:grpSp>
          <p:nvGrpSpPr>
            <p:cNvPr id="12010" name="Google Shape;12010;p86"/>
            <p:cNvGrpSpPr/>
            <p:nvPr/>
          </p:nvGrpSpPr>
          <p:grpSpPr>
            <a:xfrm>
              <a:off x="1092126" y="1112739"/>
              <a:ext cx="2028786" cy="975464"/>
              <a:chOff x="1092126" y="1112739"/>
              <a:chExt cx="2028786" cy="975464"/>
            </a:xfrm>
          </p:grpSpPr>
          <p:sp>
            <p:nvSpPr>
              <p:cNvPr id="12011" name="Google Shape;12011;p8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86"/>
            <p:cNvGrpSpPr/>
            <p:nvPr/>
          </p:nvGrpSpPr>
          <p:grpSpPr>
            <a:xfrm>
              <a:off x="749309" y="1112739"/>
              <a:ext cx="314700" cy="975464"/>
              <a:chOff x="749309" y="1112739"/>
              <a:chExt cx="314700" cy="975464"/>
            </a:xfrm>
          </p:grpSpPr>
          <p:sp>
            <p:nvSpPr>
              <p:cNvPr id="12036" name="Google Shape;12036;p8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8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044" name="Google Shape;12044;p86"/>
          <p:cNvGraphicFramePr/>
          <p:nvPr/>
        </p:nvGraphicFramePr>
        <p:xfrm>
          <a:off x="5937812" y="981584"/>
          <a:ext cx="3000000" cy="3000000"/>
        </p:xfrm>
        <a:graphic>
          <a:graphicData uri="http://schemas.openxmlformats.org/drawingml/2006/table">
            <a:tbl>
              <a:tblPr>
                <a:noFill/>
                <a:tableStyleId>{410AA517-7F76-4011-9E2E-61F37F4E73F9}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045" name="Google Shape;12045;p86"/>
          <p:cNvGraphicFramePr/>
          <p:nvPr/>
        </p:nvGraphicFramePr>
        <p:xfrm>
          <a:off x="3358675" y="2153834"/>
          <a:ext cx="3000000" cy="3000000"/>
        </p:xfrm>
        <a:graphic>
          <a:graphicData uri="http://schemas.openxmlformats.org/drawingml/2006/table">
            <a:tbl>
              <a:tblPr>
                <a:noFill/>
                <a:tableStyleId>{410AA517-7F76-4011-9E2E-61F37F4E73F9}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46" name="Google Shape;12046;p86"/>
          <p:cNvGrpSpPr/>
          <p:nvPr/>
        </p:nvGrpSpPr>
        <p:grpSpPr>
          <a:xfrm>
            <a:off x="3360661" y="3144795"/>
            <a:ext cx="2363377" cy="1047062"/>
            <a:chOff x="3358399" y="3285485"/>
            <a:chExt cx="2363377" cy="1047062"/>
          </a:xfrm>
        </p:grpSpPr>
        <p:grpSp>
          <p:nvGrpSpPr>
            <p:cNvPr id="12047" name="Google Shape;12047;p86"/>
            <p:cNvGrpSpPr/>
            <p:nvPr/>
          </p:nvGrpSpPr>
          <p:grpSpPr>
            <a:xfrm>
              <a:off x="3358412" y="3285485"/>
              <a:ext cx="2363244" cy="139500"/>
              <a:chOff x="3358412" y="3285485"/>
              <a:chExt cx="2363244" cy="139500"/>
            </a:xfrm>
          </p:grpSpPr>
          <p:sp>
            <p:nvSpPr>
              <p:cNvPr id="12048" name="Google Shape;12048;p8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86"/>
            <p:cNvGrpSpPr/>
            <p:nvPr/>
          </p:nvGrpSpPr>
          <p:grpSpPr>
            <a:xfrm>
              <a:off x="3358412" y="3466996"/>
              <a:ext cx="2363244" cy="139500"/>
              <a:chOff x="3358412" y="3466996"/>
              <a:chExt cx="2363244" cy="139500"/>
            </a:xfrm>
          </p:grpSpPr>
          <p:sp>
            <p:nvSpPr>
              <p:cNvPr id="12054" name="Google Shape;12054;p8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86"/>
            <p:cNvGrpSpPr/>
            <p:nvPr/>
          </p:nvGrpSpPr>
          <p:grpSpPr>
            <a:xfrm>
              <a:off x="3358412" y="3648507"/>
              <a:ext cx="2363244" cy="139500"/>
              <a:chOff x="3358412" y="3648507"/>
              <a:chExt cx="2363244" cy="139500"/>
            </a:xfrm>
          </p:grpSpPr>
          <p:sp>
            <p:nvSpPr>
              <p:cNvPr id="12060" name="Google Shape;12060;p8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86"/>
            <p:cNvGrpSpPr/>
            <p:nvPr/>
          </p:nvGrpSpPr>
          <p:grpSpPr>
            <a:xfrm>
              <a:off x="3358412" y="3830018"/>
              <a:ext cx="2363244" cy="139500"/>
              <a:chOff x="3358412" y="3830018"/>
              <a:chExt cx="2363244" cy="139500"/>
            </a:xfrm>
          </p:grpSpPr>
          <p:sp>
            <p:nvSpPr>
              <p:cNvPr id="12066" name="Google Shape;12066;p8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86"/>
            <p:cNvGrpSpPr/>
            <p:nvPr/>
          </p:nvGrpSpPr>
          <p:grpSpPr>
            <a:xfrm>
              <a:off x="3358399" y="4011514"/>
              <a:ext cx="2363377" cy="139537"/>
              <a:chOff x="3294800" y="4134603"/>
              <a:chExt cx="2638876" cy="152400"/>
            </a:xfrm>
          </p:grpSpPr>
          <p:sp>
            <p:nvSpPr>
              <p:cNvPr id="12072" name="Google Shape;12072;p8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86"/>
            <p:cNvGrpSpPr/>
            <p:nvPr/>
          </p:nvGrpSpPr>
          <p:grpSpPr>
            <a:xfrm>
              <a:off x="3358399" y="4193010"/>
              <a:ext cx="2363377" cy="139537"/>
              <a:chOff x="3294800" y="4134603"/>
              <a:chExt cx="2638876" cy="152400"/>
            </a:xfrm>
          </p:grpSpPr>
          <p:sp>
            <p:nvSpPr>
              <p:cNvPr id="12078" name="Google Shape;12078;p8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083" name="Google Shape;12083;p86"/>
          <p:cNvGraphicFramePr/>
          <p:nvPr/>
        </p:nvGraphicFramePr>
        <p:xfrm>
          <a:off x="711463" y="2153834"/>
          <a:ext cx="3000000" cy="3000000"/>
        </p:xfrm>
        <a:graphic>
          <a:graphicData uri="http://schemas.openxmlformats.org/drawingml/2006/table">
            <a:tbl>
              <a:tblPr>
                <a:noFill/>
                <a:tableStyleId>{410AA517-7F76-4011-9E2E-61F37F4E73F9}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84" name="Google Shape;12084;p86"/>
          <p:cNvGrpSpPr/>
          <p:nvPr/>
        </p:nvGrpSpPr>
        <p:grpSpPr>
          <a:xfrm>
            <a:off x="4161132" y="2557649"/>
            <a:ext cx="1302095" cy="60959"/>
            <a:chOff x="3558802" y="4011427"/>
            <a:chExt cx="1866000" cy="111300"/>
          </a:xfrm>
        </p:grpSpPr>
        <p:sp>
          <p:nvSpPr>
            <p:cNvPr id="12085" name="Google Shape;12085;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6"/>
          <p:cNvGrpSpPr/>
          <p:nvPr/>
        </p:nvGrpSpPr>
        <p:grpSpPr>
          <a:xfrm>
            <a:off x="4706620" y="2839808"/>
            <a:ext cx="914340" cy="60959"/>
            <a:chOff x="3558802" y="4011427"/>
            <a:chExt cx="1866000" cy="111300"/>
          </a:xfrm>
        </p:grpSpPr>
        <p:sp>
          <p:nvSpPr>
            <p:cNvPr id="12088" name="Google Shape;12088;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86"/>
          <p:cNvGrpSpPr/>
          <p:nvPr/>
        </p:nvGrpSpPr>
        <p:grpSpPr>
          <a:xfrm>
            <a:off x="5871419" y="3167606"/>
            <a:ext cx="2522867" cy="1001454"/>
            <a:chOff x="1904318" y="789980"/>
            <a:chExt cx="1489472" cy="606868"/>
          </a:xfrm>
        </p:grpSpPr>
        <p:cxnSp>
          <p:nvCxnSpPr>
            <p:cNvPr id="12091" name="Google Shape;12091;p8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92" name="Google Shape;12092;p8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93" name="Google Shape;12093;p8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094" name="Google Shape;12094;p8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2095" name="Google Shape;12095;p8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2096" name="Google Shape;12096;p8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2097" name="Google Shape;12097;p8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2098" name="Google Shape;12098;p8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2105" name="Google Shape;12105;p8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2106" name="Google Shape;12106;p8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2107" name="Google Shape;12107;p8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86"/>
          <p:cNvGrpSpPr/>
          <p:nvPr/>
        </p:nvGrpSpPr>
        <p:grpSpPr>
          <a:xfrm>
            <a:off x="3355824" y="951642"/>
            <a:ext cx="2363393" cy="1005865"/>
            <a:chOff x="3292400" y="1193188"/>
            <a:chExt cx="2615240" cy="1131075"/>
          </a:xfrm>
        </p:grpSpPr>
        <p:sp>
          <p:nvSpPr>
            <p:cNvPr id="12109" name="Google Shape;12109;p8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10" name="Google Shape;12110;p8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11" name="Google Shape;12111;p8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2112" name="Google Shape;12112;p8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2113" name="Google Shape;12113;p8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2114" name="Google Shape;12114;p8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2115" name="Google Shape;12115;p8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2116" name="Google Shape;12116;p8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2117" name="Google Shape;12117;p8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2118" name="Google Shape;12118;p8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2119" name="Google Shape;12119;p8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120" name="Google Shape;12120;p8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2121" name="Google Shape;12121;p8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122" name="Google Shape;12122;p8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2123" name="Google Shape;12123;p86"/>
            <p:cNvGrpSpPr/>
            <p:nvPr/>
          </p:nvGrpSpPr>
          <p:grpSpPr>
            <a:xfrm>
              <a:off x="3748438" y="1378608"/>
              <a:ext cx="2159202" cy="903971"/>
              <a:chOff x="1683525" y="2179850"/>
              <a:chExt cx="4519050" cy="2134525"/>
            </a:xfrm>
          </p:grpSpPr>
          <p:sp>
            <p:nvSpPr>
              <p:cNvPr id="12124" name="Google Shape;12124;p8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5" name="Google Shape;12125;p8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6" name="Google Shape;12126;p8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7" name="Google Shape;12127;p8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8" name="Google Shape;12128;p8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9" name="Google Shape;12129;p8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0" name="Google Shape;12130;p8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1" name="Google Shape;12131;p8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2" name="Google Shape;12132;p8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3" name="Google Shape;12133;p8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4" name="Google Shape;12134;p8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5" name="Google Shape;12135;p8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2139"/>
        <p:cNvGrpSpPr/>
        <p:nvPr/>
      </p:nvGrpSpPr>
      <p:grpSpPr>
        <a:xfrm>
          <a:off x="0" y="0"/>
          <a:ext cx="0" cy="0"/>
          <a:chOff x="0" y="0"/>
          <a:chExt cx="0" cy="0"/>
        </a:xfrm>
      </p:grpSpPr>
      <p:grpSp>
        <p:nvGrpSpPr>
          <p:cNvPr id="12140" name="Google Shape;12140;p87"/>
          <p:cNvGrpSpPr/>
          <p:nvPr/>
        </p:nvGrpSpPr>
        <p:grpSpPr>
          <a:xfrm>
            <a:off x="4796690" y="970936"/>
            <a:ext cx="745431" cy="718863"/>
            <a:chOff x="4249973" y="1201875"/>
            <a:chExt cx="1958568" cy="1888762"/>
          </a:xfrm>
        </p:grpSpPr>
        <p:sp>
          <p:nvSpPr>
            <p:cNvPr id="12141" name="Google Shape;12141;p8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2" name="Google Shape;12142;p87"/>
            <p:cNvGrpSpPr/>
            <p:nvPr/>
          </p:nvGrpSpPr>
          <p:grpSpPr>
            <a:xfrm>
              <a:off x="5853086" y="1789142"/>
              <a:ext cx="355454" cy="1048099"/>
              <a:chOff x="5576108" y="2016725"/>
              <a:chExt cx="565200" cy="1666560"/>
            </a:xfrm>
          </p:grpSpPr>
          <p:sp>
            <p:nvSpPr>
              <p:cNvPr id="12143" name="Google Shape;12143;p8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44" name="Google Shape;12144;p8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87"/>
            <p:cNvGrpSpPr/>
            <p:nvPr/>
          </p:nvGrpSpPr>
          <p:grpSpPr>
            <a:xfrm>
              <a:off x="4869455" y="2691676"/>
              <a:ext cx="1013897" cy="398961"/>
              <a:chOff x="4012057" y="3451825"/>
              <a:chExt cx="1612175" cy="634379"/>
            </a:xfrm>
          </p:grpSpPr>
          <p:sp>
            <p:nvSpPr>
              <p:cNvPr id="12146" name="Google Shape;12146;p8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47" name="Google Shape;12147;p8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87"/>
            <p:cNvGrpSpPr/>
            <p:nvPr/>
          </p:nvGrpSpPr>
          <p:grpSpPr>
            <a:xfrm>
              <a:off x="4276937" y="2155961"/>
              <a:ext cx="651965" cy="891358"/>
              <a:chOff x="3069908" y="2599997"/>
              <a:chExt cx="1036675" cy="1417328"/>
            </a:xfrm>
          </p:grpSpPr>
          <p:sp>
            <p:nvSpPr>
              <p:cNvPr id="12149" name="Google Shape;12149;p8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0" name="Google Shape;12150;p8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87"/>
            <p:cNvGrpSpPr/>
            <p:nvPr/>
          </p:nvGrpSpPr>
          <p:grpSpPr>
            <a:xfrm>
              <a:off x="5054918" y="1201875"/>
              <a:ext cx="999548" cy="602711"/>
              <a:chOff x="4306958" y="1082925"/>
              <a:chExt cx="1589359" cy="958358"/>
            </a:xfrm>
          </p:grpSpPr>
          <p:sp>
            <p:nvSpPr>
              <p:cNvPr id="12152" name="Google Shape;12152;p8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3" name="Google Shape;12153;p8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87"/>
            <p:cNvGrpSpPr/>
            <p:nvPr/>
          </p:nvGrpSpPr>
          <p:grpSpPr>
            <a:xfrm>
              <a:off x="4249973" y="1303451"/>
              <a:ext cx="799317" cy="841334"/>
              <a:chOff x="3027033" y="1244439"/>
              <a:chExt cx="1270977" cy="1337786"/>
            </a:xfrm>
          </p:grpSpPr>
          <p:sp>
            <p:nvSpPr>
              <p:cNvPr id="12155" name="Google Shape;12155;p8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6" name="Google Shape;12156;p8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7" name="Google Shape;12157;p87"/>
          <p:cNvGrpSpPr/>
          <p:nvPr/>
        </p:nvGrpSpPr>
        <p:grpSpPr>
          <a:xfrm>
            <a:off x="713063" y="1849386"/>
            <a:ext cx="761767" cy="729896"/>
            <a:chOff x="2657744" y="2337745"/>
            <a:chExt cx="832987" cy="798137"/>
          </a:xfrm>
        </p:grpSpPr>
        <p:sp>
          <p:nvSpPr>
            <p:cNvPr id="12158" name="Google Shape;12158;p8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7"/>
          <p:cNvGrpSpPr/>
          <p:nvPr/>
        </p:nvGrpSpPr>
        <p:grpSpPr>
          <a:xfrm>
            <a:off x="3224027" y="1852592"/>
            <a:ext cx="685569" cy="723586"/>
            <a:chOff x="3398134" y="2057755"/>
            <a:chExt cx="704087" cy="743130"/>
          </a:xfrm>
        </p:grpSpPr>
        <p:grpSp>
          <p:nvGrpSpPr>
            <p:cNvPr id="12165" name="Google Shape;12165;p87"/>
            <p:cNvGrpSpPr/>
            <p:nvPr/>
          </p:nvGrpSpPr>
          <p:grpSpPr>
            <a:xfrm>
              <a:off x="3398134" y="2290183"/>
              <a:ext cx="315300" cy="219900"/>
              <a:chOff x="3398134" y="2290183"/>
              <a:chExt cx="315300" cy="219900"/>
            </a:xfrm>
          </p:grpSpPr>
          <p:sp>
            <p:nvSpPr>
              <p:cNvPr id="12166" name="Google Shape;12166;p8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67" name="Google Shape;12167;p87"/>
              <p:cNvCxnSpPr>
                <a:stCxn id="1216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168" name="Google Shape;12168;p87"/>
            <p:cNvGrpSpPr/>
            <p:nvPr/>
          </p:nvGrpSpPr>
          <p:grpSpPr>
            <a:xfrm>
              <a:off x="3547823" y="2467358"/>
              <a:ext cx="219900" cy="333527"/>
              <a:chOff x="3547823" y="2467358"/>
              <a:chExt cx="219900" cy="333527"/>
            </a:xfrm>
          </p:grpSpPr>
          <p:sp>
            <p:nvSpPr>
              <p:cNvPr id="12169" name="Google Shape;12169;p8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0" name="Google Shape;12170;p8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171" name="Google Shape;12171;p87"/>
            <p:cNvGrpSpPr/>
            <p:nvPr/>
          </p:nvGrpSpPr>
          <p:grpSpPr>
            <a:xfrm>
              <a:off x="3734138" y="2467358"/>
              <a:ext cx="219900" cy="333527"/>
              <a:chOff x="3734138" y="2467358"/>
              <a:chExt cx="219900" cy="333527"/>
            </a:xfrm>
          </p:grpSpPr>
          <p:sp>
            <p:nvSpPr>
              <p:cNvPr id="12172" name="Google Shape;12172;p8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3" name="Google Shape;12173;p8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174" name="Google Shape;12174;p87"/>
            <p:cNvGrpSpPr/>
            <p:nvPr/>
          </p:nvGrpSpPr>
          <p:grpSpPr>
            <a:xfrm>
              <a:off x="3787560" y="2288011"/>
              <a:ext cx="314661" cy="219900"/>
              <a:chOff x="3787560" y="2288011"/>
              <a:chExt cx="314661" cy="219900"/>
            </a:xfrm>
          </p:grpSpPr>
          <p:sp>
            <p:nvSpPr>
              <p:cNvPr id="12175" name="Google Shape;12175;p8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6" name="Google Shape;12176;p8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177" name="Google Shape;12177;p87"/>
            <p:cNvGrpSpPr/>
            <p:nvPr/>
          </p:nvGrpSpPr>
          <p:grpSpPr>
            <a:xfrm>
              <a:off x="3637290" y="2057755"/>
              <a:ext cx="219900" cy="335499"/>
              <a:chOff x="3637290" y="2057755"/>
              <a:chExt cx="219900" cy="335499"/>
            </a:xfrm>
          </p:grpSpPr>
          <p:sp>
            <p:nvSpPr>
              <p:cNvPr id="12178" name="Google Shape;12178;p8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179" name="Google Shape;12179;p8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180" name="Google Shape;12180;p87"/>
          <p:cNvGrpSpPr/>
          <p:nvPr/>
        </p:nvGrpSpPr>
        <p:grpSpPr>
          <a:xfrm>
            <a:off x="4899249" y="1859288"/>
            <a:ext cx="710153" cy="710153"/>
            <a:chOff x="5007123" y="2079403"/>
            <a:chExt cx="687600" cy="687600"/>
          </a:xfrm>
        </p:grpSpPr>
        <p:sp>
          <p:nvSpPr>
            <p:cNvPr id="12181" name="Google Shape;12181;p8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7"/>
          <p:cNvGrpSpPr/>
          <p:nvPr/>
        </p:nvGrpSpPr>
        <p:grpSpPr>
          <a:xfrm>
            <a:off x="5708687" y="1853794"/>
            <a:ext cx="720998" cy="721183"/>
            <a:chOff x="5797446" y="2063053"/>
            <a:chExt cx="698100" cy="698280"/>
          </a:xfrm>
        </p:grpSpPr>
        <p:sp>
          <p:nvSpPr>
            <p:cNvPr id="12186" name="Google Shape;12186;p8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87"/>
          <p:cNvGrpSpPr/>
          <p:nvPr/>
        </p:nvGrpSpPr>
        <p:grpSpPr>
          <a:xfrm>
            <a:off x="8153834" y="3499399"/>
            <a:ext cx="280585" cy="673164"/>
            <a:chOff x="8075075" y="3754290"/>
            <a:chExt cx="255612" cy="613194"/>
          </a:xfrm>
        </p:grpSpPr>
        <p:grpSp>
          <p:nvGrpSpPr>
            <p:cNvPr id="12191" name="Google Shape;12191;p87"/>
            <p:cNvGrpSpPr/>
            <p:nvPr/>
          </p:nvGrpSpPr>
          <p:grpSpPr>
            <a:xfrm>
              <a:off x="8075075" y="3754290"/>
              <a:ext cx="255612" cy="613194"/>
              <a:chOff x="8075075" y="3754290"/>
              <a:chExt cx="255612" cy="613194"/>
            </a:xfrm>
          </p:grpSpPr>
          <p:sp>
            <p:nvSpPr>
              <p:cNvPr id="12192" name="Google Shape;12192;p8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8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7"/>
          <p:cNvGrpSpPr/>
          <p:nvPr/>
        </p:nvGrpSpPr>
        <p:grpSpPr>
          <a:xfrm>
            <a:off x="5270892" y="3488196"/>
            <a:ext cx="470352" cy="683745"/>
            <a:chOff x="1697726" y="3244179"/>
            <a:chExt cx="788124" cy="1146069"/>
          </a:xfrm>
        </p:grpSpPr>
        <p:sp>
          <p:nvSpPr>
            <p:cNvPr id="12196" name="Google Shape;12196;p8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8" name="Google Shape;12198;p8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9" name="Google Shape;12199;p87"/>
          <p:cNvGrpSpPr/>
          <p:nvPr/>
        </p:nvGrpSpPr>
        <p:grpSpPr>
          <a:xfrm>
            <a:off x="5892043" y="3499398"/>
            <a:ext cx="293891" cy="293845"/>
            <a:chOff x="6134814" y="3754290"/>
            <a:chExt cx="293891" cy="293845"/>
          </a:xfrm>
        </p:grpSpPr>
        <p:sp>
          <p:nvSpPr>
            <p:cNvPr id="12200" name="Google Shape;12200;p8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87"/>
          <p:cNvGrpSpPr/>
          <p:nvPr/>
        </p:nvGrpSpPr>
        <p:grpSpPr>
          <a:xfrm>
            <a:off x="5892043" y="3878069"/>
            <a:ext cx="293891" cy="293891"/>
            <a:chOff x="6134814" y="4086186"/>
            <a:chExt cx="293891" cy="293891"/>
          </a:xfrm>
        </p:grpSpPr>
        <p:sp>
          <p:nvSpPr>
            <p:cNvPr id="12203" name="Google Shape;12203;p8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5" name="Google Shape;12205;p8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87"/>
          <p:cNvGrpSpPr/>
          <p:nvPr/>
        </p:nvGrpSpPr>
        <p:grpSpPr>
          <a:xfrm>
            <a:off x="7817018" y="2706762"/>
            <a:ext cx="622883" cy="621944"/>
            <a:chOff x="1187048" y="238125"/>
            <a:chExt cx="5256397" cy="5248476"/>
          </a:xfrm>
        </p:grpSpPr>
        <p:sp>
          <p:nvSpPr>
            <p:cNvPr id="12208" name="Google Shape;12208;p8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7"/>
          <p:cNvGrpSpPr/>
          <p:nvPr/>
        </p:nvGrpSpPr>
        <p:grpSpPr>
          <a:xfrm>
            <a:off x="2274123" y="2716370"/>
            <a:ext cx="1310987" cy="612407"/>
            <a:chOff x="238125" y="1188750"/>
            <a:chExt cx="7140450" cy="3335550"/>
          </a:xfrm>
        </p:grpSpPr>
        <p:sp>
          <p:nvSpPr>
            <p:cNvPr id="12213" name="Google Shape;12213;p8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87"/>
          <p:cNvGrpSpPr/>
          <p:nvPr/>
        </p:nvGrpSpPr>
        <p:grpSpPr>
          <a:xfrm>
            <a:off x="6599995" y="2706925"/>
            <a:ext cx="1110299" cy="621702"/>
            <a:chOff x="238125" y="1335475"/>
            <a:chExt cx="5418735" cy="3034175"/>
          </a:xfrm>
        </p:grpSpPr>
        <p:sp>
          <p:nvSpPr>
            <p:cNvPr id="12219" name="Google Shape;12219;p8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7"/>
          <p:cNvGrpSpPr/>
          <p:nvPr/>
        </p:nvGrpSpPr>
        <p:grpSpPr>
          <a:xfrm>
            <a:off x="5417655" y="2703822"/>
            <a:ext cx="1074451" cy="627181"/>
            <a:chOff x="5359127" y="2910889"/>
            <a:chExt cx="1097723" cy="640831"/>
          </a:xfrm>
        </p:grpSpPr>
        <p:grpSp>
          <p:nvGrpSpPr>
            <p:cNvPr id="12223" name="Google Shape;12223;p87"/>
            <p:cNvGrpSpPr/>
            <p:nvPr/>
          </p:nvGrpSpPr>
          <p:grpSpPr>
            <a:xfrm>
              <a:off x="5929791" y="3263088"/>
              <a:ext cx="527060" cy="287097"/>
              <a:chOff x="5929791" y="3263088"/>
              <a:chExt cx="527060" cy="287097"/>
            </a:xfrm>
          </p:grpSpPr>
          <p:sp>
            <p:nvSpPr>
              <p:cNvPr id="12224" name="Google Shape;12224;p8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25" name="Google Shape;12225;p8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26" name="Google Shape;12226;p87"/>
            <p:cNvGrpSpPr/>
            <p:nvPr/>
          </p:nvGrpSpPr>
          <p:grpSpPr>
            <a:xfrm>
              <a:off x="5359127" y="3263089"/>
              <a:ext cx="526428" cy="288631"/>
              <a:chOff x="5359127" y="3263089"/>
              <a:chExt cx="526428" cy="288631"/>
            </a:xfrm>
          </p:grpSpPr>
          <p:sp>
            <p:nvSpPr>
              <p:cNvPr id="12227" name="Google Shape;12227;p8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28" name="Google Shape;12228;p8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29" name="Google Shape;12229;p87"/>
            <p:cNvGrpSpPr/>
            <p:nvPr/>
          </p:nvGrpSpPr>
          <p:grpSpPr>
            <a:xfrm>
              <a:off x="5551525" y="2910889"/>
              <a:ext cx="520901" cy="610283"/>
              <a:chOff x="5551525" y="2910889"/>
              <a:chExt cx="520901" cy="610283"/>
            </a:xfrm>
          </p:grpSpPr>
          <p:sp>
            <p:nvSpPr>
              <p:cNvPr id="12230" name="Google Shape;12230;p8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31" name="Google Shape;12231;p8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32" name="Google Shape;12232;p87"/>
            <p:cNvGrpSpPr/>
            <p:nvPr/>
          </p:nvGrpSpPr>
          <p:grpSpPr>
            <a:xfrm>
              <a:off x="5743962" y="2919100"/>
              <a:ext cx="623674" cy="284502"/>
              <a:chOff x="5743962" y="2919100"/>
              <a:chExt cx="623674" cy="284502"/>
            </a:xfrm>
          </p:grpSpPr>
          <p:sp>
            <p:nvSpPr>
              <p:cNvPr id="12233" name="Google Shape;12233;p8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34" name="Google Shape;12234;p8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235" name="Google Shape;12235;p87"/>
          <p:cNvGrpSpPr/>
          <p:nvPr/>
        </p:nvGrpSpPr>
        <p:grpSpPr>
          <a:xfrm>
            <a:off x="7568868" y="1854534"/>
            <a:ext cx="874976" cy="719600"/>
            <a:chOff x="7608988" y="2093194"/>
            <a:chExt cx="817276" cy="672147"/>
          </a:xfrm>
        </p:grpSpPr>
        <p:cxnSp>
          <p:nvCxnSpPr>
            <p:cNvPr id="12236" name="Google Shape;12236;p8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7" name="Google Shape;12237;p8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8" name="Google Shape;12238;p8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9" name="Google Shape;12239;p8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40" name="Google Shape;12240;p8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241" name="Google Shape;12241;p8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242" name="Google Shape;12242;p87"/>
            <p:cNvGrpSpPr/>
            <p:nvPr/>
          </p:nvGrpSpPr>
          <p:grpSpPr>
            <a:xfrm>
              <a:off x="7721175" y="2093194"/>
              <a:ext cx="599587" cy="623846"/>
              <a:chOff x="7721175" y="2093194"/>
              <a:chExt cx="599587" cy="623846"/>
            </a:xfrm>
          </p:grpSpPr>
          <p:grpSp>
            <p:nvGrpSpPr>
              <p:cNvPr id="12243" name="Google Shape;12243;p87"/>
              <p:cNvGrpSpPr/>
              <p:nvPr/>
            </p:nvGrpSpPr>
            <p:grpSpPr>
              <a:xfrm>
                <a:off x="7721175" y="2093194"/>
                <a:ext cx="291605" cy="623846"/>
                <a:chOff x="9405575" y="2061418"/>
                <a:chExt cx="291605" cy="623846"/>
              </a:xfrm>
            </p:grpSpPr>
            <p:sp>
              <p:nvSpPr>
                <p:cNvPr id="12244" name="Google Shape;12244;p8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7"/>
              <p:cNvGrpSpPr/>
              <p:nvPr/>
            </p:nvGrpSpPr>
            <p:grpSpPr>
              <a:xfrm flipH="1">
                <a:off x="8029157" y="2093194"/>
                <a:ext cx="291605" cy="623846"/>
                <a:chOff x="9405575" y="2061418"/>
                <a:chExt cx="291605" cy="623846"/>
              </a:xfrm>
            </p:grpSpPr>
            <p:sp>
              <p:nvSpPr>
                <p:cNvPr id="12252" name="Google Shape;12252;p8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9" name="Google Shape;12259;p87"/>
          <p:cNvGrpSpPr/>
          <p:nvPr/>
        </p:nvGrpSpPr>
        <p:grpSpPr>
          <a:xfrm>
            <a:off x="4013304" y="970936"/>
            <a:ext cx="712557" cy="785901"/>
            <a:chOff x="4206459" y="1191441"/>
            <a:chExt cx="712557" cy="785901"/>
          </a:xfrm>
        </p:grpSpPr>
        <p:sp>
          <p:nvSpPr>
            <p:cNvPr id="12260" name="Google Shape;12260;p8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4" name="Google Shape;12264;p87"/>
            <p:cNvGrpSpPr/>
            <p:nvPr/>
          </p:nvGrpSpPr>
          <p:grpSpPr>
            <a:xfrm>
              <a:off x="4644280" y="1290523"/>
              <a:ext cx="143716" cy="29463"/>
              <a:chOff x="4644280" y="1290523"/>
              <a:chExt cx="143716" cy="29463"/>
            </a:xfrm>
          </p:grpSpPr>
          <p:sp>
            <p:nvSpPr>
              <p:cNvPr id="12265" name="Google Shape;12265;p8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87"/>
            <p:cNvGrpSpPr/>
            <p:nvPr/>
          </p:nvGrpSpPr>
          <p:grpSpPr>
            <a:xfrm>
              <a:off x="4356567" y="1191441"/>
              <a:ext cx="143690" cy="29488"/>
              <a:chOff x="4356567" y="1191441"/>
              <a:chExt cx="143690" cy="29488"/>
            </a:xfrm>
          </p:grpSpPr>
          <p:sp>
            <p:nvSpPr>
              <p:cNvPr id="12270" name="Google Shape;12270;p8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7"/>
            <p:cNvGrpSpPr/>
            <p:nvPr/>
          </p:nvGrpSpPr>
          <p:grpSpPr>
            <a:xfrm>
              <a:off x="4339009" y="1863727"/>
              <a:ext cx="143703" cy="29476"/>
              <a:chOff x="4339009" y="1863727"/>
              <a:chExt cx="143703" cy="29476"/>
            </a:xfrm>
          </p:grpSpPr>
          <p:sp>
            <p:nvSpPr>
              <p:cNvPr id="12275" name="Google Shape;12275;p8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87"/>
            <p:cNvGrpSpPr/>
            <p:nvPr/>
          </p:nvGrpSpPr>
          <p:grpSpPr>
            <a:xfrm>
              <a:off x="4206459" y="1607315"/>
              <a:ext cx="29539" cy="142899"/>
              <a:chOff x="4206459" y="1607315"/>
              <a:chExt cx="29539" cy="142899"/>
            </a:xfrm>
          </p:grpSpPr>
          <p:sp>
            <p:nvSpPr>
              <p:cNvPr id="12280" name="Google Shape;12280;p8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4" name="Google Shape;12284;p8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8" name="Google Shape;12288;p87"/>
            <p:cNvGrpSpPr/>
            <p:nvPr/>
          </p:nvGrpSpPr>
          <p:grpSpPr>
            <a:xfrm>
              <a:off x="4889463" y="1423737"/>
              <a:ext cx="29552" cy="142899"/>
              <a:chOff x="4889463" y="1423737"/>
              <a:chExt cx="29552" cy="142899"/>
            </a:xfrm>
          </p:grpSpPr>
          <p:sp>
            <p:nvSpPr>
              <p:cNvPr id="12289" name="Google Shape;12289;p8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7"/>
            <p:cNvGrpSpPr/>
            <p:nvPr/>
          </p:nvGrpSpPr>
          <p:grpSpPr>
            <a:xfrm>
              <a:off x="4771663" y="1876896"/>
              <a:ext cx="108651" cy="100447"/>
              <a:chOff x="4771663" y="1876896"/>
              <a:chExt cx="108651" cy="100447"/>
            </a:xfrm>
          </p:grpSpPr>
          <p:sp>
            <p:nvSpPr>
              <p:cNvPr id="12294" name="Google Shape;12294;p8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98" name="Google Shape;12298;p87"/>
          <p:cNvGrpSpPr/>
          <p:nvPr/>
        </p:nvGrpSpPr>
        <p:grpSpPr>
          <a:xfrm>
            <a:off x="4008780" y="1854159"/>
            <a:ext cx="791287" cy="720350"/>
            <a:chOff x="267375" y="1071875"/>
            <a:chExt cx="470500" cy="428550"/>
          </a:xfrm>
        </p:grpSpPr>
        <p:sp>
          <p:nvSpPr>
            <p:cNvPr id="12299" name="Google Shape;12299;p8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87"/>
          <p:cNvGrpSpPr/>
          <p:nvPr/>
        </p:nvGrpSpPr>
        <p:grpSpPr>
          <a:xfrm>
            <a:off x="709275" y="3498789"/>
            <a:ext cx="1408444" cy="673166"/>
            <a:chOff x="712664" y="3693287"/>
            <a:chExt cx="1460738" cy="698160"/>
          </a:xfrm>
        </p:grpSpPr>
        <p:grpSp>
          <p:nvGrpSpPr>
            <p:cNvPr id="12308" name="Google Shape;12308;p87"/>
            <p:cNvGrpSpPr/>
            <p:nvPr/>
          </p:nvGrpSpPr>
          <p:grpSpPr>
            <a:xfrm>
              <a:off x="1380079" y="4133090"/>
              <a:ext cx="234048" cy="258099"/>
              <a:chOff x="1380079" y="4133090"/>
              <a:chExt cx="234048" cy="258099"/>
            </a:xfrm>
          </p:grpSpPr>
          <p:sp>
            <p:nvSpPr>
              <p:cNvPr id="12309" name="Google Shape;12309;p8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87"/>
            <p:cNvGrpSpPr/>
            <p:nvPr/>
          </p:nvGrpSpPr>
          <p:grpSpPr>
            <a:xfrm>
              <a:off x="884610" y="3864082"/>
              <a:ext cx="1118566" cy="527275"/>
              <a:chOff x="890961" y="3865463"/>
              <a:chExt cx="1115221" cy="525698"/>
            </a:xfrm>
          </p:grpSpPr>
          <p:sp>
            <p:nvSpPr>
              <p:cNvPr id="12313" name="Google Shape;12313;p8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87"/>
            <p:cNvGrpSpPr/>
            <p:nvPr/>
          </p:nvGrpSpPr>
          <p:grpSpPr>
            <a:xfrm>
              <a:off x="712664" y="3693287"/>
              <a:ext cx="1460738" cy="698160"/>
              <a:chOff x="712664" y="3693025"/>
              <a:chExt cx="1460738" cy="698160"/>
            </a:xfrm>
          </p:grpSpPr>
          <p:sp>
            <p:nvSpPr>
              <p:cNvPr id="12317" name="Google Shape;12317;p8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3" name="Google Shape;12323;p87"/>
          <p:cNvGrpSpPr/>
          <p:nvPr/>
        </p:nvGrpSpPr>
        <p:grpSpPr>
          <a:xfrm>
            <a:off x="3146990" y="970936"/>
            <a:ext cx="795485" cy="738831"/>
            <a:chOff x="3348603" y="1236445"/>
            <a:chExt cx="749256" cy="695894"/>
          </a:xfrm>
        </p:grpSpPr>
        <p:grpSp>
          <p:nvGrpSpPr>
            <p:cNvPr id="12324" name="Google Shape;12324;p87"/>
            <p:cNvGrpSpPr/>
            <p:nvPr/>
          </p:nvGrpSpPr>
          <p:grpSpPr>
            <a:xfrm>
              <a:off x="3583779" y="1236445"/>
              <a:ext cx="293795" cy="285811"/>
              <a:chOff x="3750225" y="1774000"/>
              <a:chExt cx="149575" cy="145525"/>
            </a:xfrm>
          </p:grpSpPr>
          <p:sp>
            <p:nvSpPr>
              <p:cNvPr id="12325" name="Google Shape;12325;p8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87"/>
            <p:cNvGrpSpPr/>
            <p:nvPr/>
          </p:nvGrpSpPr>
          <p:grpSpPr>
            <a:xfrm>
              <a:off x="3775534" y="1462599"/>
              <a:ext cx="322325" cy="285958"/>
              <a:chOff x="3847850" y="1889150"/>
              <a:chExt cx="164100" cy="145600"/>
            </a:xfrm>
          </p:grpSpPr>
          <p:sp>
            <p:nvSpPr>
              <p:cNvPr id="12328" name="Google Shape;12328;p8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87"/>
            <p:cNvGrpSpPr/>
            <p:nvPr/>
          </p:nvGrpSpPr>
          <p:grpSpPr>
            <a:xfrm>
              <a:off x="3545329" y="1646528"/>
              <a:ext cx="293746" cy="285811"/>
              <a:chOff x="3730650" y="1982800"/>
              <a:chExt cx="149550" cy="145525"/>
            </a:xfrm>
          </p:grpSpPr>
          <p:sp>
            <p:nvSpPr>
              <p:cNvPr id="12331" name="Google Shape;12331;p8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87"/>
            <p:cNvGrpSpPr/>
            <p:nvPr/>
          </p:nvGrpSpPr>
          <p:grpSpPr>
            <a:xfrm>
              <a:off x="3348603" y="1415046"/>
              <a:ext cx="294384" cy="284387"/>
              <a:chOff x="3630494" y="1864938"/>
              <a:chExt cx="149875" cy="144800"/>
            </a:xfrm>
          </p:grpSpPr>
          <p:sp>
            <p:nvSpPr>
              <p:cNvPr id="12334" name="Google Shape;12334;p8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36" name="Google Shape;12336;p87"/>
          <p:cNvGrpSpPr/>
          <p:nvPr/>
        </p:nvGrpSpPr>
        <p:grpSpPr>
          <a:xfrm>
            <a:off x="2268517" y="3493832"/>
            <a:ext cx="1324924" cy="678083"/>
            <a:chOff x="2413923" y="3711366"/>
            <a:chExt cx="1374117" cy="703260"/>
          </a:xfrm>
        </p:grpSpPr>
        <p:grpSp>
          <p:nvGrpSpPr>
            <p:cNvPr id="12337" name="Google Shape;12337;p87"/>
            <p:cNvGrpSpPr/>
            <p:nvPr/>
          </p:nvGrpSpPr>
          <p:grpSpPr>
            <a:xfrm>
              <a:off x="2413923" y="3711366"/>
              <a:ext cx="1374117" cy="703260"/>
              <a:chOff x="2413923" y="3711366"/>
              <a:chExt cx="1374117" cy="703260"/>
            </a:xfrm>
          </p:grpSpPr>
          <p:sp>
            <p:nvSpPr>
              <p:cNvPr id="12338" name="Google Shape;12338;p8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9" name="Google Shape;12339;p87"/>
              <p:cNvGrpSpPr/>
              <p:nvPr/>
            </p:nvGrpSpPr>
            <p:grpSpPr>
              <a:xfrm>
                <a:off x="2600284" y="3808654"/>
                <a:ext cx="234506" cy="138009"/>
                <a:chOff x="2600284" y="3808654"/>
                <a:chExt cx="234506" cy="138009"/>
              </a:xfrm>
            </p:grpSpPr>
            <p:sp>
              <p:nvSpPr>
                <p:cNvPr id="12340" name="Google Shape;12340;p8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1" name="Google Shape;12341;p8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2" name="Google Shape;12342;p87"/>
              <p:cNvGrpSpPr/>
              <p:nvPr/>
            </p:nvGrpSpPr>
            <p:grpSpPr>
              <a:xfrm>
                <a:off x="3359659" y="3805664"/>
                <a:ext cx="232294" cy="141000"/>
                <a:chOff x="3359659" y="3805664"/>
                <a:chExt cx="232294" cy="141000"/>
              </a:xfrm>
            </p:grpSpPr>
            <p:sp>
              <p:nvSpPr>
                <p:cNvPr id="12343" name="Google Shape;12343;p8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4" name="Google Shape;12344;p8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5" name="Google Shape;12345;p87"/>
              <p:cNvGrpSpPr/>
              <p:nvPr/>
            </p:nvGrpSpPr>
            <p:grpSpPr>
              <a:xfrm>
                <a:off x="3067316" y="3711366"/>
                <a:ext cx="66900" cy="166809"/>
                <a:chOff x="3067316" y="3711366"/>
                <a:chExt cx="66900" cy="166809"/>
              </a:xfrm>
            </p:grpSpPr>
            <p:sp>
              <p:nvSpPr>
                <p:cNvPr id="12346" name="Google Shape;12346;p8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7" name="Google Shape;12347;p8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8" name="Google Shape;12348;p87"/>
              <p:cNvGrpSpPr/>
              <p:nvPr/>
            </p:nvGrpSpPr>
            <p:grpSpPr>
              <a:xfrm>
                <a:off x="2413923" y="4058666"/>
                <a:ext cx="224119" cy="66900"/>
                <a:chOff x="2413923" y="4058666"/>
                <a:chExt cx="224119" cy="66900"/>
              </a:xfrm>
            </p:grpSpPr>
            <p:sp>
              <p:nvSpPr>
                <p:cNvPr id="12349" name="Google Shape;12349;p8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0" name="Google Shape;12350;p8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51" name="Google Shape;12351;p87"/>
              <p:cNvGrpSpPr/>
              <p:nvPr/>
            </p:nvGrpSpPr>
            <p:grpSpPr>
              <a:xfrm>
                <a:off x="3564643" y="4058666"/>
                <a:ext cx="223397" cy="66900"/>
                <a:chOff x="3564643" y="4058666"/>
                <a:chExt cx="223397" cy="66900"/>
              </a:xfrm>
            </p:grpSpPr>
            <p:sp>
              <p:nvSpPr>
                <p:cNvPr id="12352" name="Google Shape;12352;p8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3" name="Google Shape;12353;p8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354" name="Google Shape;12354;p87"/>
            <p:cNvGrpSpPr/>
            <p:nvPr/>
          </p:nvGrpSpPr>
          <p:grpSpPr>
            <a:xfrm>
              <a:off x="2633353" y="3965763"/>
              <a:ext cx="933975" cy="445687"/>
              <a:chOff x="2633353" y="3965763"/>
              <a:chExt cx="933975" cy="445687"/>
            </a:xfrm>
          </p:grpSpPr>
          <p:sp>
            <p:nvSpPr>
              <p:cNvPr id="12355" name="Google Shape;12355;p8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7" name="Google Shape;12357;p87"/>
          <p:cNvGrpSpPr/>
          <p:nvPr/>
        </p:nvGrpSpPr>
        <p:grpSpPr>
          <a:xfrm>
            <a:off x="6392789" y="1044380"/>
            <a:ext cx="1131087" cy="587383"/>
            <a:chOff x="238125" y="999450"/>
            <a:chExt cx="7140700" cy="3708225"/>
          </a:xfrm>
        </p:grpSpPr>
        <p:sp>
          <p:nvSpPr>
            <p:cNvPr id="12358" name="Google Shape;12358;p8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87"/>
          <p:cNvGrpSpPr/>
          <p:nvPr/>
        </p:nvGrpSpPr>
        <p:grpSpPr>
          <a:xfrm>
            <a:off x="3744240" y="3493874"/>
            <a:ext cx="1375854" cy="678131"/>
            <a:chOff x="3913765" y="3641905"/>
            <a:chExt cx="1522805" cy="750560"/>
          </a:xfrm>
        </p:grpSpPr>
        <p:grpSp>
          <p:nvGrpSpPr>
            <p:cNvPr id="12368" name="Google Shape;12368;p87"/>
            <p:cNvGrpSpPr/>
            <p:nvPr/>
          </p:nvGrpSpPr>
          <p:grpSpPr>
            <a:xfrm>
              <a:off x="3913765" y="3997002"/>
              <a:ext cx="1522805" cy="395463"/>
              <a:chOff x="3913765" y="3997002"/>
              <a:chExt cx="1522805" cy="395463"/>
            </a:xfrm>
          </p:grpSpPr>
          <p:grpSp>
            <p:nvGrpSpPr>
              <p:cNvPr id="12369" name="Google Shape;12369;p87"/>
              <p:cNvGrpSpPr/>
              <p:nvPr/>
            </p:nvGrpSpPr>
            <p:grpSpPr>
              <a:xfrm>
                <a:off x="3913765" y="4138659"/>
                <a:ext cx="507602" cy="253806"/>
                <a:chOff x="3913765" y="4138659"/>
                <a:chExt cx="507602" cy="253806"/>
              </a:xfrm>
            </p:grpSpPr>
            <p:sp>
              <p:nvSpPr>
                <p:cNvPr id="12370" name="Google Shape;12370;p8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372" name="Google Shape;12372;p87"/>
              <p:cNvGrpSpPr/>
              <p:nvPr/>
            </p:nvGrpSpPr>
            <p:grpSpPr>
              <a:xfrm>
                <a:off x="4421361" y="3997002"/>
                <a:ext cx="507618" cy="395463"/>
                <a:chOff x="4421361" y="3997002"/>
                <a:chExt cx="507618" cy="395463"/>
              </a:xfrm>
            </p:grpSpPr>
            <p:sp>
              <p:nvSpPr>
                <p:cNvPr id="12373" name="Google Shape;12373;p8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7"/>
              <p:cNvGrpSpPr/>
              <p:nvPr/>
            </p:nvGrpSpPr>
            <p:grpSpPr>
              <a:xfrm>
                <a:off x="4928973" y="4189418"/>
                <a:ext cx="507596" cy="203047"/>
                <a:chOff x="4928973" y="4189418"/>
                <a:chExt cx="507596" cy="203047"/>
              </a:xfrm>
            </p:grpSpPr>
            <p:sp>
              <p:nvSpPr>
                <p:cNvPr id="12376" name="Google Shape;12376;p8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78" name="Google Shape;12378;p87"/>
            <p:cNvGrpSpPr/>
            <p:nvPr/>
          </p:nvGrpSpPr>
          <p:grpSpPr>
            <a:xfrm>
              <a:off x="4482186" y="3641905"/>
              <a:ext cx="397605" cy="349784"/>
              <a:chOff x="2906375" y="1159725"/>
              <a:chExt cx="1860575" cy="1636800"/>
            </a:xfrm>
          </p:grpSpPr>
          <p:sp>
            <p:nvSpPr>
              <p:cNvPr id="12379" name="Google Shape;12379;p8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83" name="Google Shape;12383;p87"/>
          <p:cNvGrpSpPr/>
          <p:nvPr/>
        </p:nvGrpSpPr>
        <p:grpSpPr>
          <a:xfrm>
            <a:off x="6528949" y="1853801"/>
            <a:ext cx="940737" cy="721067"/>
            <a:chOff x="6599718" y="2068734"/>
            <a:chExt cx="940737" cy="721067"/>
          </a:xfrm>
        </p:grpSpPr>
        <p:sp>
          <p:nvSpPr>
            <p:cNvPr id="12384" name="Google Shape;12384;p8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0" name="Google Shape;12390;p87"/>
            <p:cNvGrpSpPr/>
            <p:nvPr/>
          </p:nvGrpSpPr>
          <p:grpSpPr>
            <a:xfrm>
              <a:off x="6836957" y="2068734"/>
              <a:ext cx="461892" cy="721067"/>
              <a:chOff x="6836957" y="2068734"/>
              <a:chExt cx="461892" cy="721067"/>
            </a:xfrm>
          </p:grpSpPr>
          <p:sp>
            <p:nvSpPr>
              <p:cNvPr id="12391" name="Google Shape;12391;p8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7" name="Google Shape;12397;p87"/>
              <p:cNvGrpSpPr/>
              <p:nvPr/>
            </p:nvGrpSpPr>
            <p:grpSpPr>
              <a:xfrm>
                <a:off x="6836957" y="2068734"/>
                <a:ext cx="461892" cy="721067"/>
                <a:chOff x="6836957" y="2068734"/>
                <a:chExt cx="461892" cy="721067"/>
              </a:xfrm>
            </p:grpSpPr>
            <p:sp>
              <p:nvSpPr>
                <p:cNvPr id="12398" name="Google Shape;12398;p8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405" name="Google Shape;12405;p87"/>
          <p:cNvGrpSpPr/>
          <p:nvPr/>
        </p:nvGrpSpPr>
        <p:grpSpPr>
          <a:xfrm>
            <a:off x="2412267" y="1858147"/>
            <a:ext cx="712577" cy="712374"/>
            <a:chOff x="2559249" y="2069323"/>
            <a:chExt cx="685566" cy="685634"/>
          </a:xfrm>
        </p:grpSpPr>
        <p:sp>
          <p:nvSpPr>
            <p:cNvPr id="12406" name="Google Shape;12406;p8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7"/>
          <p:cNvGrpSpPr/>
          <p:nvPr/>
        </p:nvGrpSpPr>
        <p:grpSpPr>
          <a:xfrm>
            <a:off x="7594705" y="970936"/>
            <a:ext cx="845645" cy="711911"/>
            <a:chOff x="951975" y="315800"/>
            <a:chExt cx="5860325" cy="4933550"/>
          </a:xfrm>
        </p:grpSpPr>
        <p:sp>
          <p:nvSpPr>
            <p:cNvPr id="12420" name="Google Shape;12420;p8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87"/>
          <p:cNvGrpSpPr/>
          <p:nvPr/>
        </p:nvGrpSpPr>
        <p:grpSpPr>
          <a:xfrm>
            <a:off x="3691834" y="2707045"/>
            <a:ext cx="1617932" cy="621724"/>
            <a:chOff x="3862800" y="3038525"/>
            <a:chExt cx="1329006" cy="510698"/>
          </a:xfrm>
        </p:grpSpPr>
        <p:sp>
          <p:nvSpPr>
            <p:cNvPr id="12429" name="Google Shape;12429;p8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1" name="Google Shape;12431;p87"/>
            <p:cNvGrpSpPr/>
            <p:nvPr/>
          </p:nvGrpSpPr>
          <p:grpSpPr>
            <a:xfrm>
              <a:off x="3967075" y="3040337"/>
              <a:ext cx="1019927" cy="402126"/>
              <a:chOff x="3967075" y="3040337"/>
              <a:chExt cx="1019927" cy="402126"/>
            </a:xfrm>
          </p:grpSpPr>
          <p:sp>
            <p:nvSpPr>
              <p:cNvPr id="12432" name="Google Shape;12432;p8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7"/>
            <p:cNvGrpSpPr/>
            <p:nvPr/>
          </p:nvGrpSpPr>
          <p:grpSpPr>
            <a:xfrm>
              <a:off x="4186700" y="3040337"/>
              <a:ext cx="390475" cy="183289"/>
              <a:chOff x="4186700" y="3040337"/>
              <a:chExt cx="390475" cy="183289"/>
            </a:xfrm>
          </p:grpSpPr>
          <p:sp>
            <p:nvSpPr>
              <p:cNvPr id="12435" name="Google Shape;12435;p8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87"/>
            <p:cNvGrpSpPr/>
            <p:nvPr/>
          </p:nvGrpSpPr>
          <p:grpSpPr>
            <a:xfrm>
              <a:off x="4073727" y="3040337"/>
              <a:ext cx="697794" cy="296263"/>
              <a:chOff x="4073727" y="3040337"/>
              <a:chExt cx="697794" cy="296263"/>
            </a:xfrm>
          </p:grpSpPr>
          <p:sp>
            <p:nvSpPr>
              <p:cNvPr id="12438" name="Google Shape;12438;p8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87"/>
            <p:cNvGrpSpPr/>
            <p:nvPr/>
          </p:nvGrpSpPr>
          <p:grpSpPr>
            <a:xfrm>
              <a:off x="3862800" y="3038525"/>
              <a:ext cx="1329006" cy="510698"/>
              <a:chOff x="3862800" y="3038525"/>
              <a:chExt cx="1329006" cy="510698"/>
            </a:xfrm>
          </p:grpSpPr>
          <p:sp>
            <p:nvSpPr>
              <p:cNvPr id="12441" name="Google Shape;12441;p8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3" name="Google Shape;12443;p87"/>
          <p:cNvGrpSpPr/>
          <p:nvPr/>
        </p:nvGrpSpPr>
        <p:grpSpPr>
          <a:xfrm>
            <a:off x="700156" y="970936"/>
            <a:ext cx="883205" cy="775176"/>
            <a:chOff x="649648" y="271400"/>
            <a:chExt cx="6215377" cy="5455143"/>
          </a:xfrm>
        </p:grpSpPr>
        <p:sp>
          <p:nvSpPr>
            <p:cNvPr id="12444" name="Google Shape;12444;p8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87"/>
          <p:cNvGrpSpPr/>
          <p:nvPr/>
        </p:nvGrpSpPr>
        <p:grpSpPr>
          <a:xfrm>
            <a:off x="2308457" y="970936"/>
            <a:ext cx="767704" cy="815489"/>
            <a:chOff x="2499700" y="1135950"/>
            <a:chExt cx="732402" cy="777990"/>
          </a:xfrm>
        </p:grpSpPr>
        <p:grpSp>
          <p:nvGrpSpPr>
            <p:cNvPr id="12457" name="Google Shape;12457;p87"/>
            <p:cNvGrpSpPr/>
            <p:nvPr/>
          </p:nvGrpSpPr>
          <p:grpSpPr>
            <a:xfrm>
              <a:off x="2499700" y="1135950"/>
              <a:ext cx="732402" cy="694705"/>
              <a:chOff x="2499700" y="1135950"/>
              <a:chExt cx="732402" cy="694705"/>
            </a:xfrm>
          </p:grpSpPr>
          <p:sp>
            <p:nvSpPr>
              <p:cNvPr id="12458" name="Google Shape;12458;p8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87"/>
            <p:cNvGrpSpPr/>
            <p:nvPr/>
          </p:nvGrpSpPr>
          <p:grpSpPr>
            <a:xfrm>
              <a:off x="2517909" y="1188726"/>
              <a:ext cx="702702" cy="725214"/>
              <a:chOff x="2517909" y="1188726"/>
              <a:chExt cx="702702" cy="725214"/>
            </a:xfrm>
          </p:grpSpPr>
          <p:sp>
            <p:nvSpPr>
              <p:cNvPr id="12486" name="Google Shape;12486;p8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91" name="Google Shape;12491;p87"/>
          <p:cNvGrpSpPr/>
          <p:nvPr/>
        </p:nvGrpSpPr>
        <p:grpSpPr>
          <a:xfrm>
            <a:off x="1654189" y="970936"/>
            <a:ext cx="583439" cy="870229"/>
            <a:chOff x="1716825" y="1121550"/>
            <a:chExt cx="622800" cy="928938"/>
          </a:xfrm>
        </p:grpSpPr>
        <p:grpSp>
          <p:nvGrpSpPr>
            <p:cNvPr id="12492" name="Google Shape;12492;p87"/>
            <p:cNvGrpSpPr/>
            <p:nvPr/>
          </p:nvGrpSpPr>
          <p:grpSpPr>
            <a:xfrm>
              <a:off x="1716825" y="1121550"/>
              <a:ext cx="622800" cy="928938"/>
              <a:chOff x="1716825" y="1121550"/>
              <a:chExt cx="622800" cy="928938"/>
            </a:xfrm>
          </p:grpSpPr>
          <p:cxnSp>
            <p:nvCxnSpPr>
              <p:cNvPr id="12493" name="Google Shape;12493;p8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494" name="Google Shape;12494;p8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7"/>
            <p:cNvGrpSpPr/>
            <p:nvPr/>
          </p:nvGrpSpPr>
          <p:grpSpPr>
            <a:xfrm>
              <a:off x="1768050" y="1172775"/>
              <a:ext cx="520200" cy="832000"/>
              <a:chOff x="1768050" y="1172775"/>
              <a:chExt cx="520200" cy="832000"/>
            </a:xfrm>
          </p:grpSpPr>
          <p:cxnSp>
            <p:nvCxnSpPr>
              <p:cNvPr id="12496" name="Google Shape;12496;p8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497" name="Google Shape;12497;p8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87"/>
            <p:cNvGrpSpPr/>
            <p:nvPr/>
          </p:nvGrpSpPr>
          <p:grpSpPr>
            <a:xfrm>
              <a:off x="1820100" y="1225475"/>
              <a:ext cx="416400" cy="729575"/>
              <a:chOff x="1820100" y="1225475"/>
              <a:chExt cx="416400" cy="729575"/>
            </a:xfrm>
          </p:grpSpPr>
          <p:cxnSp>
            <p:nvCxnSpPr>
              <p:cNvPr id="12499" name="Google Shape;12499;p8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500" name="Google Shape;12500;p8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7"/>
            <p:cNvGrpSpPr/>
            <p:nvPr/>
          </p:nvGrpSpPr>
          <p:grpSpPr>
            <a:xfrm>
              <a:off x="1874250" y="1278825"/>
              <a:ext cx="308100" cy="605275"/>
              <a:chOff x="1874250" y="1278825"/>
              <a:chExt cx="308100" cy="605275"/>
            </a:xfrm>
          </p:grpSpPr>
          <p:cxnSp>
            <p:nvCxnSpPr>
              <p:cNvPr id="12502" name="Google Shape;12502;p8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503" name="Google Shape;12503;p8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4" name="Google Shape;12504;p8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7"/>
          <p:cNvGrpSpPr/>
          <p:nvPr/>
        </p:nvGrpSpPr>
        <p:grpSpPr>
          <a:xfrm>
            <a:off x="1574012" y="1857258"/>
            <a:ext cx="739072" cy="714152"/>
            <a:chOff x="4334725" y="1355875"/>
            <a:chExt cx="3106650" cy="3001900"/>
          </a:xfrm>
        </p:grpSpPr>
        <p:grpSp>
          <p:nvGrpSpPr>
            <p:cNvPr id="12506" name="Google Shape;12506;p87"/>
            <p:cNvGrpSpPr/>
            <p:nvPr/>
          </p:nvGrpSpPr>
          <p:grpSpPr>
            <a:xfrm>
              <a:off x="4516050" y="1724875"/>
              <a:ext cx="2693725" cy="2632900"/>
              <a:chOff x="4516050" y="1724875"/>
              <a:chExt cx="2693725" cy="2632900"/>
            </a:xfrm>
          </p:grpSpPr>
          <p:sp>
            <p:nvSpPr>
              <p:cNvPr id="12507" name="Google Shape;12507;p8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7"/>
            <p:cNvGrpSpPr/>
            <p:nvPr/>
          </p:nvGrpSpPr>
          <p:grpSpPr>
            <a:xfrm>
              <a:off x="4334725" y="1355875"/>
              <a:ext cx="3106650" cy="2709650"/>
              <a:chOff x="4334725" y="1355875"/>
              <a:chExt cx="3106650" cy="2709650"/>
            </a:xfrm>
          </p:grpSpPr>
          <p:sp>
            <p:nvSpPr>
              <p:cNvPr id="12511" name="Google Shape;12511;p8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4" name="Google Shape;12514;p87"/>
          <p:cNvGrpSpPr/>
          <p:nvPr/>
        </p:nvGrpSpPr>
        <p:grpSpPr>
          <a:xfrm>
            <a:off x="7690961" y="3488029"/>
            <a:ext cx="312074" cy="684173"/>
            <a:chOff x="7645573" y="3754300"/>
            <a:chExt cx="293855" cy="644170"/>
          </a:xfrm>
        </p:grpSpPr>
        <p:sp>
          <p:nvSpPr>
            <p:cNvPr id="12515" name="Google Shape;12515;p8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7"/>
          <p:cNvGrpSpPr/>
          <p:nvPr/>
        </p:nvGrpSpPr>
        <p:grpSpPr>
          <a:xfrm>
            <a:off x="5612949" y="970936"/>
            <a:ext cx="709011" cy="739359"/>
            <a:chOff x="5830645" y="1256617"/>
            <a:chExt cx="530340" cy="553040"/>
          </a:xfrm>
        </p:grpSpPr>
        <p:grpSp>
          <p:nvGrpSpPr>
            <p:cNvPr id="12518" name="Google Shape;12518;p87"/>
            <p:cNvGrpSpPr/>
            <p:nvPr/>
          </p:nvGrpSpPr>
          <p:grpSpPr>
            <a:xfrm>
              <a:off x="5830645" y="1256617"/>
              <a:ext cx="259743" cy="269909"/>
              <a:chOff x="5830645" y="1256617"/>
              <a:chExt cx="259743" cy="269909"/>
            </a:xfrm>
          </p:grpSpPr>
          <p:sp>
            <p:nvSpPr>
              <p:cNvPr id="12519" name="Google Shape;12519;p8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87"/>
            <p:cNvGrpSpPr/>
            <p:nvPr/>
          </p:nvGrpSpPr>
          <p:grpSpPr>
            <a:xfrm>
              <a:off x="6101293" y="1256617"/>
              <a:ext cx="259692" cy="269909"/>
              <a:chOff x="6101293" y="1256617"/>
              <a:chExt cx="259692" cy="269909"/>
            </a:xfrm>
          </p:grpSpPr>
          <p:sp>
            <p:nvSpPr>
              <p:cNvPr id="12522" name="Google Shape;12522;p8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87"/>
            <p:cNvGrpSpPr/>
            <p:nvPr/>
          </p:nvGrpSpPr>
          <p:grpSpPr>
            <a:xfrm>
              <a:off x="5830645" y="1539749"/>
              <a:ext cx="259692" cy="269909"/>
              <a:chOff x="5830645" y="1539749"/>
              <a:chExt cx="259692" cy="269909"/>
            </a:xfrm>
          </p:grpSpPr>
          <p:sp>
            <p:nvSpPr>
              <p:cNvPr id="12525" name="Google Shape;12525;p8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7"/>
            <p:cNvGrpSpPr/>
            <p:nvPr/>
          </p:nvGrpSpPr>
          <p:grpSpPr>
            <a:xfrm>
              <a:off x="6101293" y="1539749"/>
              <a:ext cx="259692" cy="269909"/>
              <a:chOff x="6101293" y="1539749"/>
              <a:chExt cx="259692" cy="269909"/>
            </a:xfrm>
          </p:grpSpPr>
          <p:sp>
            <p:nvSpPr>
              <p:cNvPr id="12528" name="Google Shape;12528;p8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0" name="Google Shape;12530;p8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7"/>
          <p:cNvGrpSpPr/>
          <p:nvPr/>
        </p:nvGrpSpPr>
        <p:grpSpPr>
          <a:xfrm>
            <a:off x="714444" y="2707052"/>
            <a:ext cx="1452955" cy="621360"/>
            <a:chOff x="732422" y="2990152"/>
            <a:chExt cx="1337773" cy="572102"/>
          </a:xfrm>
        </p:grpSpPr>
        <p:sp>
          <p:nvSpPr>
            <p:cNvPr id="12532" name="Google Shape;12532;p8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2541"/>
        <p:cNvGrpSpPr/>
        <p:nvPr/>
      </p:nvGrpSpPr>
      <p:grpSpPr>
        <a:xfrm>
          <a:off x="0" y="0"/>
          <a:ext cx="0" cy="0"/>
          <a:chOff x="0" y="0"/>
          <a:chExt cx="0" cy="0"/>
        </a:xfrm>
      </p:grpSpPr>
      <p:grpSp>
        <p:nvGrpSpPr>
          <p:cNvPr id="12542" name="Google Shape;12542;p88"/>
          <p:cNvGrpSpPr/>
          <p:nvPr/>
        </p:nvGrpSpPr>
        <p:grpSpPr>
          <a:xfrm>
            <a:off x="708579" y="965872"/>
            <a:ext cx="1636117" cy="1526144"/>
            <a:chOff x="729238" y="1179665"/>
            <a:chExt cx="1636117" cy="1526144"/>
          </a:xfrm>
        </p:grpSpPr>
        <p:grpSp>
          <p:nvGrpSpPr>
            <p:cNvPr id="12543" name="Google Shape;12543;p88"/>
            <p:cNvGrpSpPr/>
            <p:nvPr/>
          </p:nvGrpSpPr>
          <p:grpSpPr>
            <a:xfrm>
              <a:off x="729238" y="1179665"/>
              <a:ext cx="80700" cy="1526144"/>
              <a:chOff x="729238" y="1179665"/>
              <a:chExt cx="80700" cy="1526144"/>
            </a:xfrm>
          </p:grpSpPr>
          <p:sp>
            <p:nvSpPr>
              <p:cNvPr id="12544" name="Google Shape;12544;p8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8"/>
            <p:cNvGrpSpPr/>
            <p:nvPr/>
          </p:nvGrpSpPr>
          <p:grpSpPr>
            <a:xfrm>
              <a:off x="903098" y="1179665"/>
              <a:ext cx="80700" cy="1526144"/>
              <a:chOff x="903098" y="1179665"/>
              <a:chExt cx="80700" cy="1526144"/>
            </a:xfrm>
          </p:grpSpPr>
          <p:sp>
            <p:nvSpPr>
              <p:cNvPr id="12555" name="Google Shape;12555;p8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88"/>
            <p:cNvGrpSpPr/>
            <p:nvPr/>
          </p:nvGrpSpPr>
          <p:grpSpPr>
            <a:xfrm>
              <a:off x="1076958" y="1179665"/>
              <a:ext cx="80700" cy="1526144"/>
              <a:chOff x="1076958" y="1179665"/>
              <a:chExt cx="80700" cy="1526144"/>
            </a:xfrm>
          </p:grpSpPr>
          <p:sp>
            <p:nvSpPr>
              <p:cNvPr id="12566" name="Google Shape;12566;p8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8"/>
            <p:cNvGrpSpPr/>
            <p:nvPr/>
          </p:nvGrpSpPr>
          <p:grpSpPr>
            <a:xfrm>
              <a:off x="1247707" y="1179665"/>
              <a:ext cx="80700" cy="1526144"/>
              <a:chOff x="1247707" y="1179665"/>
              <a:chExt cx="80700" cy="1526144"/>
            </a:xfrm>
          </p:grpSpPr>
          <p:sp>
            <p:nvSpPr>
              <p:cNvPr id="12577" name="Google Shape;12577;p8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8"/>
            <p:cNvGrpSpPr/>
            <p:nvPr/>
          </p:nvGrpSpPr>
          <p:grpSpPr>
            <a:xfrm>
              <a:off x="1421567" y="1179665"/>
              <a:ext cx="80700" cy="1526144"/>
              <a:chOff x="1421567" y="1179665"/>
              <a:chExt cx="80700" cy="1526144"/>
            </a:xfrm>
          </p:grpSpPr>
          <p:sp>
            <p:nvSpPr>
              <p:cNvPr id="12588" name="Google Shape;12588;p8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8"/>
            <p:cNvGrpSpPr/>
            <p:nvPr/>
          </p:nvGrpSpPr>
          <p:grpSpPr>
            <a:xfrm>
              <a:off x="1592327" y="1179665"/>
              <a:ext cx="80700" cy="1526144"/>
              <a:chOff x="1592327" y="1179665"/>
              <a:chExt cx="80700" cy="1526144"/>
            </a:xfrm>
          </p:grpSpPr>
          <p:sp>
            <p:nvSpPr>
              <p:cNvPr id="12599" name="Google Shape;12599;p8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88"/>
            <p:cNvGrpSpPr/>
            <p:nvPr/>
          </p:nvGrpSpPr>
          <p:grpSpPr>
            <a:xfrm>
              <a:off x="1766187" y="1179665"/>
              <a:ext cx="80700" cy="1526144"/>
              <a:chOff x="1766187" y="1179665"/>
              <a:chExt cx="80700" cy="1526144"/>
            </a:xfrm>
          </p:grpSpPr>
          <p:sp>
            <p:nvSpPr>
              <p:cNvPr id="12610" name="Google Shape;12610;p8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88"/>
            <p:cNvGrpSpPr/>
            <p:nvPr/>
          </p:nvGrpSpPr>
          <p:grpSpPr>
            <a:xfrm>
              <a:off x="1936935" y="1179665"/>
              <a:ext cx="80700" cy="1526144"/>
              <a:chOff x="1936935" y="1179665"/>
              <a:chExt cx="80700" cy="1526144"/>
            </a:xfrm>
          </p:grpSpPr>
          <p:sp>
            <p:nvSpPr>
              <p:cNvPr id="12621" name="Google Shape;12621;p8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88"/>
            <p:cNvGrpSpPr/>
            <p:nvPr/>
          </p:nvGrpSpPr>
          <p:grpSpPr>
            <a:xfrm>
              <a:off x="2110795" y="1179665"/>
              <a:ext cx="80700" cy="1526144"/>
              <a:chOff x="2110795" y="1179665"/>
              <a:chExt cx="80700" cy="1526144"/>
            </a:xfrm>
          </p:grpSpPr>
          <p:sp>
            <p:nvSpPr>
              <p:cNvPr id="12632" name="Google Shape;12632;p8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88"/>
            <p:cNvGrpSpPr/>
            <p:nvPr/>
          </p:nvGrpSpPr>
          <p:grpSpPr>
            <a:xfrm>
              <a:off x="2284655" y="1179665"/>
              <a:ext cx="80700" cy="1526144"/>
              <a:chOff x="2284655" y="1179665"/>
              <a:chExt cx="80700" cy="1526144"/>
            </a:xfrm>
          </p:grpSpPr>
          <p:sp>
            <p:nvSpPr>
              <p:cNvPr id="12643" name="Google Shape;12643;p8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53" name="Google Shape;12653;p88"/>
          <p:cNvGrpSpPr/>
          <p:nvPr/>
        </p:nvGrpSpPr>
        <p:grpSpPr>
          <a:xfrm>
            <a:off x="2603245" y="985011"/>
            <a:ext cx="1364248" cy="1102133"/>
            <a:chOff x="2623904" y="1198803"/>
            <a:chExt cx="1364248" cy="1102133"/>
          </a:xfrm>
        </p:grpSpPr>
        <p:grpSp>
          <p:nvGrpSpPr>
            <p:cNvPr id="12654" name="Google Shape;12654;p88"/>
            <p:cNvGrpSpPr/>
            <p:nvPr/>
          </p:nvGrpSpPr>
          <p:grpSpPr>
            <a:xfrm>
              <a:off x="2623907" y="1198803"/>
              <a:ext cx="1364245" cy="273000"/>
              <a:chOff x="2623907" y="1198803"/>
              <a:chExt cx="1364245" cy="273000"/>
            </a:xfrm>
          </p:grpSpPr>
          <p:sp>
            <p:nvSpPr>
              <p:cNvPr id="12655" name="Google Shape;12655;p8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8"/>
            <p:cNvGrpSpPr/>
            <p:nvPr/>
          </p:nvGrpSpPr>
          <p:grpSpPr>
            <a:xfrm>
              <a:off x="2623904" y="1476964"/>
              <a:ext cx="1364245" cy="273000"/>
              <a:chOff x="2623904" y="1476964"/>
              <a:chExt cx="1364245" cy="273000"/>
            </a:xfrm>
          </p:grpSpPr>
          <p:sp>
            <p:nvSpPr>
              <p:cNvPr id="12661" name="Google Shape;12661;p8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88"/>
            <p:cNvGrpSpPr/>
            <p:nvPr/>
          </p:nvGrpSpPr>
          <p:grpSpPr>
            <a:xfrm>
              <a:off x="2623907" y="1749775"/>
              <a:ext cx="1364245" cy="273000"/>
              <a:chOff x="2623907" y="1749775"/>
              <a:chExt cx="1364245" cy="273000"/>
            </a:xfrm>
          </p:grpSpPr>
          <p:sp>
            <p:nvSpPr>
              <p:cNvPr id="12667" name="Google Shape;12667;p8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88"/>
            <p:cNvGrpSpPr/>
            <p:nvPr/>
          </p:nvGrpSpPr>
          <p:grpSpPr>
            <a:xfrm>
              <a:off x="2623904" y="2027936"/>
              <a:ext cx="1364245" cy="273000"/>
              <a:chOff x="2623904" y="2027936"/>
              <a:chExt cx="1364245" cy="273000"/>
            </a:xfrm>
          </p:grpSpPr>
          <p:sp>
            <p:nvSpPr>
              <p:cNvPr id="12673" name="Google Shape;12673;p8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8" name="Google Shape;12678;p88"/>
          <p:cNvGrpSpPr/>
          <p:nvPr/>
        </p:nvGrpSpPr>
        <p:grpSpPr>
          <a:xfrm>
            <a:off x="2592706" y="2444193"/>
            <a:ext cx="1387541" cy="159124"/>
            <a:chOff x="3200660" y="2180272"/>
            <a:chExt cx="2563824" cy="378237"/>
          </a:xfrm>
        </p:grpSpPr>
        <p:sp>
          <p:nvSpPr>
            <p:cNvPr id="12679" name="Google Shape;12679;p8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8"/>
          <p:cNvGrpSpPr/>
          <p:nvPr/>
        </p:nvGrpSpPr>
        <p:grpSpPr>
          <a:xfrm>
            <a:off x="2589231" y="2722018"/>
            <a:ext cx="1390502" cy="159625"/>
            <a:chOff x="3530150" y="2790075"/>
            <a:chExt cx="1962600" cy="225300"/>
          </a:xfrm>
        </p:grpSpPr>
        <p:sp>
          <p:nvSpPr>
            <p:cNvPr id="12698" name="Google Shape;12698;p8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88"/>
          <p:cNvGrpSpPr/>
          <p:nvPr/>
        </p:nvGrpSpPr>
        <p:grpSpPr>
          <a:xfrm>
            <a:off x="2589884" y="3000344"/>
            <a:ext cx="1411629" cy="153761"/>
            <a:chOff x="3558802" y="4011427"/>
            <a:chExt cx="1866000" cy="111300"/>
          </a:xfrm>
        </p:grpSpPr>
        <p:sp>
          <p:nvSpPr>
            <p:cNvPr id="12701" name="Google Shape;12701;p8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88"/>
          <p:cNvGrpSpPr/>
          <p:nvPr/>
        </p:nvGrpSpPr>
        <p:grpSpPr>
          <a:xfrm>
            <a:off x="2589576" y="2205744"/>
            <a:ext cx="1383503" cy="119749"/>
            <a:chOff x="3465975" y="2270276"/>
            <a:chExt cx="1986364" cy="171929"/>
          </a:xfrm>
        </p:grpSpPr>
        <p:sp>
          <p:nvSpPr>
            <p:cNvPr id="12704" name="Google Shape;12704;p8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88"/>
          <p:cNvGrpSpPr/>
          <p:nvPr/>
        </p:nvGrpSpPr>
        <p:grpSpPr>
          <a:xfrm>
            <a:off x="2600584" y="3569394"/>
            <a:ext cx="1369531" cy="195460"/>
            <a:chOff x="723300" y="4253549"/>
            <a:chExt cx="2276482" cy="324900"/>
          </a:xfrm>
        </p:grpSpPr>
        <p:sp>
          <p:nvSpPr>
            <p:cNvPr id="12713" name="Google Shape;12713;p8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8"/>
          <p:cNvGrpSpPr/>
          <p:nvPr/>
        </p:nvGrpSpPr>
        <p:grpSpPr>
          <a:xfrm>
            <a:off x="2590145" y="3270574"/>
            <a:ext cx="1389066" cy="180119"/>
            <a:chOff x="705948" y="3788465"/>
            <a:chExt cx="2308953" cy="299400"/>
          </a:xfrm>
        </p:grpSpPr>
        <p:sp>
          <p:nvSpPr>
            <p:cNvPr id="12719" name="Google Shape;12719;p8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8"/>
          <p:cNvGrpSpPr/>
          <p:nvPr/>
        </p:nvGrpSpPr>
        <p:grpSpPr>
          <a:xfrm>
            <a:off x="2638082" y="3883554"/>
            <a:ext cx="1304609" cy="294074"/>
            <a:chOff x="2658741" y="4097347"/>
            <a:chExt cx="1304609" cy="294074"/>
          </a:xfrm>
        </p:grpSpPr>
        <p:grpSp>
          <p:nvGrpSpPr>
            <p:cNvPr id="12725" name="Google Shape;12725;p88"/>
            <p:cNvGrpSpPr/>
            <p:nvPr/>
          </p:nvGrpSpPr>
          <p:grpSpPr>
            <a:xfrm>
              <a:off x="2658741" y="4097347"/>
              <a:ext cx="118572" cy="294074"/>
              <a:chOff x="3343310" y="4475555"/>
              <a:chExt cx="127717" cy="316753"/>
            </a:xfrm>
          </p:grpSpPr>
          <p:sp>
            <p:nvSpPr>
              <p:cNvPr id="12726" name="Google Shape;12726;p8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88"/>
            <p:cNvGrpSpPr/>
            <p:nvPr/>
          </p:nvGrpSpPr>
          <p:grpSpPr>
            <a:xfrm>
              <a:off x="3815519" y="4098388"/>
              <a:ext cx="147831" cy="291991"/>
              <a:chOff x="3527539" y="4476677"/>
              <a:chExt cx="159232" cy="314510"/>
            </a:xfrm>
          </p:grpSpPr>
          <p:sp>
            <p:nvSpPr>
              <p:cNvPr id="12729" name="Google Shape;12729;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8"/>
            <p:cNvGrpSpPr/>
            <p:nvPr/>
          </p:nvGrpSpPr>
          <p:grpSpPr>
            <a:xfrm>
              <a:off x="3511696" y="4098388"/>
              <a:ext cx="147831" cy="291991"/>
              <a:chOff x="3527539" y="4476677"/>
              <a:chExt cx="159232" cy="314510"/>
            </a:xfrm>
          </p:grpSpPr>
          <p:sp>
            <p:nvSpPr>
              <p:cNvPr id="12732" name="Google Shape;12732;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88"/>
            <p:cNvGrpSpPr/>
            <p:nvPr/>
          </p:nvGrpSpPr>
          <p:grpSpPr>
            <a:xfrm>
              <a:off x="3207874" y="4098388"/>
              <a:ext cx="147831" cy="291991"/>
              <a:chOff x="3527539" y="4476677"/>
              <a:chExt cx="159232" cy="314510"/>
            </a:xfrm>
          </p:grpSpPr>
          <p:sp>
            <p:nvSpPr>
              <p:cNvPr id="12735" name="Google Shape;12735;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88"/>
            <p:cNvGrpSpPr/>
            <p:nvPr/>
          </p:nvGrpSpPr>
          <p:grpSpPr>
            <a:xfrm>
              <a:off x="2933305" y="4097347"/>
              <a:ext cx="118572" cy="294074"/>
              <a:chOff x="3343310" y="4475555"/>
              <a:chExt cx="127717" cy="316753"/>
            </a:xfrm>
          </p:grpSpPr>
          <p:sp>
            <p:nvSpPr>
              <p:cNvPr id="12738" name="Google Shape;12738;p8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0" name="Google Shape;12740;p88"/>
          <p:cNvGrpSpPr/>
          <p:nvPr/>
        </p:nvGrpSpPr>
        <p:grpSpPr>
          <a:xfrm>
            <a:off x="4256912" y="1866676"/>
            <a:ext cx="1433821" cy="191501"/>
            <a:chOff x="4273350" y="2080469"/>
            <a:chExt cx="1433821" cy="191501"/>
          </a:xfrm>
        </p:grpSpPr>
        <p:grpSp>
          <p:nvGrpSpPr>
            <p:cNvPr id="12741" name="Google Shape;12741;p88"/>
            <p:cNvGrpSpPr/>
            <p:nvPr/>
          </p:nvGrpSpPr>
          <p:grpSpPr>
            <a:xfrm>
              <a:off x="4273350" y="2080469"/>
              <a:ext cx="1433821" cy="0"/>
              <a:chOff x="5224975" y="2962250"/>
              <a:chExt cx="1544400" cy="0"/>
            </a:xfrm>
          </p:grpSpPr>
          <p:cxnSp>
            <p:nvCxnSpPr>
              <p:cNvPr id="12742" name="Google Shape;12742;p8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43" name="Google Shape;12743;p8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2744" name="Google Shape;12744;p88"/>
            <p:cNvGrpSpPr/>
            <p:nvPr/>
          </p:nvGrpSpPr>
          <p:grpSpPr>
            <a:xfrm>
              <a:off x="4273350" y="2271969"/>
              <a:ext cx="1433821" cy="0"/>
              <a:chOff x="5224975" y="2962250"/>
              <a:chExt cx="1544400" cy="0"/>
            </a:xfrm>
          </p:grpSpPr>
          <p:cxnSp>
            <p:nvCxnSpPr>
              <p:cNvPr id="12745" name="Google Shape;12745;p8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46" name="Google Shape;12746;p8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2747" name="Google Shape;12747;p88"/>
          <p:cNvGrpSpPr/>
          <p:nvPr/>
        </p:nvGrpSpPr>
        <p:grpSpPr>
          <a:xfrm>
            <a:off x="4258467" y="969244"/>
            <a:ext cx="1430711" cy="743389"/>
            <a:chOff x="5159450" y="1919950"/>
            <a:chExt cx="1541050" cy="862500"/>
          </a:xfrm>
        </p:grpSpPr>
        <p:sp>
          <p:nvSpPr>
            <p:cNvPr id="12748" name="Google Shape;12748;p8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GB"/>
            </a:p>
          </p:txBody>
        </p:sp>
        <p:grpSp>
          <p:nvGrpSpPr>
            <p:cNvPr id="12749" name="Google Shape;12749;p88"/>
            <p:cNvGrpSpPr/>
            <p:nvPr/>
          </p:nvGrpSpPr>
          <p:grpSpPr>
            <a:xfrm>
              <a:off x="5159450" y="1919950"/>
              <a:ext cx="1541050" cy="862500"/>
              <a:chOff x="5159450" y="1919950"/>
              <a:chExt cx="1541050" cy="862500"/>
            </a:xfrm>
          </p:grpSpPr>
          <p:cxnSp>
            <p:nvCxnSpPr>
              <p:cNvPr id="12750" name="Google Shape;12750;p8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751" name="Google Shape;12751;p8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752" name="Google Shape;12752;p88"/>
          <p:cNvGrpSpPr/>
          <p:nvPr/>
        </p:nvGrpSpPr>
        <p:grpSpPr>
          <a:xfrm>
            <a:off x="4248581" y="2192571"/>
            <a:ext cx="1450484" cy="1052087"/>
            <a:chOff x="5230575" y="1554475"/>
            <a:chExt cx="2137150" cy="1550150"/>
          </a:xfrm>
        </p:grpSpPr>
        <p:sp>
          <p:nvSpPr>
            <p:cNvPr id="12753" name="Google Shape;12753;p8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8"/>
          <p:cNvGrpSpPr/>
          <p:nvPr/>
        </p:nvGrpSpPr>
        <p:grpSpPr>
          <a:xfrm rot="10800000">
            <a:off x="4265131" y="3284761"/>
            <a:ext cx="1417383" cy="887946"/>
            <a:chOff x="5645403" y="2920021"/>
            <a:chExt cx="2650800" cy="2180614"/>
          </a:xfrm>
        </p:grpSpPr>
        <p:sp>
          <p:nvSpPr>
            <p:cNvPr id="12767" name="Google Shape;12767;p8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68" name="Google Shape;12768;p88"/>
            <p:cNvCxnSpPr>
              <a:stCxn id="1276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2769" name="Google Shape;12769;p8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0" name="Google Shape;12770;p88"/>
            <p:cNvCxnSpPr>
              <a:endCxn id="1276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2771" name="Google Shape;12771;p8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2" name="Google Shape;12772;p88"/>
            <p:cNvCxnSpPr>
              <a:stCxn id="1277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2773" name="Google Shape;12773;p8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4" name="Google Shape;12774;p88"/>
            <p:cNvCxnSpPr>
              <a:endCxn id="1277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2775" name="Google Shape;12775;p88"/>
          <p:cNvGrpSpPr/>
          <p:nvPr/>
        </p:nvGrpSpPr>
        <p:grpSpPr>
          <a:xfrm>
            <a:off x="7365491" y="2188116"/>
            <a:ext cx="1071743" cy="1021579"/>
            <a:chOff x="7189833" y="2022667"/>
            <a:chExt cx="1251159" cy="1192597"/>
          </a:xfrm>
        </p:grpSpPr>
        <p:sp>
          <p:nvSpPr>
            <p:cNvPr id="12776" name="Google Shape;12776;p8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0" name="Google Shape;12780;p88"/>
          <p:cNvGrpSpPr/>
          <p:nvPr/>
        </p:nvGrpSpPr>
        <p:grpSpPr>
          <a:xfrm>
            <a:off x="706762" y="2614523"/>
            <a:ext cx="1695374" cy="1560837"/>
            <a:chOff x="727421" y="2828315"/>
            <a:chExt cx="1695374" cy="1560837"/>
          </a:xfrm>
        </p:grpSpPr>
        <p:grpSp>
          <p:nvGrpSpPr>
            <p:cNvPr id="12781" name="Google Shape;12781;p88"/>
            <p:cNvGrpSpPr/>
            <p:nvPr/>
          </p:nvGrpSpPr>
          <p:grpSpPr>
            <a:xfrm>
              <a:off x="819108" y="2882501"/>
              <a:ext cx="103104" cy="1426186"/>
              <a:chOff x="4674013" y="3100904"/>
              <a:chExt cx="122758" cy="1698043"/>
            </a:xfrm>
          </p:grpSpPr>
          <p:sp>
            <p:nvSpPr>
              <p:cNvPr id="12782" name="Google Shape;12782;p8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88"/>
            <p:cNvGrpSpPr/>
            <p:nvPr/>
          </p:nvGrpSpPr>
          <p:grpSpPr>
            <a:xfrm>
              <a:off x="1062475" y="2882501"/>
              <a:ext cx="103104" cy="1426186"/>
              <a:chOff x="4940438" y="3100904"/>
              <a:chExt cx="122758" cy="1698043"/>
            </a:xfrm>
          </p:grpSpPr>
          <p:sp>
            <p:nvSpPr>
              <p:cNvPr id="12790" name="Google Shape;12790;p8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8"/>
            <p:cNvGrpSpPr/>
            <p:nvPr/>
          </p:nvGrpSpPr>
          <p:grpSpPr>
            <a:xfrm>
              <a:off x="1299324" y="2882501"/>
              <a:ext cx="103104" cy="1426186"/>
              <a:chOff x="5206863" y="3100904"/>
              <a:chExt cx="122758" cy="1698043"/>
            </a:xfrm>
          </p:grpSpPr>
          <p:sp>
            <p:nvSpPr>
              <p:cNvPr id="12798" name="Google Shape;12798;p8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88"/>
            <p:cNvGrpSpPr/>
            <p:nvPr/>
          </p:nvGrpSpPr>
          <p:grpSpPr>
            <a:xfrm>
              <a:off x="1786057" y="2882501"/>
              <a:ext cx="103104" cy="1426186"/>
              <a:chOff x="6006138" y="3143629"/>
              <a:chExt cx="122758" cy="1698043"/>
            </a:xfrm>
          </p:grpSpPr>
          <p:sp>
            <p:nvSpPr>
              <p:cNvPr id="12806" name="Google Shape;12806;p8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88"/>
            <p:cNvGrpSpPr/>
            <p:nvPr/>
          </p:nvGrpSpPr>
          <p:grpSpPr>
            <a:xfrm>
              <a:off x="2029422" y="2882501"/>
              <a:ext cx="103104" cy="1426186"/>
              <a:chOff x="6805413" y="3100904"/>
              <a:chExt cx="122758" cy="1698043"/>
            </a:xfrm>
          </p:grpSpPr>
          <p:sp>
            <p:nvSpPr>
              <p:cNvPr id="12814" name="Google Shape;12814;p8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88"/>
            <p:cNvGrpSpPr/>
            <p:nvPr/>
          </p:nvGrpSpPr>
          <p:grpSpPr>
            <a:xfrm>
              <a:off x="727421" y="2828315"/>
              <a:ext cx="1695374" cy="1560837"/>
              <a:chOff x="734799" y="2782450"/>
              <a:chExt cx="1571100" cy="1577400"/>
            </a:xfrm>
          </p:grpSpPr>
          <p:cxnSp>
            <p:nvCxnSpPr>
              <p:cNvPr id="12822" name="Google Shape;12822;p8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823" name="Google Shape;12823;p8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824" name="Google Shape;12824;p88"/>
            <p:cNvGrpSpPr/>
            <p:nvPr/>
          </p:nvGrpSpPr>
          <p:grpSpPr>
            <a:xfrm>
              <a:off x="2272795" y="2882501"/>
              <a:ext cx="103104" cy="1426186"/>
              <a:chOff x="5206863" y="3100904"/>
              <a:chExt cx="122758" cy="1698043"/>
            </a:xfrm>
          </p:grpSpPr>
          <p:sp>
            <p:nvSpPr>
              <p:cNvPr id="12825" name="Google Shape;12825;p8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8"/>
            <p:cNvGrpSpPr/>
            <p:nvPr/>
          </p:nvGrpSpPr>
          <p:grpSpPr>
            <a:xfrm>
              <a:off x="1542694" y="2882501"/>
              <a:ext cx="103104" cy="1426186"/>
              <a:chOff x="6006138" y="3143629"/>
              <a:chExt cx="122758" cy="1698043"/>
            </a:xfrm>
          </p:grpSpPr>
          <p:sp>
            <p:nvSpPr>
              <p:cNvPr id="12833" name="Google Shape;12833;p8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40" name="Google Shape;12840;p88"/>
          <p:cNvGrpSpPr/>
          <p:nvPr/>
        </p:nvGrpSpPr>
        <p:grpSpPr>
          <a:xfrm>
            <a:off x="5915341" y="2192094"/>
            <a:ext cx="1248543" cy="1025319"/>
            <a:chOff x="5183758" y="1210600"/>
            <a:chExt cx="3605380" cy="2960783"/>
          </a:xfrm>
        </p:grpSpPr>
        <p:sp>
          <p:nvSpPr>
            <p:cNvPr id="12841" name="Google Shape;12841;p8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45" name="Google Shape;12845;p8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2846" name="Google Shape;12846;p8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2847" name="Google Shape;12847;p8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2848" name="Google Shape;12848;p8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2849" name="Google Shape;12849;p8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8"/>
          <p:cNvGrpSpPr/>
          <p:nvPr/>
        </p:nvGrpSpPr>
        <p:grpSpPr>
          <a:xfrm>
            <a:off x="5772403" y="3330411"/>
            <a:ext cx="2664831" cy="843440"/>
            <a:chOff x="5916567" y="1099697"/>
            <a:chExt cx="2556683" cy="809211"/>
          </a:xfrm>
        </p:grpSpPr>
        <p:sp>
          <p:nvSpPr>
            <p:cNvPr id="12851" name="Google Shape;12851;p8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8"/>
          <p:cNvGrpSpPr/>
          <p:nvPr/>
        </p:nvGrpSpPr>
        <p:grpSpPr>
          <a:xfrm>
            <a:off x="5879943" y="979270"/>
            <a:ext cx="1299851" cy="1023338"/>
            <a:chOff x="5900602" y="1193063"/>
            <a:chExt cx="1299851" cy="1023338"/>
          </a:xfrm>
        </p:grpSpPr>
        <p:grpSp>
          <p:nvGrpSpPr>
            <p:cNvPr id="12860" name="Google Shape;12860;p88"/>
            <p:cNvGrpSpPr/>
            <p:nvPr/>
          </p:nvGrpSpPr>
          <p:grpSpPr>
            <a:xfrm>
              <a:off x="6743564" y="1193063"/>
              <a:ext cx="456889" cy="700379"/>
              <a:chOff x="6743564" y="1193063"/>
              <a:chExt cx="456889" cy="700379"/>
            </a:xfrm>
          </p:grpSpPr>
          <p:grpSp>
            <p:nvGrpSpPr>
              <p:cNvPr id="12861" name="Google Shape;12861;p88"/>
              <p:cNvGrpSpPr/>
              <p:nvPr/>
            </p:nvGrpSpPr>
            <p:grpSpPr>
              <a:xfrm>
                <a:off x="6743564" y="1690731"/>
                <a:ext cx="214402" cy="202710"/>
                <a:chOff x="6743564" y="1690731"/>
                <a:chExt cx="214402" cy="202710"/>
              </a:xfrm>
            </p:grpSpPr>
            <p:sp>
              <p:nvSpPr>
                <p:cNvPr id="12862" name="Google Shape;12862;p8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88"/>
              <p:cNvGrpSpPr/>
              <p:nvPr/>
            </p:nvGrpSpPr>
            <p:grpSpPr>
              <a:xfrm>
                <a:off x="6915505" y="1193063"/>
                <a:ext cx="284947" cy="589637"/>
                <a:chOff x="6915505" y="1193063"/>
                <a:chExt cx="284947" cy="589637"/>
              </a:xfrm>
            </p:grpSpPr>
            <p:sp>
              <p:nvSpPr>
                <p:cNvPr id="12865" name="Google Shape;12865;p8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66" name="Google Shape;12866;p8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67" name="Google Shape;12867;p88"/>
            <p:cNvGrpSpPr/>
            <p:nvPr/>
          </p:nvGrpSpPr>
          <p:grpSpPr>
            <a:xfrm>
              <a:off x="6520337" y="1193063"/>
              <a:ext cx="341815" cy="801589"/>
              <a:chOff x="6520337" y="1193063"/>
              <a:chExt cx="341815" cy="801589"/>
            </a:xfrm>
          </p:grpSpPr>
          <p:grpSp>
            <p:nvGrpSpPr>
              <p:cNvPr id="12868" name="Google Shape;12868;p88"/>
              <p:cNvGrpSpPr/>
              <p:nvPr/>
            </p:nvGrpSpPr>
            <p:grpSpPr>
              <a:xfrm>
                <a:off x="6520337" y="1589527"/>
                <a:ext cx="213950" cy="405125"/>
                <a:chOff x="6520337" y="1589527"/>
                <a:chExt cx="213950" cy="405125"/>
              </a:xfrm>
            </p:grpSpPr>
            <p:sp>
              <p:nvSpPr>
                <p:cNvPr id="12869" name="Google Shape;12869;p8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88"/>
              <p:cNvGrpSpPr/>
              <p:nvPr/>
            </p:nvGrpSpPr>
            <p:grpSpPr>
              <a:xfrm>
                <a:off x="6577204" y="1193063"/>
                <a:ext cx="284947" cy="453562"/>
                <a:chOff x="6577204" y="1193063"/>
                <a:chExt cx="284947" cy="453562"/>
              </a:xfrm>
            </p:grpSpPr>
            <p:sp>
              <p:nvSpPr>
                <p:cNvPr id="12872" name="Google Shape;12872;p8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3" name="Google Shape;12873;p8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74" name="Google Shape;12874;p88"/>
            <p:cNvGrpSpPr/>
            <p:nvPr/>
          </p:nvGrpSpPr>
          <p:grpSpPr>
            <a:xfrm>
              <a:off x="6238903" y="1193063"/>
              <a:ext cx="300475" cy="901782"/>
              <a:chOff x="6238903" y="1193063"/>
              <a:chExt cx="300475" cy="901782"/>
            </a:xfrm>
          </p:grpSpPr>
          <p:grpSp>
            <p:nvGrpSpPr>
              <p:cNvPr id="12875" name="Google Shape;12875;p88"/>
              <p:cNvGrpSpPr/>
              <p:nvPr/>
            </p:nvGrpSpPr>
            <p:grpSpPr>
              <a:xfrm>
                <a:off x="6290865" y="1489315"/>
                <a:ext cx="248514" cy="605530"/>
                <a:chOff x="6290865" y="1489315"/>
                <a:chExt cx="248514" cy="605530"/>
              </a:xfrm>
            </p:grpSpPr>
            <p:sp>
              <p:nvSpPr>
                <p:cNvPr id="12876" name="Google Shape;12876;p8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8"/>
              <p:cNvGrpSpPr/>
              <p:nvPr/>
            </p:nvGrpSpPr>
            <p:grpSpPr>
              <a:xfrm>
                <a:off x="6238903" y="1193063"/>
                <a:ext cx="284947" cy="327512"/>
                <a:chOff x="6238903" y="1193063"/>
                <a:chExt cx="284947" cy="327512"/>
              </a:xfrm>
            </p:grpSpPr>
            <p:sp>
              <p:nvSpPr>
                <p:cNvPr id="12879" name="Google Shape;12879;p8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0" name="Google Shape;12880;p8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881" name="Google Shape;12881;p88"/>
            <p:cNvGrpSpPr/>
            <p:nvPr/>
          </p:nvGrpSpPr>
          <p:grpSpPr>
            <a:xfrm>
              <a:off x="5900602" y="1193063"/>
              <a:ext cx="444345" cy="1023338"/>
              <a:chOff x="5900602" y="1193063"/>
              <a:chExt cx="444345" cy="1023338"/>
            </a:xfrm>
          </p:grpSpPr>
          <p:grpSp>
            <p:nvGrpSpPr>
              <p:cNvPr id="12882" name="Google Shape;12882;p88"/>
              <p:cNvGrpSpPr/>
              <p:nvPr/>
            </p:nvGrpSpPr>
            <p:grpSpPr>
              <a:xfrm>
                <a:off x="6046501" y="1367785"/>
                <a:ext cx="298446" cy="848616"/>
                <a:chOff x="6046501" y="1367785"/>
                <a:chExt cx="298446" cy="848616"/>
              </a:xfrm>
            </p:grpSpPr>
            <p:sp>
              <p:nvSpPr>
                <p:cNvPr id="12883" name="Google Shape;12883;p8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88"/>
              <p:cNvGrpSpPr/>
              <p:nvPr/>
            </p:nvGrpSpPr>
            <p:grpSpPr>
              <a:xfrm>
                <a:off x="5900602" y="1193063"/>
                <a:ext cx="284947" cy="182312"/>
                <a:chOff x="5900602" y="1193063"/>
                <a:chExt cx="284947" cy="182312"/>
              </a:xfrm>
            </p:grpSpPr>
            <p:sp>
              <p:nvSpPr>
                <p:cNvPr id="12886" name="Google Shape;12886;p8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7" name="Google Shape;12887;p8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2888" name="Google Shape;12888;p88"/>
          <p:cNvGrpSpPr/>
          <p:nvPr/>
        </p:nvGrpSpPr>
        <p:grpSpPr>
          <a:xfrm>
            <a:off x="7217825" y="979415"/>
            <a:ext cx="1219413" cy="1051365"/>
            <a:chOff x="7287122" y="1165658"/>
            <a:chExt cx="1219413" cy="1051365"/>
          </a:xfrm>
        </p:grpSpPr>
        <p:grpSp>
          <p:nvGrpSpPr>
            <p:cNvPr id="12889" name="Google Shape;12889;p88"/>
            <p:cNvGrpSpPr/>
            <p:nvPr/>
          </p:nvGrpSpPr>
          <p:grpSpPr>
            <a:xfrm>
              <a:off x="7287122" y="1969723"/>
              <a:ext cx="1219413" cy="247300"/>
              <a:chOff x="7287122" y="1969723"/>
              <a:chExt cx="1219413" cy="247300"/>
            </a:xfrm>
          </p:grpSpPr>
          <p:sp>
            <p:nvSpPr>
              <p:cNvPr id="12890" name="Google Shape;12890;p8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1" name="Google Shape;12891;p88"/>
              <p:cNvGrpSpPr/>
              <p:nvPr/>
            </p:nvGrpSpPr>
            <p:grpSpPr>
              <a:xfrm>
                <a:off x="7287122" y="2063892"/>
                <a:ext cx="1151753" cy="73428"/>
                <a:chOff x="7287122" y="2063892"/>
                <a:chExt cx="1151753" cy="73428"/>
              </a:xfrm>
            </p:grpSpPr>
            <p:sp>
              <p:nvSpPr>
                <p:cNvPr id="12892" name="Google Shape;12892;p8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3" name="Google Shape;12893;p8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94" name="Google Shape;12894;p88"/>
            <p:cNvGrpSpPr/>
            <p:nvPr/>
          </p:nvGrpSpPr>
          <p:grpSpPr>
            <a:xfrm>
              <a:off x="7287122" y="1712201"/>
              <a:ext cx="1219403" cy="246767"/>
              <a:chOff x="7287122" y="1712201"/>
              <a:chExt cx="1219403" cy="246767"/>
            </a:xfrm>
          </p:grpSpPr>
          <p:sp>
            <p:nvSpPr>
              <p:cNvPr id="12895" name="Google Shape;12895;p8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6" name="Google Shape;12896;p88"/>
              <p:cNvGrpSpPr/>
              <p:nvPr/>
            </p:nvGrpSpPr>
            <p:grpSpPr>
              <a:xfrm>
                <a:off x="7287122" y="1842861"/>
                <a:ext cx="1005303" cy="73419"/>
                <a:chOff x="7287122" y="1842861"/>
                <a:chExt cx="1005303" cy="73419"/>
              </a:xfrm>
            </p:grpSpPr>
            <p:sp>
              <p:nvSpPr>
                <p:cNvPr id="12897" name="Google Shape;12897;p8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8" name="Google Shape;12898;p8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99" name="Google Shape;12899;p88"/>
            <p:cNvGrpSpPr/>
            <p:nvPr/>
          </p:nvGrpSpPr>
          <p:grpSpPr>
            <a:xfrm>
              <a:off x="7287122" y="1447520"/>
              <a:ext cx="1219403" cy="286667"/>
              <a:chOff x="7287122" y="1447520"/>
              <a:chExt cx="1219403" cy="286667"/>
            </a:xfrm>
          </p:grpSpPr>
          <p:sp>
            <p:nvSpPr>
              <p:cNvPr id="12900" name="Google Shape;12900;p8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88"/>
              <p:cNvGrpSpPr/>
              <p:nvPr/>
            </p:nvGrpSpPr>
            <p:grpSpPr>
              <a:xfrm>
                <a:off x="7287122" y="1581977"/>
                <a:ext cx="852803" cy="73428"/>
                <a:chOff x="7287122" y="1581977"/>
                <a:chExt cx="852803" cy="73428"/>
              </a:xfrm>
            </p:grpSpPr>
            <p:sp>
              <p:nvSpPr>
                <p:cNvPr id="12902" name="Google Shape;12902;p8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03" name="Google Shape;12903;p8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904" name="Google Shape;12904;p88"/>
            <p:cNvGrpSpPr/>
            <p:nvPr/>
          </p:nvGrpSpPr>
          <p:grpSpPr>
            <a:xfrm>
              <a:off x="7287122" y="1165658"/>
              <a:ext cx="1219403" cy="344253"/>
              <a:chOff x="7287122" y="1165658"/>
              <a:chExt cx="1219403" cy="344253"/>
            </a:xfrm>
          </p:grpSpPr>
          <p:sp>
            <p:nvSpPr>
              <p:cNvPr id="12905" name="Google Shape;12905;p8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88"/>
              <p:cNvGrpSpPr/>
              <p:nvPr/>
            </p:nvGrpSpPr>
            <p:grpSpPr>
              <a:xfrm>
                <a:off x="7287122" y="1341025"/>
                <a:ext cx="695703" cy="73419"/>
                <a:chOff x="7287122" y="1341025"/>
                <a:chExt cx="695703" cy="73419"/>
              </a:xfrm>
            </p:grpSpPr>
            <p:sp>
              <p:nvSpPr>
                <p:cNvPr id="12907" name="Google Shape;12907;p8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08" name="Google Shape;12908;p8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12"/>
        <p:cNvGrpSpPr/>
        <p:nvPr/>
      </p:nvGrpSpPr>
      <p:grpSpPr>
        <a:xfrm>
          <a:off x="0" y="0"/>
          <a:ext cx="0" cy="0"/>
          <a:chOff x="0" y="0"/>
          <a:chExt cx="0" cy="0"/>
        </a:xfrm>
      </p:grpSpPr>
      <p:grpSp>
        <p:nvGrpSpPr>
          <p:cNvPr id="12913" name="Google Shape;12913;p89"/>
          <p:cNvGrpSpPr/>
          <p:nvPr/>
        </p:nvGrpSpPr>
        <p:grpSpPr>
          <a:xfrm>
            <a:off x="846551" y="2273217"/>
            <a:ext cx="415546" cy="355053"/>
            <a:chOff x="866243" y="2291587"/>
            <a:chExt cx="415546" cy="355053"/>
          </a:xfrm>
        </p:grpSpPr>
        <p:sp>
          <p:nvSpPr>
            <p:cNvPr id="12914" name="Google Shape;12914;p8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9" name="Google Shape;12919;p8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0" name="Google Shape;12920;p89"/>
          <p:cNvGrpSpPr/>
          <p:nvPr/>
        </p:nvGrpSpPr>
        <p:grpSpPr>
          <a:xfrm>
            <a:off x="1938828" y="2284205"/>
            <a:ext cx="359213" cy="327807"/>
            <a:chOff x="1958520" y="2302574"/>
            <a:chExt cx="359213" cy="327807"/>
          </a:xfrm>
        </p:grpSpPr>
        <p:sp>
          <p:nvSpPr>
            <p:cNvPr id="12921" name="Google Shape;12921;p8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89"/>
          <p:cNvGrpSpPr/>
          <p:nvPr/>
        </p:nvGrpSpPr>
        <p:grpSpPr>
          <a:xfrm>
            <a:off x="2560190" y="2269057"/>
            <a:ext cx="207582" cy="359594"/>
            <a:chOff x="2656082" y="2287427"/>
            <a:chExt cx="207582" cy="359594"/>
          </a:xfrm>
        </p:grpSpPr>
        <p:sp>
          <p:nvSpPr>
            <p:cNvPr id="12925" name="Google Shape;12925;p8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89"/>
          <p:cNvGrpSpPr/>
          <p:nvPr/>
        </p:nvGrpSpPr>
        <p:grpSpPr>
          <a:xfrm>
            <a:off x="3029961" y="2303099"/>
            <a:ext cx="362991" cy="290018"/>
            <a:chOff x="3049653" y="2321468"/>
            <a:chExt cx="362991" cy="290018"/>
          </a:xfrm>
        </p:grpSpPr>
        <p:sp>
          <p:nvSpPr>
            <p:cNvPr id="12930" name="Google Shape;12930;p8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89"/>
          <p:cNvGrpSpPr/>
          <p:nvPr/>
        </p:nvGrpSpPr>
        <p:grpSpPr>
          <a:xfrm>
            <a:off x="3544551" y="2271534"/>
            <a:ext cx="422342" cy="355243"/>
            <a:chOff x="3564243" y="2289904"/>
            <a:chExt cx="422342" cy="355243"/>
          </a:xfrm>
        </p:grpSpPr>
        <p:sp>
          <p:nvSpPr>
            <p:cNvPr id="12935" name="Google Shape;12935;p8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0" name="Google Shape;12940;p8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1" name="Google Shape;12941;p89"/>
          <p:cNvGrpSpPr/>
          <p:nvPr/>
        </p:nvGrpSpPr>
        <p:grpSpPr>
          <a:xfrm>
            <a:off x="4668202" y="2271344"/>
            <a:ext cx="359594" cy="353909"/>
            <a:chOff x="4687894" y="2289713"/>
            <a:chExt cx="359594" cy="353909"/>
          </a:xfrm>
        </p:grpSpPr>
        <p:sp>
          <p:nvSpPr>
            <p:cNvPr id="12942" name="Google Shape;12942;p8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5" name="Google Shape;12945;p8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6" name="Google Shape;12946;p89"/>
          <p:cNvGrpSpPr/>
          <p:nvPr/>
        </p:nvGrpSpPr>
        <p:grpSpPr>
          <a:xfrm>
            <a:off x="6352932" y="2289857"/>
            <a:ext cx="263567" cy="317614"/>
            <a:chOff x="6421399" y="2308227"/>
            <a:chExt cx="263567" cy="317614"/>
          </a:xfrm>
        </p:grpSpPr>
        <p:sp>
          <p:nvSpPr>
            <p:cNvPr id="12947" name="Google Shape;12947;p8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89"/>
          <p:cNvGrpSpPr/>
          <p:nvPr/>
        </p:nvGrpSpPr>
        <p:grpSpPr>
          <a:xfrm>
            <a:off x="6850501" y="2277250"/>
            <a:ext cx="360356" cy="343462"/>
            <a:chOff x="6870193" y="2295620"/>
            <a:chExt cx="360356" cy="343462"/>
          </a:xfrm>
        </p:grpSpPr>
        <p:sp>
          <p:nvSpPr>
            <p:cNvPr id="12952" name="Google Shape;12952;p8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9"/>
          <p:cNvGrpSpPr/>
          <p:nvPr/>
        </p:nvGrpSpPr>
        <p:grpSpPr>
          <a:xfrm>
            <a:off x="7421773" y="2284490"/>
            <a:ext cx="342192" cy="327140"/>
            <a:chOff x="7441465" y="2302860"/>
            <a:chExt cx="342192" cy="327140"/>
          </a:xfrm>
        </p:grpSpPr>
        <p:sp>
          <p:nvSpPr>
            <p:cNvPr id="12955" name="Google Shape;12955;p8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89"/>
          <p:cNvGrpSpPr/>
          <p:nvPr/>
        </p:nvGrpSpPr>
        <p:grpSpPr>
          <a:xfrm>
            <a:off x="7969991" y="2331837"/>
            <a:ext cx="332761" cy="234066"/>
            <a:chOff x="7989683" y="2350207"/>
            <a:chExt cx="332761" cy="234066"/>
          </a:xfrm>
        </p:grpSpPr>
        <p:sp>
          <p:nvSpPr>
            <p:cNvPr id="12958" name="Google Shape;12958;p8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9"/>
          <p:cNvGrpSpPr/>
          <p:nvPr/>
        </p:nvGrpSpPr>
        <p:grpSpPr>
          <a:xfrm>
            <a:off x="5803602" y="2291381"/>
            <a:ext cx="315327" cy="314978"/>
            <a:chOff x="5823294" y="2309751"/>
            <a:chExt cx="315327" cy="314978"/>
          </a:xfrm>
        </p:grpSpPr>
        <p:sp>
          <p:nvSpPr>
            <p:cNvPr id="12965" name="Google Shape;12965;p8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89"/>
          <p:cNvGrpSpPr/>
          <p:nvPr/>
        </p:nvGrpSpPr>
        <p:grpSpPr>
          <a:xfrm>
            <a:off x="2477583" y="2725790"/>
            <a:ext cx="370930" cy="370549"/>
            <a:chOff x="2497275" y="2744159"/>
            <a:chExt cx="370930" cy="370549"/>
          </a:xfrm>
        </p:grpSpPr>
        <p:sp>
          <p:nvSpPr>
            <p:cNvPr id="12983" name="Google Shape;12983;p8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89"/>
          <p:cNvGrpSpPr/>
          <p:nvPr/>
        </p:nvGrpSpPr>
        <p:grpSpPr>
          <a:xfrm>
            <a:off x="841248" y="2728108"/>
            <a:ext cx="371883" cy="365691"/>
            <a:chOff x="860940" y="2746477"/>
            <a:chExt cx="371883" cy="365691"/>
          </a:xfrm>
        </p:grpSpPr>
        <p:sp>
          <p:nvSpPr>
            <p:cNvPr id="12990" name="Google Shape;12990;p8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9"/>
          <p:cNvGrpSpPr/>
          <p:nvPr/>
        </p:nvGrpSpPr>
        <p:grpSpPr>
          <a:xfrm>
            <a:off x="1431144" y="2747889"/>
            <a:ext cx="283985" cy="341080"/>
            <a:chOff x="1493849" y="2775533"/>
            <a:chExt cx="283985" cy="341080"/>
          </a:xfrm>
        </p:grpSpPr>
        <p:sp>
          <p:nvSpPr>
            <p:cNvPr id="12996" name="Google Shape;12996;p8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8" name="Google Shape;12998;p89"/>
          <p:cNvGrpSpPr/>
          <p:nvPr/>
        </p:nvGrpSpPr>
        <p:grpSpPr>
          <a:xfrm>
            <a:off x="1933144" y="2756052"/>
            <a:ext cx="372835" cy="342573"/>
            <a:chOff x="1952836" y="2774422"/>
            <a:chExt cx="372835" cy="342573"/>
          </a:xfrm>
        </p:grpSpPr>
        <p:sp>
          <p:nvSpPr>
            <p:cNvPr id="12999" name="Google Shape;12999;p8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89"/>
          <p:cNvGrpSpPr/>
          <p:nvPr/>
        </p:nvGrpSpPr>
        <p:grpSpPr>
          <a:xfrm>
            <a:off x="3060224" y="2726107"/>
            <a:ext cx="332729" cy="372518"/>
            <a:chOff x="3079916" y="2744477"/>
            <a:chExt cx="332729" cy="372518"/>
          </a:xfrm>
        </p:grpSpPr>
        <p:sp>
          <p:nvSpPr>
            <p:cNvPr id="13003" name="Google Shape;13003;p8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89"/>
          <p:cNvGrpSpPr/>
          <p:nvPr/>
        </p:nvGrpSpPr>
        <p:grpSpPr>
          <a:xfrm>
            <a:off x="3600884" y="2727155"/>
            <a:ext cx="336889" cy="355592"/>
            <a:chOff x="3620576" y="2745525"/>
            <a:chExt cx="336889" cy="355592"/>
          </a:xfrm>
        </p:grpSpPr>
        <p:sp>
          <p:nvSpPr>
            <p:cNvPr id="13007" name="Google Shape;13007;p8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89"/>
          <p:cNvGrpSpPr/>
          <p:nvPr/>
        </p:nvGrpSpPr>
        <p:grpSpPr>
          <a:xfrm>
            <a:off x="4107123" y="2742334"/>
            <a:ext cx="380393" cy="363118"/>
            <a:chOff x="4126815" y="2760704"/>
            <a:chExt cx="380393" cy="363118"/>
          </a:xfrm>
        </p:grpSpPr>
        <p:sp>
          <p:nvSpPr>
            <p:cNvPr id="13010" name="Google Shape;13010;p8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89"/>
          <p:cNvGrpSpPr/>
          <p:nvPr/>
        </p:nvGrpSpPr>
        <p:grpSpPr>
          <a:xfrm>
            <a:off x="4656294" y="2727314"/>
            <a:ext cx="381346" cy="368644"/>
            <a:chOff x="4675986" y="2745684"/>
            <a:chExt cx="381346" cy="368644"/>
          </a:xfrm>
        </p:grpSpPr>
        <p:sp>
          <p:nvSpPr>
            <p:cNvPr id="13015" name="Google Shape;13015;p8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89"/>
          <p:cNvGrpSpPr/>
          <p:nvPr/>
        </p:nvGrpSpPr>
        <p:grpSpPr>
          <a:xfrm>
            <a:off x="5200924" y="2772692"/>
            <a:ext cx="373185" cy="302466"/>
            <a:chOff x="5220616" y="2791061"/>
            <a:chExt cx="373185" cy="302466"/>
          </a:xfrm>
        </p:grpSpPr>
        <p:sp>
          <p:nvSpPr>
            <p:cNvPr id="13018" name="Google Shape;13018;p8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89"/>
          <p:cNvGrpSpPr/>
          <p:nvPr/>
        </p:nvGrpSpPr>
        <p:grpSpPr>
          <a:xfrm>
            <a:off x="5768969" y="2754147"/>
            <a:ext cx="284366" cy="344097"/>
            <a:chOff x="5864861" y="2772517"/>
            <a:chExt cx="284366" cy="344097"/>
          </a:xfrm>
        </p:grpSpPr>
        <p:sp>
          <p:nvSpPr>
            <p:cNvPr id="13037" name="Google Shape;13037;p8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3" name="Google Shape;13043;p8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4" name="Google Shape;13044;p89"/>
          <p:cNvGrpSpPr/>
          <p:nvPr/>
        </p:nvGrpSpPr>
        <p:grpSpPr>
          <a:xfrm>
            <a:off x="6954467" y="2771168"/>
            <a:ext cx="255247" cy="327458"/>
            <a:chOff x="6974158" y="2789537"/>
            <a:chExt cx="255247" cy="327458"/>
          </a:xfrm>
        </p:grpSpPr>
        <p:sp>
          <p:nvSpPr>
            <p:cNvPr id="13045" name="Google Shape;13045;p8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9"/>
          <p:cNvGrpSpPr/>
          <p:nvPr/>
        </p:nvGrpSpPr>
        <p:grpSpPr>
          <a:xfrm>
            <a:off x="7511005" y="2771930"/>
            <a:ext cx="244291" cy="326314"/>
            <a:chOff x="7530697" y="2790299"/>
            <a:chExt cx="244291" cy="326314"/>
          </a:xfrm>
        </p:grpSpPr>
        <p:sp>
          <p:nvSpPr>
            <p:cNvPr id="13052" name="Google Shape;13052;p8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89"/>
          <p:cNvGrpSpPr/>
          <p:nvPr/>
        </p:nvGrpSpPr>
        <p:grpSpPr>
          <a:xfrm>
            <a:off x="7968499" y="2813878"/>
            <a:ext cx="332348" cy="283985"/>
            <a:chOff x="7988191" y="2832248"/>
            <a:chExt cx="332348" cy="283985"/>
          </a:xfrm>
        </p:grpSpPr>
        <p:sp>
          <p:nvSpPr>
            <p:cNvPr id="13059" name="Google Shape;13059;p8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2" name="Google Shape;13062;p8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3" name="Google Shape;13063;p89"/>
          <p:cNvGrpSpPr/>
          <p:nvPr/>
        </p:nvGrpSpPr>
        <p:grpSpPr>
          <a:xfrm>
            <a:off x="3568748" y="3239998"/>
            <a:ext cx="364484" cy="262423"/>
            <a:chOff x="3588440" y="3258368"/>
            <a:chExt cx="364484" cy="262423"/>
          </a:xfrm>
        </p:grpSpPr>
        <p:sp>
          <p:nvSpPr>
            <p:cNvPr id="13064" name="Google Shape;13064;p8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0" name="Google Shape;13070;p8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1" name="Google Shape;13071;p89"/>
          <p:cNvGrpSpPr/>
          <p:nvPr/>
        </p:nvGrpSpPr>
        <p:grpSpPr>
          <a:xfrm>
            <a:off x="5746125" y="3209355"/>
            <a:ext cx="364865" cy="324822"/>
            <a:chOff x="5765817" y="3227724"/>
            <a:chExt cx="364865" cy="324822"/>
          </a:xfrm>
        </p:grpSpPr>
        <p:sp>
          <p:nvSpPr>
            <p:cNvPr id="13072" name="Google Shape;13072;p8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89"/>
          <p:cNvGrpSpPr/>
          <p:nvPr/>
        </p:nvGrpSpPr>
        <p:grpSpPr>
          <a:xfrm>
            <a:off x="6208891" y="3219294"/>
            <a:ext cx="446539" cy="303895"/>
            <a:chOff x="6228583" y="3237664"/>
            <a:chExt cx="446539" cy="303895"/>
          </a:xfrm>
        </p:grpSpPr>
        <p:sp>
          <p:nvSpPr>
            <p:cNvPr id="13076" name="Google Shape;13076;p8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89"/>
          <p:cNvGrpSpPr/>
          <p:nvPr/>
        </p:nvGrpSpPr>
        <p:grpSpPr>
          <a:xfrm>
            <a:off x="846170" y="3188936"/>
            <a:ext cx="364484" cy="364897"/>
            <a:chOff x="865862" y="3207306"/>
            <a:chExt cx="364484" cy="364897"/>
          </a:xfrm>
        </p:grpSpPr>
        <p:sp>
          <p:nvSpPr>
            <p:cNvPr id="13094" name="Google Shape;13094;p8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89"/>
          <p:cNvGrpSpPr/>
          <p:nvPr/>
        </p:nvGrpSpPr>
        <p:grpSpPr>
          <a:xfrm>
            <a:off x="1384925" y="3208593"/>
            <a:ext cx="370168" cy="325965"/>
            <a:chOff x="1404617" y="3226962"/>
            <a:chExt cx="370168" cy="325965"/>
          </a:xfrm>
        </p:grpSpPr>
        <p:sp>
          <p:nvSpPr>
            <p:cNvPr id="13109" name="Google Shape;13109;p8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9"/>
          <p:cNvGrpSpPr/>
          <p:nvPr/>
        </p:nvGrpSpPr>
        <p:grpSpPr>
          <a:xfrm>
            <a:off x="1933711" y="3197724"/>
            <a:ext cx="366389" cy="354481"/>
            <a:chOff x="1954741" y="3212419"/>
            <a:chExt cx="366389" cy="354481"/>
          </a:xfrm>
        </p:grpSpPr>
        <p:sp>
          <p:nvSpPr>
            <p:cNvPr id="13119" name="Google Shape;13119;p8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9"/>
          <p:cNvGrpSpPr/>
          <p:nvPr/>
        </p:nvGrpSpPr>
        <p:grpSpPr>
          <a:xfrm>
            <a:off x="3023547" y="3197256"/>
            <a:ext cx="366008" cy="348670"/>
            <a:chOff x="3043239" y="3215626"/>
            <a:chExt cx="366008" cy="348670"/>
          </a:xfrm>
        </p:grpSpPr>
        <p:sp>
          <p:nvSpPr>
            <p:cNvPr id="13127" name="Google Shape;13127;p8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89"/>
          <p:cNvGrpSpPr/>
          <p:nvPr/>
        </p:nvGrpSpPr>
        <p:grpSpPr>
          <a:xfrm>
            <a:off x="4198641" y="3166613"/>
            <a:ext cx="209107" cy="383442"/>
            <a:chOff x="4218333" y="3184982"/>
            <a:chExt cx="209107" cy="383442"/>
          </a:xfrm>
        </p:grpSpPr>
        <p:sp>
          <p:nvSpPr>
            <p:cNvPr id="13130" name="Google Shape;13130;p8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2" name="Google Shape;13132;p8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3" name="Google Shape;13133;p89"/>
          <p:cNvGrpSpPr/>
          <p:nvPr/>
        </p:nvGrpSpPr>
        <p:grpSpPr>
          <a:xfrm>
            <a:off x="6876953" y="3197637"/>
            <a:ext cx="322917" cy="347876"/>
            <a:chOff x="6896644" y="3216007"/>
            <a:chExt cx="322917" cy="347876"/>
          </a:xfrm>
        </p:grpSpPr>
        <p:sp>
          <p:nvSpPr>
            <p:cNvPr id="13134" name="Google Shape;13134;p8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89"/>
          <p:cNvGrpSpPr/>
          <p:nvPr/>
        </p:nvGrpSpPr>
        <p:grpSpPr>
          <a:xfrm>
            <a:off x="7409674" y="3204814"/>
            <a:ext cx="334634" cy="333904"/>
            <a:chOff x="7429366" y="3223183"/>
            <a:chExt cx="334634" cy="333904"/>
          </a:xfrm>
        </p:grpSpPr>
        <p:sp>
          <p:nvSpPr>
            <p:cNvPr id="13142" name="Google Shape;13142;p8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4" name="Google Shape;13144;p8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5" name="Google Shape;13145;p89"/>
          <p:cNvGrpSpPr/>
          <p:nvPr/>
        </p:nvGrpSpPr>
        <p:grpSpPr>
          <a:xfrm>
            <a:off x="5196764" y="3707114"/>
            <a:ext cx="356196" cy="265631"/>
            <a:chOff x="5216456" y="3725484"/>
            <a:chExt cx="356196" cy="265631"/>
          </a:xfrm>
        </p:grpSpPr>
        <p:sp>
          <p:nvSpPr>
            <p:cNvPr id="13146" name="Google Shape;13146;p8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89"/>
          <p:cNvGrpSpPr/>
          <p:nvPr/>
        </p:nvGrpSpPr>
        <p:grpSpPr>
          <a:xfrm>
            <a:off x="6829701" y="3715625"/>
            <a:ext cx="355053" cy="248038"/>
            <a:chOff x="6849393" y="3733994"/>
            <a:chExt cx="355053" cy="248038"/>
          </a:xfrm>
        </p:grpSpPr>
        <p:sp>
          <p:nvSpPr>
            <p:cNvPr id="13149" name="Google Shape;13149;p8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89"/>
          <p:cNvGrpSpPr/>
          <p:nvPr/>
        </p:nvGrpSpPr>
        <p:grpSpPr>
          <a:xfrm>
            <a:off x="7899305" y="3696318"/>
            <a:ext cx="392111" cy="280206"/>
            <a:chOff x="7918997" y="3714687"/>
            <a:chExt cx="392111" cy="280206"/>
          </a:xfrm>
        </p:grpSpPr>
        <p:sp>
          <p:nvSpPr>
            <p:cNvPr id="13155" name="Google Shape;13155;p8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0" name="Google Shape;13160;p8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1" name="Google Shape;13161;p89"/>
          <p:cNvGrpSpPr/>
          <p:nvPr/>
        </p:nvGrpSpPr>
        <p:grpSpPr>
          <a:xfrm>
            <a:off x="1389085" y="3662594"/>
            <a:ext cx="357720" cy="355148"/>
            <a:chOff x="1408777" y="3680964"/>
            <a:chExt cx="357720" cy="355148"/>
          </a:xfrm>
        </p:grpSpPr>
        <p:sp>
          <p:nvSpPr>
            <p:cNvPr id="13162" name="Google Shape;13162;p8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9"/>
          <p:cNvGrpSpPr/>
          <p:nvPr/>
        </p:nvGrpSpPr>
        <p:grpSpPr>
          <a:xfrm>
            <a:off x="1933144" y="3662594"/>
            <a:ext cx="357720" cy="355148"/>
            <a:chOff x="1952836" y="3680964"/>
            <a:chExt cx="357720" cy="355148"/>
          </a:xfrm>
        </p:grpSpPr>
        <p:sp>
          <p:nvSpPr>
            <p:cNvPr id="13168" name="Google Shape;13168;p8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89"/>
          <p:cNvGrpSpPr/>
          <p:nvPr/>
        </p:nvGrpSpPr>
        <p:grpSpPr>
          <a:xfrm>
            <a:off x="2477202" y="3662594"/>
            <a:ext cx="357720" cy="355148"/>
            <a:chOff x="2496894" y="3680964"/>
            <a:chExt cx="357720" cy="355148"/>
          </a:xfrm>
        </p:grpSpPr>
        <p:sp>
          <p:nvSpPr>
            <p:cNvPr id="13174" name="Google Shape;13174;p8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89"/>
          <p:cNvGrpSpPr/>
          <p:nvPr/>
        </p:nvGrpSpPr>
        <p:grpSpPr>
          <a:xfrm>
            <a:off x="3021292" y="3662689"/>
            <a:ext cx="356164" cy="355815"/>
            <a:chOff x="3040984" y="3681059"/>
            <a:chExt cx="356164" cy="355815"/>
          </a:xfrm>
        </p:grpSpPr>
        <p:sp>
          <p:nvSpPr>
            <p:cNvPr id="13180" name="Google Shape;13180;p8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89"/>
          <p:cNvGrpSpPr/>
          <p:nvPr/>
        </p:nvGrpSpPr>
        <p:grpSpPr>
          <a:xfrm>
            <a:off x="3564589" y="3680821"/>
            <a:ext cx="358069" cy="317995"/>
            <a:chOff x="3584280" y="3699191"/>
            <a:chExt cx="358069" cy="317995"/>
          </a:xfrm>
        </p:grpSpPr>
        <p:sp>
          <p:nvSpPr>
            <p:cNvPr id="13184" name="Google Shape;13184;p8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89"/>
          <p:cNvGrpSpPr/>
          <p:nvPr/>
        </p:nvGrpSpPr>
        <p:grpSpPr>
          <a:xfrm>
            <a:off x="4109790" y="3662689"/>
            <a:ext cx="355402" cy="354291"/>
            <a:chOff x="4129482" y="3681059"/>
            <a:chExt cx="355402" cy="354291"/>
          </a:xfrm>
        </p:grpSpPr>
        <p:sp>
          <p:nvSpPr>
            <p:cNvPr id="13189" name="Google Shape;13189;p8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3" name="Google Shape;13193;p89"/>
          <p:cNvGrpSpPr/>
          <p:nvPr/>
        </p:nvGrpSpPr>
        <p:grpSpPr>
          <a:xfrm>
            <a:off x="4653849" y="3661927"/>
            <a:ext cx="355434" cy="355815"/>
            <a:chOff x="4673540" y="3680297"/>
            <a:chExt cx="355434" cy="355815"/>
          </a:xfrm>
        </p:grpSpPr>
        <p:sp>
          <p:nvSpPr>
            <p:cNvPr id="13194" name="Google Shape;13194;p8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89"/>
          <p:cNvGrpSpPr/>
          <p:nvPr/>
        </p:nvGrpSpPr>
        <p:grpSpPr>
          <a:xfrm>
            <a:off x="5759716" y="3680821"/>
            <a:ext cx="317645" cy="318757"/>
            <a:chOff x="5779408" y="3699191"/>
            <a:chExt cx="317645" cy="318757"/>
          </a:xfrm>
        </p:grpSpPr>
        <p:sp>
          <p:nvSpPr>
            <p:cNvPr id="13198" name="Google Shape;13198;p8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0" name="Google Shape;13200;p8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1" name="Google Shape;13201;p89"/>
          <p:cNvGrpSpPr/>
          <p:nvPr/>
        </p:nvGrpSpPr>
        <p:grpSpPr>
          <a:xfrm>
            <a:off x="7370743" y="3662499"/>
            <a:ext cx="372073" cy="355243"/>
            <a:chOff x="7390435" y="3680868"/>
            <a:chExt cx="372073" cy="355243"/>
          </a:xfrm>
        </p:grpSpPr>
        <p:sp>
          <p:nvSpPr>
            <p:cNvPr id="13202" name="Google Shape;13202;p8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9"/>
          <p:cNvGrpSpPr/>
          <p:nvPr/>
        </p:nvGrpSpPr>
        <p:grpSpPr>
          <a:xfrm>
            <a:off x="1392301" y="4119346"/>
            <a:ext cx="374709" cy="374010"/>
            <a:chOff x="1421638" y="4125629"/>
            <a:chExt cx="374709" cy="374010"/>
          </a:xfrm>
        </p:grpSpPr>
        <p:sp>
          <p:nvSpPr>
            <p:cNvPr id="13209" name="Google Shape;13209;p8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89"/>
          <p:cNvGrpSpPr/>
          <p:nvPr/>
        </p:nvGrpSpPr>
        <p:grpSpPr>
          <a:xfrm>
            <a:off x="1943917" y="4135255"/>
            <a:ext cx="357720" cy="342192"/>
            <a:chOff x="1973254" y="4156304"/>
            <a:chExt cx="357720" cy="342192"/>
          </a:xfrm>
        </p:grpSpPr>
        <p:sp>
          <p:nvSpPr>
            <p:cNvPr id="13212" name="Google Shape;13212;p8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89"/>
          <p:cNvGrpSpPr/>
          <p:nvPr/>
        </p:nvGrpSpPr>
        <p:grpSpPr>
          <a:xfrm>
            <a:off x="2494422" y="4136192"/>
            <a:ext cx="341049" cy="340318"/>
            <a:chOff x="2523759" y="4135505"/>
            <a:chExt cx="341049" cy="340318"/>
          </a:xfrm>
        </p:grpSpPr>
        <p:sp>
          <p:nvSpPr>
            <p:cNvPr id="13219" name="Google Shape;13219;p8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89"/>
          <p:cNvGrpSpPr/>
          <p:nvPr/>
        </p:nvGrpSpPr>
        <p:grpSpPr>
          <a:xfrm>
            <a:off x="3011266" y="4131175"/>
            <a:ext cx="392079" cy="350353"/>
            <a:chOff x="3040603" y="4130360"/>
            <a:chExt cx="392079" cy="350353"/>
          </a:xfrm>
        </p:grpSpPr>
        <p:sp>
          <p:nvSpPr>
            <p:cNvPr id="13222" name="Google Shape;13222;p8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89"/>
          <p:cNvGrpSpPr/>
          <p:nvPr/>
        </p:nvGrpSpPr>
        <p:grpSpPr>
          <a:xfrm>
            <a:off x="3632807" y="4136192"/>
            <a:ext cx="232955" cy="340318"/>
            <a:chOff x="3662144" y="4135505"/>
            <a:chExt cx="232955" cy="340318"/>
          </a:xfrm>
        </p:grpSpPr>
        <p:sp>
          <p:nvSpPr>
            <p:cNvPr id="13233" name="Google Shape;13233;p8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89"/>
          <p:cNvGrpSpPr/>
          <p:nvPr/>
        </p:nvGrpSpPr>
        <p:grpSpPr>
          <a:xfrm>
            <a:off x="4119801" y="4122029"/>
            <a:ext cx="344065" cy="368644"/>
            <a:chOff x="4149138" y="4121151"/>
            <a:chExt cx="344065" cy="368644"/>
          </a:xfrm>
        </p:grpSpPr>
        <p:sp>
          <p:nvSpPr>
            <p:cNvPr id="13238" name="Google Shape;13238;p8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0" name="Google Shape;13250;p8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1" name="Google Shape;13251;p89"/>
          <p:cNvGrpSpPr/>
          <p:nvPr/>
        </p:nvGrpSpPr>
        <p:grpSpPr>
          <a:xfrm>
            <a:off x="5176925" y="4174949"/>
            <a:ext cx="397763" cy="262804"/>
            <a:chOff x="5206262" y="4174817"/>
            <a:chExt cx="397763" cy="262804"/>
          </a:xfrm>
        </p:grpSpPr>
        <p:sp>
          <p:nvSpPr>
            <p:cNvPr id="13252" name="Google Shape;13252;p8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89"/>
          <p:cNvGrpSpPr/>
          <p:nvPr/>
        </p:nvGrpSpPr>
        <p:grpSpPr>
          <a:xfrm>
            <a:off x="5698279" y="4161342"/>
            <a:ext cx="440505" cy="290018"/>
            <a:chOff x="5727616" y="4204699"/>
            <a:chExt cx="440505" cy="290018"/>
          </a:xfrm>
        </p:grpSpPr>
        <p:sp>
          <p:nvSpPr>
            <p:cNvPr id="13260" name="Google Shape;13260;p8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89"/>
          <p:cNvGrpSpPr/>
          <p:nvPr/>
        </p:nvGrpSpPr>
        <p:grpSpPr>
          <a:xfrm>
            <a:off x="6380726" y="4124093"/>
            <a:ext cx="159950" cy="364516"/>
            <a:chOff x="6410063" y="4135124"/>
            <a:chExt cx="159950" cy="364516"/>
          </a:xfrm>
        </p:grpSpPr>
        <p:sp>
          <p:nvSpPr>
            <p:cNvPr id="13269" name="Google Shape;13269;p8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89"/>
          <p:cNvGrpSpPr/>
          <p:nvPr/>
        </p:nvGrpSpPr>
        <p:grpSpPr>
          <a:xfrm>
            <a:off x="6641065" y="4124284"/>
            <a:ext cx="214378" cy="364135"/>
            <a:chOff x="6924652" y="4135505"/>
            <a:chExt cx="214378" cy="364135"/>
          </a:xfrm>
        </p:grpSpPr>
        <p:sp>
          <p:nvSpPr>
            <p:cNvPr id="13274" name="Google Shape;13274;p8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8" name="Google Shape;13278;p8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3279" name="Google Shape;13279;p8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3280" name="Google Shape;13280;p89"/>
          <p:cNvGrpSpPr/>
          <p:nvPr/>
        </p:nvGrpSpPr>
        <p:grpSpPr>
          <a:xfrm>
            <a:off x="841240" y="4119220"/>
            <a:ext cx="374177" cy="374263"/>
            <a:chOff x="775325" y="4143525"/>
            <a:chExt cx="468776" cy="468884"/>
          </a:xfrm>
        </p:grpSpPr>
        <p:sp>
          <p:nvSpPr>
            <p:cNvPr id="13281" name="Google Shape;13281;p8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9"/>
          <p:cNvGrpSpPr/>
          <p:nvPr/>
        </p:nvGrpSpPr>
        <p:grpSpPr>
          <a:xfrm>
            <a:off x="7015917" y="4114633"/>
            <a:ext cx="219464" cy="383437"/>
            <a:chOff x="1426400" y="1814750"/>
            <a:chExt cx="407850" cy="712575"/>
          </a:xfrm>
        </p:grpSpPr>
        <p:sp>
          <p:nvSpPr>
            <p:cNvPr id="13286" name="Google Shape;13286;p8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89"/>
          <p:cNvGrpSpPr/>
          <p:nvPr/>
        </p:nvGrpSpPr>
        <p:grpSpPr>
          <a:xfrm>
            <a:off x="7391519" y="4149408"/>
            <a:ext cx="313833" cy="313887"/>
            <a:chOff x="1910075" y="2021700"/>
            <a:chExt cx="583225" cy="583325"/>
          </a:xfrm>
        </p:grpSpPr>
        <p:sp>
          <p:nvSpPr>
            <p:cNvPr id="13290" name="Google Shape;13290;p8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89"/>
          <p:cNvGrpSpPr/>
          <p:nvPr/>
        </p:nvGrpSpPr>
        <p:grpSpPr>
          <a:xfrm>
            <a:off x="7861486" y="4189187"/>
            <a:ext cx="441255" cy="234329"/>
            <a:chOff x="2749275" y="2099575"/>
            <a:chExt cx="820025" cy="435475"/>
          </a:xfrm>
        </p:grpSpPr>
        <p:sp>
          <p:nvSpPr>
            <p:cNvPr id="13294" name="Google Shape;13294;p8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3301"/>
        <p:cNvGrpSpPr/>
        <p:nvPr/>
      </p:nvGrpSpPr>
      <p:grpSpPr>
        <a:xfrm>
          <a:off x="0" y="0"/>
          <a:ext cx="0" cy="0"/>
          <a:chOff x="0" y="0"/>
          <a:chExt cx="0" cy="0"/>
        </a:xfrm>
      </p:grpSpPr>
      <p:grpSp>
        <p:nvGrpSpPr>
          <p:cNvPr id="13302" name="Google Shape;13302;p90"/>
          <p:cNvGrpSpPr/>
          <p:nvPr/>
        </p:nvGrpSpPr>
        <p:grpSpPr>
          <a:xfrm>
            <a:off x="1989449" y="4101269"/>
            <a:ext cx="374774" cy="346073"/>
            <a:chOff x="1989449" y="4282269"/>
            <a:chExt cx="374774" cy="346073"/>
          </a:xfrm>
        </p:grpSpPr>
        <p:sp>
          <p:nvSpPr>
            <p:cNvPr id="13303" name="Google Shape;13303;p9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90"/>
          <p:cNvGrpSpPr/>
          <p:nvPr/>
        </p:nvGrpSpPr>
        <p:grpSpPr>
          <a:xfrm>
            <a:off x="2487439" y="4099740"/>
            <a:ext cx="198775" cy="348972"/>
            <a:chOff x="2487439" y="4280740"/>
            <a:chExt cx="198775" cy="348972"/>
          </a:xfrm>
        </p:grpSpPr>
        <p:sp>
          <p:nvSpPr>
            <p:cNvPr id="13309" name="Google Shape;13309;p9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90"/>
          <p:cNvGrpSpPr/>
          <p:nvPr/>
        </p:nvGrpSpPr>
        <p:grpSpPr>
          <a:xfrm>
            <a:off x="2810958" y="4092923"/>
            <a:ext cx="353145" cy="361873"/>
            <a:chOff x="2810958" y="4273923"/>
            <a:chExt cx="353145" cy="361873"/>
          </a:xfrm>
        </p:grpSpPr>
        <p:sp>
          <p:nvSpPr>
            <p:cNvPr id="13314" name="Google Shape;13314;p9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90"/>
          <p:cNvGrpSpPr/>
          <p:nvPr/>
        </p:nvGrpSpPr>
        <p:grpSpPr>
          <a:xfrm>
            <a:off x="6275635" y="4101651"/>
            <a:ext cx="209383" cy="366778"/>
            <a:chOff x="6275635" y="4282651"/>
            <a:chExt cx="209383" cy="366778"/>
          </a:xfrm>
        </p:grpSpPr>
        <p:sp>
          <p:nvSpPr>
            <p:cNvPr id="13322" name="Google Shape;13322;p9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90"/>
          <p:cNvGrpSpPr/>
          <p:nvPr/>
        </p:nvGrpSpPr>
        <p:grpSpPr>
          <a:xfrm>
            <a:off x="6701186" y="4102033"/>
            <a:ext cx="280292" cy="366396"/>
            <a:chOff x="6701186" y="4283033"/>
            <a:chExt cx="280292" cy="366396"/>
          </a:xfrm>
        </p:grpSpPr>
        <p:sp>
          <p:nvSpPr>
            <p:cNvPr id="13325" name="Google Shape;13325;p9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90"/>
          <p:cNvGrpSpPr/>
          <p:nvPr/>
        </p:nvGrpSpPr>
        <p:grpSpPr>
          <a:xfrm>
            <a:off x="2609571" y="3643958"/>
            <a:ext cx="373627" cy="347347"/>
            <a:chOff x="2609571" y="3824958"/>
            <a:chExt cx="373627" cy="347347"/>
          </a:xfrm>
        </p:grpSpPr>
        <p:sp>
          <p:nvSpPr>
            <p:cNvPr id="13328" name="Google Shape;13328;p9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0" name="Google Shape;13330;p9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1" name="Google Shape;13331;p90"/>
          <p:cNvGrpSpPr/>
          <p:nvPr/>
        </p:nvGrpSpPr>
        <p:grpSpPr>
          <a:xfrm>
            <a:off x="916127" y="3626056"/>
            <a:ext cx="221902" cy="380795"/>
            <a:chOff x="916127" y="3807056"/>
            <a:chExt cx="221902" cy="380795"/>
          </a:xfrm>
        </p:grpSpPr>
        <p:sp>
          <p:nvSpPr>
            <p:cNvPr id="13332" name="Google Shape;13332;p9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6" name="Google Shape;13336;p9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8" name="Google Shape;13338;p90"/>
          <p:cNvGrpSpPr/>
          <p:nvPr/>
        </p:nvGrpSpPr>
        <p:grpSpPr>
          <a:xfrm>
            <a:off x="3513010" y="3635134"/>
            <a:ext cx="362223" cy="361108"/>
            <a:chOff x="3513010" y="3816134"/>
            <a:chExt cx="362223" cy="361108"/>
          </a:xfrm>
        </p:grpSpPr>
        <p:sp>
          <p:nvSpPr>
            <p:cNvPr id="13339" name="Google Shape;13339;p9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90"/>
          <p:cNvGrpSpPr/>
          <p:nvPr/>
        </p:nvGrpSpPr>
        <p:grpSpPr>
          <a:xfrm>
            <a:off x="3950316" y="3639307"/>
            <a:ext cx="369805" cy="353782"/>
            <a:chOff x="3950316" y="3820307"/>
            <a:chExt cx="369805" cy="353782"/>
          </a:xfrm>
        </p:grpSpPr>
        <p:sp>
          <p:nvSpPr>
            <p:cNvPr id="13344" name="Google Shape;13344;p9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90"/>
          <p:cNvGrpSpPr/>
          <p:nvPr/>
        </p:nvGrpSpPr>
        <p:grpSpPr>
          <a:xfrm>
            <a:off x="1761909" y="3630961"/>
            <a:ext cx="307974" cy="371716"/>
            <a:chOff x="1761909" y="3811961"/>
            <a:chExt cx="307974" cy="371716"/>
          </a:xfrm>
        </p:grpSpPr>
        <p:sp>
          <p:nvSpPr>
            <p:cNvPr id="13349" name="Google Shape;13349;p9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90"/>
          <p:cNvGrpSpPr/>
          <p:nvPr/>
        </p:nvGrpSpPr>
        <p:grpSpPr>
          <a:xfrm>
            <a:off x="5373342" y="3627935"/>
            <a:ext cx="231395" cy="353145"/>
            <a:chOff x="5373342" y="3808935"/>
            <a:chExt cx="231395" cy="353145"/>
          </a:xfrm>
        </p:grpSpPr>
        <p:sp>
          <p:nvSpPr>
            <p:cNvPr id="13360" name="Google Shape;13360;p9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9" name="Google Shape;13369;p9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0" name="Google Shape;13370;p90"/>
          <p:cNvGrpSpPr/>
          <p:nvPr/>
        </p:nvGrpSpPr>
        <p:grpSpPr>
          <a:xfrm>
            <a:off x="5833775" y="3628445"/>
            <a:ext cx="235185" cy="352253"/>
            <a:chOff x="5833775" y="3809445"/>
            <a:chExt cx="235185" cy="352253"/>
          </a:xfrm>
        </p:grpSpPr>
        <p:sp>
          <p:nvSpPr>
            <p:cNvPr id="13371" name="Google Shape;13371;p9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90"/>
          <p:cNvGrpSpPr/>
          <p:nvPr/>
        </p:nvGrpSpPr>
        <p:grpSpPr>
          <a:xfrm>
            <a:off x="4942472" y="3628318"/>
            <a:ext cx="238976" cy="352762"/>
            <a:chOff x="4942472" y="3809318"/>
            <a:chExt cx="238976" cy="352762"/>
          </a:xfrm>
        </p:grpSpPr>
        <p:sp>
          <p:nvSpPr>
            <p:cNvPr id="13375" name="Google Shape;13375;p9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90"/>
          <p:cNvGrpSpPr/>
          <p:nvPr/>
        </p:nvGrpSpPr>
        <p:grpSpPr>
          <a:xfrm>
            <a:off x="6266525" y="3626788"/>
            <a:ext cx="260223" cy="353527"/>
            <a:chOff x="6266525" y="3807788"/>
            <a:chExt cx="260223" cy="353527"/>
          </a:xfrm>
        </p:grpSpPr>
        <p:sp>
          <p:nvSpPr>
            <p:cNvPr id="13383" name="Google Shape;13383;p9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7" name="Google Shape;13387;p9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8" name="Google Shape;13388;p90"/>
          <p:cNvGrpSpPr/>
          <p:nvPr/>
        </p:nvGrpSpPr>
        <p:grpSpPr>
          <a:xfrm>
            <a:off x="7184363" y="3628604"/>
            <a:ext cx="202184" cy="352762"/>
            <a:chOff x="7184363" y="3809604"/>
            <a:chExt cx="202184" cy="352762"/>
          </a:xfrm>
        </p:grpSpPr>
        <p:sp>
          <p:nvSpPr>
            <p:cNvPr id="13389" name="Google Shape;13389;p9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90"/>
          <p:cNvGrpSpPr/>
          <p:nvPr/>
        </p:nvGrpSpPr>
        <p:grpSpPr>
          <a:xfrm>
            <a:off x="7571624" y="3627935"/>
            <a:ext cx="292047" cy="352762"/>
            <a:chOff x="7571624" y="3808935"/>
            <a:chExt cx="292047" cy="352762"/>
          </a:xfrm>
        </p:grpSpPr>
        <p:sp>
          <p:nvSpPr>
            <p:cNvPr id="13392" name="Google Shape;13392;p9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90"/>
          <p:cNvGrpSpPr/>
          <p:nvPr/>
        </p:nvGrpSpPr>
        <p:grpSpPr>
          <a:xfrm>
            <a:off x="2174559" y="3175116"/>
            <a:ext cx="364135" cy="359930"/>
            <a:chOff x="2174559" y="3356116"/>
            <a:chExt cx="364135" cy="359930"/>
          </a:xfrm>
        </p:grpSpPr>
        <p:sp>
          <p:nvSpPr>
            <p:cNvPr id="13399" name="Google Shape;13399;p9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90"/>
          <p:cNvGrpSpPr/>
          <p:nvPr/>
        </p:nvGrpSpPr>
        <p:grpSpPr>
          <a:xfrm>
            <a:off x="1731934" y="3174639"/>
            <a:ext cx="368371" cy="361554"/>
            <a:chOff x="1731934" y="3355639"/>
            <a:chExt cx="368371" cy="361554"/>
          </a:xfrm>
        </p:grpSpPr>
        <p:sp>
          <p:nvSpPr>
            <p:cNvPr id="13402" name="Google Shape;13402;p9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90"/>
          <p:cNvGrpSpPr/>
          <p:nvPr/>
        </p:nvGrpSpPr>
        <p:grpSpPr>
          <a:xfrm>
            <a:off x="3990517" y="3173173"/>
            <a:ext cx="279559" cy="363402"/>
            <a:chOff x="3990517" y="3354173"/>
            <a:chExt cx="279559" cy="363402"/>
          </a:xfrm>
        </p:grpSpPr>
        <p:sp>
          <p:nvSpPr>
            <p:cNvPr id="13405" name="Google Shape;13405;p9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90"/>
          <p:cNvGrpSpPr/>
          <p:nvPr/>
        </p:nvGrpSpPr>
        <p:grpSpPr>
          <a:xfrm>
            <a:off x="3497847" y="3236374"/>
            <a:ext cx="379680" cy="237606"/>
            <a:chOff x="3497847" y="3417374"/>
            <a:chExt cx="379680" cy="237606"/>
          </a:xfrm>
        </p:grpSpPr>
        <p:sp>
          <p:nvSpPr>
            <p:cNvPr id="13409" name="Google Shape;13409;p9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90"/>
          <p:cNvGrpSpPr/>
          <p:nvPr/>
        </p:nvGrpSpPr>
        <p:grpSpPr>
          <a:xfrm>
            <a:off x="2612597" y="3186075"/>
            <a:ext cx="376271" cy="337982"/>
            <a:chOff x="2612597" y="3367075"/>
            <a:chExt cx="376271" cy="337982"/>
          </a:xfrm>
        </p:grpSpPr>
        <p:sp>
          <p:nvSpPr>
            <p:cNvPr id="13414" name="Google Shape;13414;p9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6" name="Google Shape;13416;p90"/>
          <p:cNvGrpSpPr/>
          <p:nvPr/>
        </p:nvGrpSpPr>
        <p:grpSpPr>
          <a:xfrm>
            <a:off x="3071914" y="3183431"/>
            <a:ext cx="343652" cy="342505"/>
            <a:chOff x="3071914" y="3364431"/>
            <a:chExt cx="343652" cy="342505"/>
          </a:xfrm>
        </p:grpSpPr>
        <p:sp>
          <p:nvSpPr>
            <p:cNvPr id="13417" name="Google Shape;13417;p9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90"/>
          <p:cNvGrpSpPr/>
          <p:nvPr/>
        </p:nvGrpSpPr>
        <p:grpSpPr>
          <a:xfrm>
            <a:off x="897141" y="3178875"/>
            <a:ext cx="257962" cy="352762"/>
            <a:chOff x="897141" y="3359875"/>
            <a:chExt cx="257962" cy="352762"/>
          </a:xfrm>
        </p:grpSpPr>
        <p:sp>
          <p:nvSpPr>
            <p:cNvPr id="13423" name="Google Shape;13423;p9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90"/>
          <p:cNvGrpSpPr/>
          <p:nvPr/>
        </p:nvGrpSpPr>
        <p:grpSpPr>
          <a:xfrm>
            <a:off x="1333682" y="3163330"/>
            <a:ext cx="271213" cy="383088"/>
            <a:chOff x="1333682" y="3344330"/>
            <a:chExt cx="271213" cy="383088"/>
          </a:xfrm>
        </p:grpSpPr>
        <p:sp>
          <p:nvSpPr>
            <p:cNvPr id="13432" name="Google Shape;13432;p9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90"/>
          <p:cNvGrpSpPr/>
          <p:nvPr/>
        </p:nvGrpSpPr>
        <p:grpSpPr>
          <a:xfrm>
            <a:off x="6664394" y="3165974"/>
            <a:ext cx="353113" cy="351998"/>
            <a:chOff x="6664394" y="3346974"/>
            <a:chExt cx="353113" cy="351998"/>
          </a:xfrm>
        </p:grpSpPr>
        <p:sp>
          <p:nvSpPr>
            <p:cNvPr id="13444" name="Google Shape;13444;p9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90"/>
          <p:cNvGrpSpPr/>
          <p:nvPr/>
        </p:nvGrpSpPr>
        <p:grpSpPr>
          <a:xfrm>
            <a:off x="849741" y="1778307"/>
            <a:ext cx="399398" cy="375443"/>
            <a:chOff x="849741" y="1959307"/>
            <a:chExt cx="399398" cy="375443"/>
          </a:xfrm>
        </p:grpSpPr>
        <p:sp>
          <p:nvSpPr>
            <p:cNvPr id="13450" name="Google Shape;13450;p9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2" name="Google Shape;13452;p90"/>
          <p:cNvGrpSpPr/>
          <p:nvPr/>
        </p:nvGrpSpPr>
        <p:grpSpPr>
          <a:xfrm>
            <a:off x="1284212" y="1782766"/>
            <a:ext cx="379489" cy="366046"/>
            <a:chOff x="1284212" y="1963766"/>
            <a:chExt cx="379489" cy="366046"/>
          </a:xfrm>
        </p:grpSpPr>
        <p:sp>
          <p:nvSpPr>
            <p:cNvPr id="13453" name="Google Shape;13453;p9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90"/>
          <p:cNvGrpSpPr/>
          <p:nvPr/>
        </p:nvGrpSpPr>
        <p:grpSpPr>
          <a:xfrm>
            <a:off x="3037766" y="1788564"/>
            <a:ext cx="370219" cy="354928"/>
            <a:chOff x="3037766" y="1969564"/>
            <a:chExt cx="370219" cy="354928"/>
          </a:xfrm>
        </p:grpSpPr>
        <p:sp>
          <p:nvSpPr>
            <p:cNvPr id="13456" name="Google Shape;13456;p9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90"/>
          <p:cNvGrpSpPr/>
          <p:nvPr/>
        </p:nvGrpSpPr>
        <p:grpSpPr>
          <a:xfrm>
            <a:off x="3982553" y="1790730"/>
            <a:ext cx="304566" cy="350501"/>
            <a:chOff x="3982553" y="1971730"/>
            <a:chExt cx="304566" cy="350501"/>
          </a:xfrm>
        </p:grpSpPr>
        <p:sp>
          <p:nvSpPr>
            <p:cNvPr id="13461" name="Google Shape;13461;p9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90"/>
          <p:cNvGrpSpPr/>
          <p:nvPr/>
        </p:nvGrpSpPr>
        <p:grpSpPr>
          <a:xfrm>
            <a:off x="2567841" y="1813124"/>
            <a:ext cx="399812" cy="306477"/>
            <a:chOff x="2567841" y="1994124"/>
            <a:chExt cx="399812" cy="306477"/>
          </a:xfrm>
        </p:grpSpPr>
        <p:sp>
          <p:nvSpPr>
            <p:cNvPr id="13464" name="Google Shape;13464;p9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90"/>
          <p:cNvGrpSpPr/>
          <p:nvPr/>
        </p:nvGrpSpPr>
        <p:grpSpPr>
          <a:xfrm>
            <a:off x="2212084" y="1779358"/>
            <a:ext cx="324698" cy="372863"/>
            <a:chOff x="2212084" y="1960358"/>
            <a:chExt cx="324698" cy="372863"/>
          </a:xfrm>
        </p:grpSpPr>
        <p:sp>
          <p:nvSpPr>
            <p:cNvPr id="13468" name="Google Shape;13468;p9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90"/>
          <p:cNvGrpSpPr/>
          <p:nvPr/>
        </p:nvGrpSpPr>
        <p:grpSpPr>
          <a:xfrm>
            <a:off x="1805901" y="1779358"/>
            <a:ext cx="284847" cy="373627"/>
            <a:chOff x="1805901" y="1960358"/>
            <a:chExt cx="284847" cy="373627"/>
          </a:xfrm>
        </p:grpSpPr>
        <p:sp>
          <p:nvSpPr>
            <p:cNvPr id="13472" name="Google Shape;13472;p9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4" name="Google Shape;13474;p9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7" name="Google Shape;13477;p90"/>
          <p:cNvGrpSpPr/>
          <p:nvPr/>
        </p:nvGrpSpPr>
        <p:grpSpPr>
          <a:xfrm>
            <a:off x="6656812" y="1848388"/>
            <a:ext cx="368690" cy="245793"/>
            <a:chOff x="6656812" y="2029388"/>
            <a:chExt cx="368690" cy="245793"/>
          </a:xfrm>
        </p:grpSpPr>
        <p:sp>
          <p:nvSpPr>
            <p:cNvPr id="13478" name="Google Shape;13478;p9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90"/>
          <p:cNvGrpSpPr/>
          <p:nvPr/>
        </p:nvGrpSpPr>
        <p:grpSpPr>
          <a:xfrm>
            <a:off x="4869651" y="1831218"/>
            <a:ext cx="376654" cy="281566"/>
            <a:chOff x="4869651" y="2012218"/>
            <a:chExt cx="376654" cy="281566"/>
          </a:xfrm>
        </p:grpSpPr>
        <p:sp>
          <p:nvSpPr>
            <p:cNvPr id="13489" name="Google Shape;13489;p9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90"/>
          <p:cNvGrpSpPr/>
          <p:nvPr/>
        </p:nvGrpSpPr>
        <p:grpSpPr>
          <a:xfrm>
            <a:off x="5306224" y="1831313"/>
            <a:ext cx="367925" cy="281694"/>
            <a:chOff x="5306224" y="2012313"/>
            <a:chExt cx="367925" cy="281694"/>
          </a:xfrm>
        </p:grpSpPr>
        <p:sp>
          <p:nvSpPr>
            <p:cNvPr id="13494" name="Google Shape;13494;p9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9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7" name="Google Shape;13497;p90"/>
          <p:cNvGrpSpPr/>
          <p:nvPr/>
        </p:nvGrpSpPr>
        <p:grpSpPr>
          <a:xfrm>
            <a:off x="6195998" y="1802102"/>
            <a:ext cx="368308" cy="338746"/>
            <a:chOff x="6195998" y="1983102"/>
            <a:chExt cx="368308" cy="338746"/>
          </a:xfrm>
        </p:grpSpPr>
        <p:sp>
          <p:nvSpPr>
            <p:cNvPr id="13498" name="Google Shape;13498;p9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90"/>
          <p:cNvGrpSpPr/>
          <p:nvPr/>
        </p:nvGrpSpPr>
        <p:grpSpPr>
          <a:xfrm>
            <a:off x="7542031" y="1830835"/>
            <a:ext cx="369072" cy="280037"/>
            <a:chOff x="7542031" y="2011835"/>
            <a:chExt cx="369072" cy="280037"/>
          </a:xfrm>
        </p:grpSpPr>
        <p:sp>
          <p:nvSpPr>
            <p:cNvPr id="13502" name="Google Shape;13502;p9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90"/>
          <p:cNvGrpSpPr/>
          <p:nvPr/>
        </p:nvGrpSpPr>
        <p:grpSpPr>
          <a:xfrm>
            <a:off x="8010427" y="3167503"/>
            <a:ext cx="278795" cy="351615"/>
            <a:chOff x="8010427" y="3348503"/>
            <a:chExt cx="278795" cy="351615"/>
          </a:xfrm>
        </p:grpSpPr>
        <p:sp>
          <p:nvSpPr>
            <p:cNvPr id="13512" name="Google Shape;13512;p9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9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90"/>
          <p:cNvGrpSpPr/>
          <p:nvPr/>
        </p:nvGrpSpPr>
        <p:grpSpPr>
          <a:xfrm>
            <a:off x="7141900" y="3168204"/>
            <a:ext cx="281057" cy="351010"/>
            <a:chOff x="7141900" y="3349204"/>
            <a:chExt cx="281057" cy="351010"/>
          </a:xfrm>
        </p:grpSpPr>
        <p:sp>
          <p:nvSpPr>
            <p:cNvPr id="13518" name="Google Shape;13518;p9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90"/>
          <p:cNvGrpSpPr/>
          <p:nvPr/>
        </p:nvGrpSpPr>
        <p:grpSpPr>
          <a:xfrm>
            <a:off x="5314188" y="3169032"/>
            <a:ext cx="363752" cy="353113"/>
            <a:chOff x="5314188" y="3350032"/>
            <a:chExt cx="363752" cy="353113"/>
          </a:xfrm>
        </p:grpSpPr>
        <p:sp>
          <p:nvSpPr>
            <p:cNvPr id="13522" name="Google Shape;13522;p9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90"/>
          <p:cNvGrpSpPr/>
          <p:nvPr/>
        </p:nvGrpSpPr>
        <p:grpSpPr>
          <a:xfrm>
            <a:off x="5829984" y="3169032"/>
            <a:ext cx="220755" cy="352348"/>
            <a:chOff x="5829984" y="3350032"/>
            <a:chExt cx="220755" cy="352348"/>
          </a:xfrm>
        </p:grpSpPr>
        <p:sp>
          <p:nvSpPr>
            <p:cNvPr id="13525" name="Google Shape;13525;p9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90"/>
          <p:cNvGrpSpPr/>
          <p:nvPr/>
        </p:nvGrpSpPr>
        <p:grpSpPr>
          <a:xfrm>
            <a:off x="4882170" y="3168841"/>
            <a:ext cx="358464" cy="352316"/>
            <a:chOff x="4882170" y="3349841"/>
            <a:chExt cx="358464" cy="352316"/>
          </a:xfrm>
        </p:grpSpPr>
        <p:sp>
          <p:nvSpPr>
            <p:cNvPr id="13530" name="Google Shape;13530;p9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2" name="Google Shape;13532;p9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4" name="Google Shape;13534;p90"/>
          <p:cNvGrpSpPr/>
          <p:nvPr/>
        </p:nvGrpSpPr>
        <p:grpSpPr>
          <a:xfrm>
            <a:off x="3044965" y="2254220"/>
            <a:ext cx="400194" cy="324316"/>
            <a:chOff x="3044965" y="2435220"/>
            <a:chExt cx="400194" cy="324316"/>
          </a:xfrm>
        </p:grpSpPr>
        <p:sp>
          <p:nvSpPr>
            <p:cNvPr id="13535" name="Google Shape;13535;p9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90"/>
          <p:cNvGrpSpPr/>
          <p:nvPr/>
        </p:nvGrpSpPr>
        <p:grpSpPr>
          <a:xfrm>
            <a:off x="6203579" y="3167981"/>
            <a:ext cx="351615" cy="350373"/>
            <a:chOff x="6203579" y="3348981"/>
            <a:chExt cx="351615" cy="350373"/>
          </a:xfrm>
        </p:grpSpPr>
        <p:sp>
          <p:nvSpPr>
            <p:cNvPr id="13539" name="Google Shape;13539;p9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90"/>
          <p:cNvGrpSpPr/>
          <p:nvPr/>
        </p:nvGrpSpPr>
        <p:grpSpPr>
          <a:xfrm>
            <a:off x="4878379" y="2292892"/>
            <a:ext cx="367161" cy="287523"/>
            <a:chOff x="4878379" y="2473892"/>
            <a:chExt cx="367161" cy="287523"/>
          </a:xfrm>
        </p:grpSpPr>
        <p:sp>
          <p:nvSpPr>
            <p:cNvPr id="13545" name="Google Shape;13545;p9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90"/>
          <p:cNvGrpSpPr/>
          <p:nvPr/>
        </p:nvGrpSpPr>
        <p:grpSpPr>
          <a:xfrm>
            <a:off x="1325719" y="2706689"/>
            <a:ext cx="290581" cy="372481"/>
            <a:chOff x="1325719" y="2887689"/>
            <a:chExt cx="290581" cy="372481"/>
          </a:xfrm>
        </p:grpSpPr>
        <p:sp>
          <p:nvSpPr>
            <p:cNvPr id="13551" name="Google Shape;13551;p9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3" name="Google Shape;13553;p9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4" name="Google Shape;13554;p90"/>
          <p:cNvGrpSpPr/>
          <p:nvPr/>
        </p:nvGrpSpPr>
        <p:grpSpPr>
          <a:xfrm>
            <a:off x="3510335" y="2711499"/>
            <a:ext cx="360726" cy="361204"/>
            <a:chOff x="3510335" y="2892499"/>
            <a:chExt cx="360726" cy="361204"/>
          </a:xfrm>
        </p:grpSpPr>
        <p:sp>
          <p:nvSpPr>
            <p:cNvPr id="13555" name="Google Shape;13555;p9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90"/>
          <p:cNvGrpSpPr/>
          <p:nvPr/>
        </p:nvGrpSpPr>
        <p:grpSpPr>
          <a:xfrm>
            <a:off x="3086313" y="2696049"/>
            <a:ext cx="320143" cy="392581"/>
            <a:chOff x="3086313" y="2877049"/>
            <a:chExt cx="320143" cy="392581"/>
          </a:xfrm>
        </p:grpSpPr>
        <p:sp>
          <p:nvSpPr>
            <p:cNvPr id="13561" name="Google Shape;13561;p9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3" name="Google Shape;13573;p9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4" name="Google Shape;13574;p90"/>
          <p:cNvGrpSpPr/>
          <p:nvPr/>
        </p:nvGrpSpPr>
        <p:grpSpPr>
          <a:xfrm>
            <a:off x="861113" y="2704746"/>
            <a:ext cx="333809" cy="373277"/>
            <a:chOff x="861113" y="2885746"/>
            <a:chExt cx="333809" cy="373277"/>
          </a:xfrm>
        </p:grpSpPr>
        <p:sp>
          <p:nvSpPr>
            <p:cNvPr id="13575" name="Google Shape;13575;p9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8" name="Google Shape;13578;p9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0" name="Google Shape;13580;p90"/>
          <p:cNvGrpSpPr/>
          <p:nvPr/>
        </p:nvGrpSpPr>
        <p:grpSpPr>
          <a:xfrm>
            <a:off x="1297654" y="1323481"/>
            <a:ext cx="349354" cy="362223"/>
            <a:chOff x="1297654" y="1504481"/>
            <a:chExt cx="349354" cy="362223"/>
          </a:xfrm>
        </p:grpSpPr>
        <p:sp>
          <p:nvSpPr>
            <p:cNvPr id="13581" name="Google Shape;13581;p9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4" name="Google Shape;13584;p9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5" name="Google Shape;13585;p90"/>
          <p:cNvGrpSpPr/>
          <p:nvPr/>
        </p:nvGrpSpPr>
        <p:grpSpPr>
          <a:xfrm>
            <a:off x="852385" y="1329916"/>
            <a:ext cx="353145" cy="351998"/>
            <a:chOff x="852385" y="1510916"/>
            <a:chExt cx="353145" cy="351998"/>
          </a:xfrm>
        </p:grpSpPr>
        <p:sp>
          <p:nvSpPr>
            <p:cNvPr id="13586" name="Google Shape;13586;p9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90"/>
          <p:cNvGrpSpPr/>
          <p:nvPr/>
        </p:nvGrpSpPr>
        <p:grpSpPr>
          <a:xfrm>
            <a:off x="1745217" y="1334471"/>
            <a:ext cx="343269" cy="342505"/>
            <a:chOff x="1745217" y="1515471"/>
            <a:chExt cx="343269" cy="342505"/>
          </a:xfrm>
        </p:grpSpPr>
        <p:sp>
          <p:nvSpPr>
            <p:cNvPr id="13590" name="Google Shape;13590;p9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4" name="Google Shape;13594;p9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5" name="Google Shape;13595;p90"/>
          <p:cNvGrpSpPr/>
          <p:nvPr/>
        </p:nvGrpSpPr>
        <p:grpSpPr>
          <a:xfrm>
            <a:off x="3042703" y="1348137"/>
            <a:ext cx="411535" cy="315587"/>
            <a:chOff x="3042703" y="1529137"/>
            <a:chExt cx="411535" cy="315587"/>
          </a:xfrm>
        </p:grpSpPr>
        <p:sp>
          <p:nvSpPr>
            <p:cNvPr id="13596" name="Google Shape;13596;p9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90"/>
          <p:cNvGrpSpPr/>
          <p:nvPr/>
        </p:nvGrpSpPr>
        <p:grpSpPr>
          <a:xfrm>
            <a:off x="2629289" y="1363682"/>
            <a:ext cx="350501" cy="284497"/>
            <a:chOff x="2629289" y="1544682"/>
            <a:chExt cx="350501" cy="284497"/>
          </a:xfrm>
        </p:grpSpPr>
        <p:sp>
          <p:nvSpPr>
            <p:cNvPr id="13607" name="Google Shape;13607;p9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90"/>
          <p:cNvGrpSpPr/>
          <p:nvPr/>
        </p:nvGrpSpPr>
        <p:grpSpPr>
          <a:xfrm>
            <a:off x="5305077" y="1321633"/>
            <a:ext cx="367893" cy="365218"/>
            <a:chOff x="5305077" y="1502633"/>
            <a:chExt cx="367893" cy="365218"/>
          </a:xfrm>
        </p:grpSpPr>
        <p:sp>
          <p:nvSpPr>
            <p:cNvPr id="13613" name="Google Shape;13613;p9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90"/>
          <p:cNvGrpSpPr/>
          <p:nvPr/>
        </p:nvGrpSpPr>
        <p:grpSpPr>
          <a:xfrm>
            <a:off x="7100170" y="1319117"/>
            <a:ext cx="368308" cy="367033"/>
            <a:chOff x="7100170" y="1500117"/>
            <a:chExt cx="368308" cy="367033"/>
          </a:xfrm>
        </p:grpSpPr>
        <p:sp>
          <p:nvSpPr>
            <p:cNvPr id="13616" name="Google Shape;13616;p9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9" name="Google Shape;13629;p9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0" name="Google Shape;13630;p90"/>
          <p:cNvGrpSpPr/>
          <p:nvPr/>
        </p:nvGrpSpPr>
        <p:grpSpPr>
          <a:xfrm>
            <a:off x="6649231" y="1319021"/>
            <a:ext cx="390287" cy="367065"/>
            <a:chOff x="6649231" y="1500021"/>
            <a:chExt cx="390287" cy="367065"/>
          </a:xfrm>
        </p:grpSpPr>
        <p:sp>
          <p:nvSpPr>
            <p:cNvPr id="13631" name="Google Shape;13631;p9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90"/>
          <p:cNvGrpSpPr/>
          <p:nvPr/>
        </p:nvGrpSpPr>
        <p:grpSpPr>
          <a:xfrm>
            <a:off x="5746938" y="1362503"/>
            <a:ext cx="387261" cy="280356"/>
            <a:chOff x="5746938" y="1543503"/>
            <a:chExt cx="387261" cy="280356"/>
          </a:xfrm>
        </p:grpSpPr>
        <p:sp>
          <p:nvSpPr>
            <p:cNvPr id="13644" name="Google Shape;13644;p9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90"/>
          <p:cNvGrpSpPr/>
          <p:nvPr/>
        </p:nvGrpSpPr>
        <p:grpSpPr>
          <a:xfrm>
            <a:off x="6196730" y="1344346"/>
            <a:ext cx="369072" cy="317467"/>
            <a:chOff x="6196730" y="1525346"/>
            <a:chExt cx="369072" cy="317467"/>
          </a:xfrm>
        </p:grpSpPr>
        <p:sp>
          <p:nvSpPr>
            <p:cNvPr id="13647" name="Google Shape;13647;p9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0" name="Google Shape;13650;p90"/>
          <p:cNvGrpSpPr/>
          <p:nvPr/>
        </p:nvGrpSpPr>
        <p:grpSpPr>
          <a:xfrm>
            <a:off x="4940592" y="1319690"/>
            <a:ext cx="246558" cy="367161"/>
            <a:chOff x="4940592" y="1500690"/>
            <a:chExt cx="246558" cy="367161"/>
          </a:xfrm>
        </p:grpSpPr>
        <p:sp>
          <p:nvSpPr>
            <p:cNvPr id="13651" name="Google Shape;13651;p9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90"/>
          <p:cNvGrpSpPr/>
          <p:nvPr/>
        </p:nvGrpSpPr>
        <p:grpSpPr>
          <a:xfrm>
            <a:off x="7964906" y="1318894"/>
            <a:ext cx="380858" cy="367575"/>
            <a:chOff x="7964906" y="1499894"/>
            <a:chExt cx="380858" cy="367575"/>
          </a:xfrm>
        </p:grpSpPr>
        <p:sp>
          <p:nvSpPr>
            <p:cNvPr id="13656" name="Google Shape;13656;p9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9" name="Google Shape;13659;p9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0" name="Google Shape;13660;p90"/>
          <p:cNvGrpSpPr/>
          <p:nvPr/>
        </p:nvGrpSpPr>
        <p:grpSpPr>
          <a:xfrm>
            <a:off x="8007400" y="2721278"/>
            <a:ext cx="285230" cy="355597"/>
            <a:chOff x="8007400" y="2902278"/>
            <a:chExt cx="285230" cy="355597"/>
          </a:xfrm>
        </p:grpSpPr>
        <p:sp>
          <p:nvSpPr>
            <p:cNvPr id="13661" name="Google Shape;13661;p9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90"/>
          <p:cNvGrpSpPr/>
          <p:nvPr/>
        </p:nvGrpSpPr>
        <p:grpSpPr>
          <a:xfrm>
            <a:off x="6219124" y="2721788"/>
            <a:ext cx="318231" cy="355470"/>
            <a:chOff x="6219124" y="2902788"/>
            <a:chExt cx="318231" cy="355470"/>
          </a:xfrm>
        </p:grpSpPr>
        <p:sp>
          <p:nvSpPr>
            <p:cNvPr id="13664" name="Google Shape;13664;p9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90"/>
          <p:cNvGrpSpPr/>
          <p:nvPr/>
        </p:nvGrpSpPr>
        <p:grpSpPr>
          <a:xfrm>
            <a:off x="4969421" y="2721852"/>
            <a:ext cx="185109" cy="355406"/>
            <a:chOff x="4969421" y="2902852"/>
            <a:chExt cx="185109" cy="355406"/>
          </a:xfrm>
        </p:grpSpPr>
        <p:sp>
          <p:nvSpPr>
            <p:cNvPr id="13668" name="Google Shape;13668;p9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4" name="Google Shape;13674;p9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6" name="Google Shape;13676;p90"/>
          <p:cNvGrpSpPr/>
          <p:nvPr/>
        </p:nvGrpSpPr>
        <p:grpSpPr>
          <a:xfrm>
            <a:off x="6685259" y="2721852"/>
            <a:ext cx="311414" cy="355406"/>
            <a:chOff x="6685259" y="2902852"/>
            <a:chExt cx="311414" cy="355406"/>
          </a:xfrm>
        </p:grpSpPr>
        <p:sp>
          <p:nvSpPr>
            <p:cNvPr id="13677" name="Google Shape;13677;p9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90"/>
          <p:cNvGrpSpPr/>
          <p:nvPr/>
        </p:nvGrpSpPr>
        <p:grpSpPr>
          <a:xfrm>
            <a:off x="5309250" y="2722170"/>
            <a:ext cx="359579" cy="355852"/>
            <a:chOff x="5309250" y="2903170"/>
            <a:chExt cx="359579" cy="355852"/>
          </a:xfrm>
        </p:grpSpPr>
        <p:sp>
          <p:nvSpPr>
            <p:cNvPr id="13681" name="Google Shape;13681;p9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90"/>
          <p:cNvGrpSpPr/>
          <p:nvPr/>
        </p:nvGrpSpPr>
        <p:grpSpPr>
          <a:xfrm>
            <a:off x="2199565" y="2240172"/>
            <a:ext cx="312179" cy="353431"/>
            <a:chOff x="2199565" y="2421172"/>
            <a:chExt cx="312179" cy="353431"/>
          </a:xfrm>
        </p:grpSpPr>
        <p:sp>
          <p:nvSpPr>
            <p:cNvPr id="13685" name="Google Shape;13685;p9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90"/>
          <p:cNvGrpSpPr/>
          <p:nvPr/>
        </p:nvGrpSpPr>
        <p:grpSpPr>
          <a:xfrm>
            <a:off x="1750887" y="2244727"/>
            <a:ext cx="320143" cy="343269"/>
            <a:chOff x="1750887" y="2425727"/>
            <a:chExt cx="320143" cy="343269"/>
          </a:xfrm>
        </p:grpSpPr>
        <p:sp>
          <p:nvSpPr>
            <p:cNvPr id="13688" name="Google Shape;13688;p9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90"/>
          <p:cNvGrpSpPr/>
          <p:nvPr/>
        </p:nvGrpSpPr>
        <p:grpSpPr>
          <a:xfrm>
            <a:off x="1298037" y="2244727"/>
            <a:ext cx="338364" cy="342887"/>
            <a:chOff x="1298037" y="2425727"/>
            <a:chExt cx="338364" cy="342887"/>
          </a:xfrm>
        </p:grpSpPr>
        <p:sp>
          <p:nvSpPr>
            <p:cNvPr id="13691" name="Google Shape;13691;p9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5" name="Google Shape;13695;p9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6" name="Google Shape;13696;p90"/>
          <p:cNvGrpSpPr/>
          <p:nvPr/>
        </p:nvGrpSpPr>
        <p:grpSpPr>
          <a:xfrm>
            <a:off x="3974207" y="2248009"/>
            <a:ext cx="320143" cy="338491"/>
            <a:chOff x="3974207" y="2429009"/>
            <a:chExt cx="320143" cy="338491"/>
          </a:xfrm>
        </p:grpSpPr>
        <p:sp>
          <p:nvSpPr>
            <p:cNvPr id="13697" name="Google Shape;13697;p9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90"/>
          <p:cNvGrpSpPr/>
          <p:nvPr/>
        </p:nvGrpSpPr>
        <p:grpSpPr>
          <a:xfrm>
            <a:off x="2623237" y="2250047"/>
            <a:ext cx="355024" cy="332630"/>
            <a:chOff x="2623237" y="2431047"/>
            <a:chExt cx="355024" cy="332630"/>
          </a:xfrm>
        </p:grpSpPr>
        <p:sp>
          <p:nvSpPr>
            <p:cNvPr id="13700" name="Google Shape;13700;p9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90"/>
          <p:cNvGrpSpPr/>
          <p:nvPr/>
        </p:nvGrpSpPr>
        <p:grpSpPr>
          <a:xfrm>
            <a:off x="6657194" y="2253073"/>
            <a:ext cx="375507" cy="367925"/>
            <a:chOff x="6657194" y="2434073"/>
            <a:chExt cx="375507" cy="367925"/>
          </a:xfrm>
        </p:grpSpPr>
        <p:sp>
          <p:nvSpPr>
            <p:cNvPr id="13705" name="Google Shape;13705;p9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90"/>
          <p:cNvGrpSpPr/>
          <p:nvPr/>
        </p:nvGrpSpPr>
        <p:grpSpPr>
          <a:xfrm>
            <a:off x="7101317" y="2260655"/>
            <a:ext cx="367925" cy="352380"/>
            <a:chOff x="7101317" y="2441655"/>
            <a:chExt cx="367925" cy="352380"/>
          </a:xfrm>
        </p:grpSpPr>
        <p:sp>
          <p:nvSpPr>
            <p:cNvPr id="13709" name="Google Shape;13709;p9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90"/>
          <p:cNvGrpSpPr/>
          <p:nvPr/>
        </p:nvGrpSpPr>
        <p:grpSpPr>
          <a:xfrm>
            <a:off x="5756399" y="2253456"/>
            <a:ext cx="367925" cy="367161"/>
            <a:chOff x="5756399" y="2434456"/>
            <a:chExt cx="367925" cy="367161"/>
          </a:xfrm>
        </p:grpSpPr>
        <p:sp>
          <p:nvSpPr>
            <p:cNvPr id="13712" name="Google Shape;13712;p9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9" name="Google Shape;13719;p9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1" name="Google Shape;13721;p90"/>
          <p:cNvGrpSpPr/>
          <p:nvPr/>
        </p:nvGrpSpPr>
        <p:grpSpPr>
          <a:xfrm>
            <a:off x="7964906" y="2253073"/>
            <a:ext cx="373627" cy="367925"/>
            <a:chOff x="7964906" y="2434073"/>
            <a:chExt cx="373627" cy="367925"/>
          </a:xfrm>
        </p:grpSpPr>
        <p:sp>
          <p:nvSpPr>
            <p:cNvPr id="13722" name="Google Shape;13722;p9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90"/>
          <p:cNvGrpSpPr/>
          <p:nvPr/>
        </p:nvGrpSpPr>
        <p:grpSpPr>
          <a:xfrm>
            <a:off x="6194086" y="2256737"/>
            <a:ext cx="369837" cy="360471"/>
            <a:chOff x="6194086" y="2437737"/>
            <a:chExt cx="369837" cy="360471"/>
          </a:xfrm>
        </p:grpSpPr>
        <p:sp>
          <p:nvSpPr>
            <p:cNvPr id="13725" name="Google Shape;13725;p9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7" name="Google Shape;13727;p9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3728" name="Google Shape;13728;p9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32"/>
        <p:cNvGrpSpPr/>
        <p:nvPr/>
      </p:nvGrpSpPr>
      <p:grpSpPr>
        <a:xfrm>
          <a:off x="0" y="0"/>
          <a:ext cx="0" cy="0"/>
          <a:chOff x="0" y="0"/>
          <a:chExt cx="0" cy="0"/>
        </a:xfrm>
      </p:grpSpPr>
      <p:grpSp>
        <p:nvGrpSpPr>
          <p:cNvPr id="13733" name="Google Shape;13733;p91"/>
          <p:cNvGrpSpPr/>
          <p:nvPr/>
        </p:nvGrpSpPr>
        <p:grpSpPr>
          <a:xfrm>
            <a:off x="3122257" y="1334344"/>
            <a:ext cx="294850" cy="349434"/>
            <a:chOff x="3122257" y="1508594"/>
            <a:chExt cx="294850" cy="349434"/>
          </a:xfrm>
        </p:grpSpPr>
        <p:sp>
          <p:nvSpPr>
            <p:cNvPr id="13734" name="Google Shape;13734;p9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91"/>
          <p:cNvGrpSpPr/>
          <p:nvPr/>
        </p:nvGrpSpPr>
        <p:grpSpPr>
          <a:xfrm>
            <a:off x="910723" y="1333962"/>
            <a:ext cx="251660" cy="350166"/>
            <a:chOff x="910723" y="1508212"/>
            <a:chExt cx="251660" cy="350166"/>
          </a:xfrm>
        </p:grpSpPr>
        <p:sp>
          <p:nvSpPr>
            <p:cNvPr id="13740" name="Google Shape;13740;p9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91"/>
          <p:cNvGrpSpPr/>
          <p:nvPr/>
        </p:nvGrpSpPr>
        <p:grpSpPr>
          <a:xfrm>
            <a:off x="1308631" y="1333580"/>
            <a:ext cx="350166" cy="350198"/>
            <a:chOff x="1308631" y="1507830"/>
            <a:chExt cx="350166" cy="350198"/>
          </a:xfrm>
        </p:grpSpPr>
        <p:sp>
          <p:nvSpPr>
            <p:cNvPr id="13758" name="Google Shape;13758;p9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91"/>
          <p:cNvGrpSpPr/>
          <p:nvPr/>
        </p:nvGrpSpPr>
        <p:grpSpPr>
          <a:xfrm>
            <a:off x="1756921" y="1335489"/>
            <a:ext cx="345997" cy="345997"/>
            <a:chOff x="1756921" y="1509739"/>
            <a:chExt cx="345997" cy="345997"/>
          </a:xfrm>
        </p:grpSpPr>
        <p:sp>
          <p:nvSpPr>
            <p:cNvPr id="13763" name="Google Shape;13763;p9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91"/>
          <p:cNvGrpSpPr/>
          <p:nvPr/>
        </p:nvGrpSpPr>
        <p:grpSpPr>
          <a:xfrm>
            <a:off x="2216956" y="1336253"/>
            <a:ext cx="318721" cy="345615"/>
            <a:chOff x="2216956" y="1510503"/>
            <a:chExt cx="318721" cy="345615"/>
          </a:xfrm>
        </p:grpSpPr>
        <p:sp>
          <p:nvSpPr>
            <p:cNvPr id="13781" name="Google Shape;13781;p9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91"/>
          <p:cNvGrpSpPr/>
          <p:nvPr/>
        </p:nvGrpSpPr>
        <p:grpSpPr>
          <a:xfrm>
            <a:off x="3988156" y="1394211"/>
            <a:ext cx="349052" cy="230049"/>
            <a:chOff x="3988156" y="1568461"/>
            <a:chExt cx="349052" cy="230049"/>
          </a:xfrm>
        </p:grpSpPr>
        <p:sp>
          <p:nvSpPr>
            <p:cNvPr id="13787" name="Google Shape;13787;p9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91"/>
          <p:cNvGrpSpPr/>
          <p:nvPr/>
        </p:nvGrpSpPr>
        <p:grpSpPr>
          <a:xfrm>
            <a:off x="2633037" y="1325623"/>
            <a:ext cx="379002" cy="366112"/>
            <a:chOff x="2633037" y="1499873"/>
            <a:chExt cx="379002" cy="366112"/>
          </a:xfrm>
        </p:grpSpPr>
        <p:sp>
          <p:nvSpPr>
            <p:cNvPr id="13795" name="Google Shape;13795;p9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91"/>
          <p:cNvGrpSpPr/>
          <p:nvPr/>
        </p:nvGrpSpPr>
        <p:grpSpPr>
          <a:xfrm>
            <a:off x="6675256" y="1341919"/>
            <a:ext cx="327823" cy="357009"/>
            <a:chOff x="6675256" y="1516169"/>
            <a:chExt cx="327823" cy="357009"/>
          </a:xfrm>
        </p:grpSpPr>
        <p:sp>
          <p:nvSpPr>
            <p:cNvPr id="13802" name="Google Shape;13802;p9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1" name="Google Shape;13811;p91"/>
          <p:cNvGrpSpPr/>
          <p:nvPr/>
        </p:nvGrpSpPr>
        <p:grpSpPr>
          <a:xfrm>
            <a:off x="8020159" y="1342301"/>
            <a:ext cx="300897" cy="356627"/>
            <a:chOff x="8020159" y="1516551"/>
            <a:chExt cx="300897" cy="356627"/>
          </a:xfrm>
        </p:grpSpPr>
        <p:sp>
          <p:nvSpPr>
            <p:cNvPr id="13812" name="Google Shape;13812;p9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91"/>
          <p:cNvGrpSpPr/>
          <p:nvPr/>
        </p:nvGrpSpPr>
        <p:grpSpPr>
          <a:xfrm>
            <a:off x="5377363" y="1341919"/>
            <a:ext cx="257357" cy="356627"/>
            <a:chOff x="5377363" y="1516169"/>
            <a:chExt cx="257357" cy="356627"/>
          </a:xfrm>
        </p:grpSpPr>
        <p:sp>
          <p:nvSpPr>
            <p:cNvPr id="13818" name="Google Shape;13818;p9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91"/>
          <p:cNvGrpSpPr/>
          <p:nvPr/>
        </p:nvGrpSpPr>
        <p:grpSpPr>
          <a:xfrm>
            <a:off x="4880567" y="1361620"/>
            <a:ext cx="356245" cy="317607"/>
            <a:chOff x="4880567" y="1535870"/>
            <a:chExt cx="356245" cy="317607"/>
          </a:xfrm>
        </p:grpSpPr>
        <p:sp>
          <p:nvSpPr>
            <p:cNvPr id="13836" name="Google Shape;13836;p9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91"/>
          <p:cNvGrpSpPr/>
          <p:nvPr/>
        </p:nvGrpSpPr>
        <p:grpSpPr>
          <a:xfrm>
            <a:off x="5771483" y="1341537"/>
            <a:ext cx="357359" cy="357391"/>
            <a:chOff x="5771483" y="1515787"/>
            <a:chExt cx="357359" cy="357391"/>
          </a:xfrm>
        </p:grpSpPr>
        <p:sp>
          <p:nvSpPr>
            <p:cNvPr id="13842" name="Google Shape;13842;p9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91"/>
          <p:cNvGrpSpPr/>
          <p:nvPr/>
        </p:nvGrpSpPr>
        <p:grpSpPr>
          <a:xfrm>
            <a:off x="7121669" y="1359360"/>
            <a:ext cx="321362" cy="321362"/>
            <a:chOff x="7121669" y="1533610"/>
            <a:chExt cx="321362" cy="321362"/>
          </a:xfrm>
        </p:grpSpPr>
        <p:sp>
          <p:nvSpPr>
            <p:cNvPr id="13847" name="Google Shape;13847;p9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91"/>
          <p:cNvGrpSpPr/>
          <p:nvPr/>
        </p:nvGrpSpPr>
        <p:grpSpPr>
          <a:xfrm>
            <a:off x="7562766" y="1340614"/>
            <a:ext cx="327059" cy="360192"/>
            <a:chOff x="7562766" y="1514864"/>
            <a:chExt cx="327059" cy="360192"/>
          </a:xfrm>
        </p:grpSpPr>
        <p:sp>
          <p:nvSpPr>
            <p:cNvPr id="13852" name="Google Shape;13852;p9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91"/>
          <p:cNvGrpSpPr/>
          <p:nvPr/>
        </p:nvGrpSpPr>
        <p:grpSpPr>
          <a:xfrm>
            <a:off x="6221229" y="1324423"/>
            <a:ext cx="361636" cy="362183"/>
            <a:chOff x="6259175" y="1559008"/>
            <a:chExt cx="271743" cy="272093"/>
          </a:xfrm>
        </p:grpSpPr>
        <p:sp>
          <p:nvSpPr>
            <p:cNvPr id="13857" name="Google Shape;13857;p9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91"/>
          <p:cNvGrpSpPr/>
          <p:nvPr/>
        </p:nvGrpSpPr>
        <p:grpSpPr>
          <a:xfrm>
            <a:off x="6671087" y="1835054"/>
            <a:ext cx="332757" cy="281833"/>
            <a:chOff x="6671087" y="2009304"/>
            <a:chExt cx="332757" cy="281833"/>
          </a:xfrm>
        </p:grpSpPr>
        <p:sp>
          <p:nvSpPr>
            <p:cNvPr id="13875" name="Google Shape;13875;p9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7" name="Google Shape;13877;p9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8" name="Google Shape;13878;p91"/>
          <p:cNvGrpSpPr/>
          <p:nvPr/>
        </p:nvGrpSpPr>
        <p:grpSpPr>
          <a:xfrm>
            <a:off x="2201806" y="1802335"/>
            <a:ext cx="349784" cy="349434"/>
            <a:chOff x="2201806" y="1976585"/>
            <a:chExt cx="349784" cy="349434"/>
          </a:xfrm>
        </p:grpSpPr>
        <p:sp>
          <p:nvSpPr>
            <p:cNvPr id="13879" name="Google Shape;13879;p9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91"/>
          <p:cNvGrpSpPr/>
          <p:nvPr/>
        </p:nvGrpSpPr>
        <p:grpSpPr>
          <a:xfrm>
            <a:off x="3094217" y="1802335"/>
            <a:ext cx="350198" cy="350548"/>
            <a:chOff x="3094217" y="1976585"/>
            <a:chExt cx="350198" cy="350548"/>
          </a:xfrm>
        </p:grpSpPr>
        <p:sp>
          <p:nvSpPr>
            <p:cNvPr id="13884" name="Google Shape;13884;p9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9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8" name="Google Shape;13898;p91"/>
          <p:cNvGrpSpPr/>
          <p:nvPr/>
        </p:nvGrpSpPr>
        <p:grpSpPr>
          <a:xfrm>
            <a:off x="3979435" y="1802335"/>
            <a:ext cx="345265" cy="349848"/>
            <a:chOff x="3979435" y="1976585"/>
            <a:chExt cx="345265" cy="349848"/>
          </a:xfrm>
        </p:grpSpPr>
        <p:sp>
          <p:nvSpPr>
            <p:cNvPr id="13899" name="Google Shape;13899;p9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91"/>
          <p:cNvGrpSpPr/>
          <p:nvPr/>
        </p:nvGrpSpPr>
        <p:grpSpPr>
          <a:xfrm>
            <a:off x="3541011" y="1334344"/>
            <a:ext cx="350166" cy="349434"/>
            <a:chOff x="3541011" y="1508594"/>
            <a:chExt cx="350166" cy="349434"/>
          </a:xfrm>
        </p:grpSpPr>
        <p:sp>
          <p:nvSpPr>
            <p:cNvPr id="13917" name="Google Shape;13917;p9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0" name="Google Shape;13930;p91"/>
          <p:cNvGrpSpPr/>
          <p:nvPr/>
        </p:nvGrpSpPr>
        <p:grpSpPr>
          <a:xfrm>
            <a:off x="3576626" y="1801571"/>
            <a:ext cx="284251" cy="351694"/>
            <a:chOff x="3576626" y="1975821"/>
            <a:chExt cx="284251" cy="351694"/>
          </a:xfrm>
        </p:grpSpPr>
        <p:sp>
          <p:nvSpPr>
            <p:cNvPr id="13931" name="Google Shape;13931;p9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91"/>
          <p:cNvGrpSpPr/>
          <p:nvPr/>
        </p:nvGrpSpPr>
        <p:grpSpPr>
          <a:xfrm>
            <a:off x="2722090" y="2715912"/>
            <a:ext cx="238770" cy="371841"/>
            <a:chOff x="2722090" y="2890162"/>
            <a:chExt cx="238770" cy="371841"/>
          </a:xfrm>
        </p:grpSpPr>
        <p:sp>
          <p:nvSpPr>
            <p:cNvPr id="13935" name="Google Shape;13935;p9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8" name="Google Shape;13938;p9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9" name="Google Shape;13939;p91"/>
          <p:cNvGrpSpPr/>
          <p:nvPr/>
        </p:nvGrpSpPr>
        <p:grpSpPr>
          <a:xfrm>
            <a:off x="6216367" y="1795906"/>
            <a:ext cx="361147" cy="361147"/>
            <a:chOff x="6216367" y="1970156"/>
            <a:chExt cx="361147" cy="361147"/>
          </a:xfrm>
        </p:grpSpPr>
        <p:sp>
          <p:nvSpPr>
            <p:cNvPr id="13940" name="Google Shape;13940;p9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91"/>
          <p:cNvGrpSpPr/>
          <p:nvPr/>
        </p:nvGrpSpPr>
        <p:grpSpPr>
          <a:xfrm>
            <a:off x="1289311" y="2751972"/>
            <a:ext cx="408156" cy="299783"/>
            <a:chOff x="1289311" y="2926222"/>
            <a:chExt cx="408156" cy="299783"/>
          </a:xfrm>
        </p:grpSpPr>
        <p:sp>
          <p:nvSpPr>
            <p:cNvPr id="13945" name="Google Shape;13945;p9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91"/>
          <p:cNvGrpSpPr/>
          <p:nvPr/>
        </p:nvGrpSpPr>
        <p:grpSpPr>
          <a:xfrm>
            <a:off x="7978465" y="1795142"/>
            <a:ext cx="361147" cy="360797"/>
            <a:chOff x="7978465" y="1969392"/>
            <a:chExt cx="361147" cy="360797"/>
          </a:xfrm>
        </p:grpSpPr>
        <p:sp>
          <p:nvSpPr>
            <p:cNvPr id="13948" name="Google Shape;13948;p9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7" name="Google Shape;13957;p9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8" name="Google Shape;13958;p91"/>
          <p:cNvGrpSpPr/>
          <p:nvPr/>
        </p:nvGrpSpPr>
        <p:grpSpPr>
          <a:xfrm>
            <a:off x="854261" y="2734563"/>
            <a:ext cx="377474" cy="335748"/>
            <a:chOff x="854261" y="2908813"/>
            <a:chExt cx="377474" cy="335748"/>
          </a:xfrm>
        </p:grpSpPr>
        <p:sp>
          <p:nvSpPr>
            <p:cNvPr id="13959" name="Google Shape;13959;p9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91"/>
          <p:cNvGrpSpPr/>
          <p:nvPr/>
        </p:nvGrpSpPr>
        <p:grpSpPr>
          <a:xfrm>
            <a:off x="1749728" y="2720527"/>
            <a:ext cx="386927" cy="363438"/>
            <a:chOff x="1749728" y="2894777"/>
            <a:chExt cx="386927" cy="363438"/>
          </a:xfrm>
        </p:grpSpPr>
        <p:sp>
          <p:nvSpPr>
            <p:cNvPr id="13965" name="Google Shape;13965;p9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2" name="Google Shape;13972;p91"/>
          <p:cNvGrpSpPr/>
          <p:nvPr/>
        </p:nvGrpSpPr>
        <p:grpSpPr>
          <a:xfrm>
            <a:off x="7098912" y="1795142"/>
            <a:ext cx="359651" cy="361560"/>
            <a:chOff x="7098912" y="1969392"/>
            <a:chExt cx="359651" cy="361560"/>
          </a:xfrm>
        </p:grpSpPr>
        <p:sp>
          <p:nvSpPr>
            <p:cNvPr id="13973" name="Google Shape;13973;p9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6" name="Google Shape;13986;p9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7" name="Google Shape;13987;p91"/>
          <p:cNvGrpSpPr/>
          <p:nvPr/>
        </p:nvGrpSpPr>
        <p:grpSpPr>
          <a:xfrm>
            <a:off x="5352728" y="1815989"/>
            <a:ext cx="327091" cy="322508"/>
            <a:chOff x="5352728" y="1990239"/>
            <a:chExt cx="327091" cy="322508"/>
          </a:xfrm>
        </p:grpSpPr>
        <p:sp>
          <p:nvSpPr>
            <p:cNvPr id="13988" name="Google Shape;13988;p9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1" name="Google Shape;13991;p91"/>
          <p:cNvGrpSpPr/>
          <p:nvPr/>
        </p:nvGrpSpPr>
        <p:grpSpPr>
          <a:xfrm>
            <a:off x="7538896" y="1795906"/>
            <a:ext cx="361147" cy="361529"/>
            <a:chOff x="7538896" y="1970156"/>
            <a:chExt cx="361147" cy="361529"/>
          </a:xfrm>
        </p:grpSpPr>
        <p:sp>
          <p:nvSpPr>
            <p:cNvPr id="13992" name="Google Shape;13992;p9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91"/>
          <p:cNvGrpSpPr/>
          <p:nvPr/>
        </p:nvGrpSpPr>
        <p:grpSpPr>
          <a:xfrm>
            <a:off x="4896099" y="1796670"/>
            <a:ext cx="358155" cy="358123"/>
            <a:chOff x="4896099" y="1970920"/>
            <a:chExt cx="358155" cy="358123"/>
          </a:xfrm>
        </p:grpSpPr>
        <p:sp>
          <p:nvSpPr>
            <p:cNvPr id="13999" name="Google Shape;13999;p9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91"/>
          <p:cNvGrpSpPr/>
          <p:nvPr/>
        </p:nvGrpSpPr>
        <p:grpSpPr>
          <a:xfrm>
            <a:off x="4048787" y="2802769"/>
            <a:ext cx="283488" cy="198604"/>
            <a:chOff x="4048787" y="2977019"/>
            <a:chExt cx="283488" cy="198604"/>
          </a:xfrm>
        </p:grpSpPr>
        <p:sp>
          <p:nvSpPr>
            <p:cNvPr id="14003" name="Google Shape;14003;p9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91"/>
          <p:cNvGrpSpPr/>
          <p:nvPr/>
        </p:nvGrpSpPr>
        <p:grpSpPr>
          <a:xfrm>
            <a:off x="4054103" y="2255941"/>
            <a:ext cx="218687" cy="349052"/>
            <a:chOff x="4054103" y="2430191"/>
            <a:chExt cx="218687" cy="349052"/>
          </a:xfrm>
        </p:grpSpPr>
        <p:sp>
          <p:nvSpPr>
            <p:cNvPr id="14010" name="Google Shape;14010;p9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91"/>
          <p:cNvGrpSpPr/>
          <p:nvPr/>
        </p:nvGrpSpPr>
        <p:grpSpPr>
          <a:xfrm>
            <a:off x="2185128" y="2253299"/>
            <a:ext cx="382758" cy="356595"/>
            <a:chOff x="2185128" y="2427549"/>
            <a:chExt cx="382758" cy="356595"/>
          </a:xfrm>
        </p:grpSpPr>
        <p:sp>
          <p:nvSpPr>
            <p:cNvPr id="14013" name="Google Shape;14013;p9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91"/>
          <p:cNvGrpSpPr/>
          <p:nvPr/>
        </p:nvGrpSpPr>
        <p:grpSpPr>
          <a:xfrm>
            <a:off x="2656907" y="2265043"/>
            <a:ext cx="332757" cy="332343"/>
            <a:chOff x="2656907" y="2439293"/>
            <a:chExt cx="332757" cy="332343"/>
          </a:xfrm>
        </p:grpSpPr>
        <p:sp>
          <p:nvSpPr>
            <p:cNvPr id="14018" name="Google Shape;14018;p9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91"/>
          <p:cNvGrpSpPr/>
          <p:nvPr/>
        </p:nvGrpSpPr>
        <p:grpSpPr>
          <a:xfrm>
            <a:off x="1731523" y="2248366"/>
            <a:ext cx="399435" cy="365698"/>
            <a:chOff x="1731523" y="2422616"/>
            <a:chExt cx="399435" cy="365698"/>
          </a:xfrm>
        </p:grpSpPr>
        <p:sp>
          <p:nvSpPr>
            <p:cNvPr id="14026" name="Google Shape;14026;p9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91"/>
          <p:cNvGrpSpPr/>
          <p:nvPr/>
        </p:nvGrpSpPr>
        <p:grpSpPr>
          <a:xfrm>
            <a:off x="3097241" y="2259314"/>
            <a:ext cx="344883" cy="343387"/>
            <a:chOff x="3097241" y="2433564"/>
            <a:chExt cx="344883" cy="343387"/>
          </a:xfrm>
        </p:grpSpPr>
        <p:sp>
          <p:nvSpPr>
            <p:cNvPr id="14030" name="Google Shape;14030;p9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91"/>
          <p:cNvGrpSpPr/>
          <p:nvPr/>
        </p:nvGrpSpPr>
        <p:grpSpPr>
          <a:xfrm>
            <a:off x="1278299" y="2265043"/>
            <a:ext cx="410829" cy="332343"/>
            <a:chOff x="1278299" y="2439293"/>
            <a:chExt cx="410829" cy="332343"/>
          </a:xfrm>
        </p:grpSpPr>
        <p:sp>
          <p:nvSpPr>
            <p:cNvPr id="14040" name="Google Shape;14040;p9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8" name="Google Shape;14048;p91"/>
          <p:cNvGrpSpPr/>
          <p:nvPr/>
        </p:nvGrpSpPr>
        <p:grpSpPr>
          <a:xfrm>
            <a:off x="2661459" y="1840751"/>
            <a:ext cx="322508" cy="273494"/>
            <a:chOff x="2661459" y="2015001"/>
            <a:chExt cx="322508" cy="273494"/>
          </a:xfrm>
        </p:grpSpPr>
        <p:sp>
          <p:nvSpPr>
            <p:cNvPr id="14049" name="Google Shape;14049;p9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91"/>
          <p:cNvGrpSpPr/>
          <p:nvPr/>
        </p:nvGrpSpPr>
        <p:grpSpPr>
          <a:xfrm>
            <a:off x="870939" y="2265043"/>
            <a:ext cx="331993" cy="331993"/>
            <a:chOff x="870939" y="2439293"/>
            <a:chExt cx="331993" cy="331993"/>
          </a:xfrm>
        </p:grpSpPr>
        <p:sp>
          <p:nvSpPr>
            <p:cNvPr id="14052" name="Google Shape;14052;p9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8" name="Google Shape;14068;p91"/>
          <p:cNvGrpSpPr/>
          <p:nvPr/>
        </p:nvGrpSpPr>
        <p:grpSpPr>
          <a:xfrm>
            <a:off x="6644957" y="2282103"/>
            <a:ext cx="371395" cy="278904"/>
            <a:chOff x="6644957" y="2456353"/>
            <a:chExt cx="371395" cy="278904"/>
          </a:xfrm>
        </p:grpSpPr>
        <p:sp>
          <p:nvSpPr>
            <p:cNvPr id="14069" name="Google Shape;14069;p9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91"/>
          <p:cNvGrpSpPr/>
          <p:nvPr/>
        </p:nvGrpSpPr>
        <p:grpSpPr>
          <a:xfrm>
            <a:off x="5388757" y="2240409"/>
            <a:ext cx="260349" cy="362292"/>
            <a:chOff x="5388757" y="2414659"/>
            <a:chExt cx="260349" cy="362292"/>
          </a:xfrm>
        </p:grpSpPr>
        <p:sp>
          <p:nvSpPr>
            <p:cNvPr id="14075" name="Google Shape;14075;p9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91"/>
          <p:cNvGrpSpPr/>
          <p:nvPr/>
        </p:nvGrpSpPr>
        <p:grpSpPr>
          <a:xfrm>
            <a:off x="3567142" y="2731507"/>
            <a:ext cx="348288" cy="340331"/>
            <a:chOff x="3567142" y="2905757"/>
            <a:chExt cx="348288" cy="340331"/>
          </a:xfrm>
        </p:grpSpPr>
        <p:sp>
          <p:nvSpPr>
            <p:cNvPr id="14096" name="Google Shape;14096;p9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91"/>
          <p:cNvGrpSpPr/>
          <p:nvPr/>
        </p:nvGrpSpPr>
        <p:grpSpPr>
          <a:xfrm>
            <a:off x="870939" y="1801571"/>
            <a:ext cx="332375" cy="350071"/>
            <a:chOff x="870939" y="1975821"/>
            <a:chExt cx="332375" cy="350071"/>
          </a:xfrm>
        </p:grpSpPr>
        <p:sp>
          <p:nvSpPr>
            <p:cNvPr id="14102" name="Google Shape;14102;p9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91"/>
          <p:cNvGrpSpPr/>
          <p:nvPr/>
        </p:nvGrpSpPr>
        <p:grpSpPr>
          <a:xfrm>
            <a:off x="7967103" y="2240791"/>
            <a:ext cx="355863" cy="361911"/>
            <a:chOff x="7967103" y="2415041"/>
            <a:chExt cx="355863" cy="361911"/>
          </a:xfrm>
        </p:grpSpPr>
        <p:sp>
          <p:nvSpPr>
            <p:cNvPr id="14107" name="Google Shape;14107;p9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91"/>
          <p:cNvGrpSpPr/>
          <p:nvPr/>
        </p:nvGrpSpPr>
        <p:grpSpPr>
          <a:xfrm>
            <a:off x="7529411" y="2240409"/>
            <a:ext cx="355863" cy="362292"/>
            <a:chOff x="7529411" y="2414659"/>
            <a:chExt cx="355863" cy="362292"/>
          </a:xfrm>
        </p:grpSpPr>
        <p:sp>
          <p:nvSpPr>
            <p:cNvPr id="14119" name="Google Shape;14119;p9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91"/>
          <p:cNvGrpSpPr/>
          <p:nvPr/>
        </p:nvGrpSpPr>
        <p:grpSpPr>
          <a:xfrm>
            <a:off x="5733194" y="2257468"/>
            <a:ext cx="446826" cy="327059"/>
            <a:chOff x="5733194" y="2431718"/>
            <a:chExt cx="446826" cy="327059"/>
          </a:xfrm>
        </p:grpSpPr>
        <p:sp>
          <p:nvSpPr>
            <p:cNvPr id="14132" name="Google Shape;14132;p9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91"/>
          <p:cNvGrpSpPr/>
          <p:nvPr/>
        </p:nvGrpSpPr>
        <p:grpSpPr>
          <a:xfrm>
            <a:off x="4876780" y="2243814"/>
            <a:ext cx="407774" cy="356627"/>
            <a:chOff x="4876780" y="2418064"/>
            <a:chExt cx="407774" cy="356627"/>
          </a:xfrm>
        </p:grpSpPr>
        <p:sp>
          <p:nvSpPr>
            <p:cNvPr id="14136" name="Google Shape;14136;p9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4" name="Google Shape;14144;p91"/>
          <p:cNvGrpSpPr/>
          <p:nvPr/>
        </p:nvGrpSpPr>
        <p:grpSpPr>
          <a:xfrm>
            <a:off x="7070872" y="2236621"/>
            <a:ext cx="398321" cy="371013"/>
            <a:chOff x="7070872" y="2410871"/>
            <a:chExt cx="398321" cy="371013"/>
          </a:xfrm>
        </p:grpSpPr>
        <p:sp>
          <p:nvSpPr>
            <p:cNvPr id="14145" name="Google Shape;14145;p9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9" name="Google Shape;14149;p9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0" name="Google Shape;14150;p91"/>
          <p:cNvGrpSpPr/>
          <p:nvPr/>
        </p:nvGrpSpPr>
        <p:grpSpPr>
          <a:xfrm>
            <a:off x="5318259" y="2807861"/>
            <a:ext cx="371013" cy="220787"/>
            <a:chOff x="5318259" y="2982111"/>
            <a:chExt cx="371013" cy="220787"/>
          </a:xfrm>
        </p:grpSpPr>
        <p:sp>
          <p:nvSpPr>
            <p:cNvPr id="14151" name="Google Shape;14151;p9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91"/>
          <p:cNvGrpSpPr/>
          <p:nvPr/>
        </p:nvGrpSpPr>
        <p:grpSpPr>
          <a:xfrm>
            <a:off x="7073928" y="2731507"/>
            <a:ext cx="371395" cy="371809"/>
            <a:chOff x="7073928" y="2905757"/>
            <a:chExt cx="371395" cy="371809"/>
          </a:xfrm>
        </p:grpSpPr>
        <p:sp>
          <p:nvSpPr>
            <p:cNvPr id="14160" name="Google Shape;14160;p9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91"/>
          <p:cNvGrpSpPr/>
          <p:nvPr/>
        </p:nvGrpSpPr>
        <p:grpSpPr>
          <a:xfrm>
            <a:off x="6188327" y="2781158"/>
            <a:ext cx="371395" cy="272857"/>
            <a:chOff x="6188327" y="2955408"/>
            <a:chExt cx="371395" cy="272857"/>
          </a:xfrm>
        </p:grpSpPr>
        <p:sp>
          <p:nvSpPr>
            <p:cNvPr id="14164" name="Google Shape;14164;p9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91"/>
          <p:cNvGrpSpPr/>
          <p:nvPr/>
        </p:nvGrpSpPr>
        <p:grpSpPr>
          <a:xfrm>
            <a:off x="7521454" y="2731889"/>
            <a:ext cx="359651" cy="371013"/>
            <a:chOff x="7521454" y="2906139"/>
            <a:chExt cx="359651" cy="371013"/>
          </a:xfrm>
        </p:grpSpPr>
        <p:sp>
          <p:nvSpPr>
            <p:cNvPr id="14167" name="Google Shape;14167;p9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91"/>
          <p:cNvGrpSpPr/>
          <p:nvPr/>
        </p:nvGrpSpPr>
        <p:grpSpPr>
          <a:xfrm>
            <a:off x="5782845" y="2732271"/>
            <a:ext cx="301661" cy="371013"/>
            <a:chOff x="5782845" y="2906521"/>
            <a:chExt cx="301661" cy="371013"/>
          </a:xfrm>
        </p:grpSpPr>
        <p:sp>
          <p:nvSpPr>
            <p:cNvPr id="14173" name="Google Shape;14173;p9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91"/>
          <p:cNvGrpSpPr/>
          <p:nvPr/>
        </p:nvGrpSpPr>
        <p:grpSpPr>
          <a:xfrm>
            <a:off x="3539102" y="2253299"/>
            <a:ext cx="355099" cy="355481"/>
            <a:chOff x="3539102" y="2427549"/>
            <a:chExt cx="355099" cy="355481"/>
          </a:xfrm>
        </p:grpSpPr>
        <p:sp>
          <p:nvSpPr>
            <p:cNvPr id="14177" name="Google Shape;14177;p9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91"/>
          <p:cNvGrpSpPr/>
          <p:nvPr/>
        </p:nvGrpSpPr>
        <p:grpSpPr>
          <a:xfrm>
            <a:off x="6630539" y="2743252"/>
            <a:ext cx="371777" cy="349434"/>
            <a:chOff x="6630539" y="2917502"/>
            <a:chExt cx="371777" cy="349434"/>
          </a:xfrm>
        </p:grpSpPr>
        <p:sp>
          <p:nvSpPr>
            <p:cNvPr id="14180" name="Google Shape;14180;p9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91"/>
          <p:cNvGrpSpPr/>
          <p:nvPr/>
        </p:nvGrpSpPr>
        <p:grpSpPr>
          <a:xfrm>
            <a:off x="2171474" y="3194979"/>
            <a:ext cx="408156" cy="343737"/>
            <a:chOff x="2171474" y="3369229"/>
            <a:chExt cx="408156" cy="343737"/>
          </a:xfrm>
        </p:grpSpPr>
        <p:sp>
          <p:nvSpPr>
            <p:cNvPr id="14188" name="Google Shape;14188;p9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91"/>
          <p:cNvGrpSpPr/>
          <p:nvPr/>
        </p:nvGrpSpPr>
        <p:grpSpPr>
          <a:xfrm>
            <a:off x="4891198" y="2750858"/>
            <a:ext cx="334634" cy="334634"/>
            <a:chOff x="4891198" y="2925108"/>
            <a:chExt cx="334634" cy="334634"/>
          </a:xfrm>
        </p:grpSpPr>
        <p:sp>
          <p:nvSpPr>
            <p:cNvPr id="14193" name="Google Shape;14193;p9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91"/>
          <p:cNvGrpSpPr/>
          <p:nvPr/>
        </p:nvGrpSpPr>
        <p:grpSpPr>
          <a:xfrm>
            <a:off x="7976174" y="2750858"/>
            <a:ext cx="334666" cy="334634"/>
            <a:chOff x="7976174" y="2925108"/>
            <a:chExt cx="334666" cy="334634"/>
          </a:xfrm>
        </p:grpSpPr>
        <p:sp>
          <p:nvSpPr>
            <p:cNvPr id="14202" name="Google Shape;14202;p9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91"/>
          <p:cNvGrpSpPr/>
          <p:nvPr/>
        </p:nvGrpSpPr>
        <p:grpSpPr>
          <a:xfrm>
            <a:off x="3091957" y="3199881"/>
            <a:ext cx="354717" cy="332757"/>
            <a:chOff x="3091957" y="3374131"/>
            <a:chExt cx="354717" cy="332757"/>
          </a:xfrm>
        </p:grpSpPr>
        <p:sp>
          <p:nvSpPr>
            <p:cNvPr id="14212" name="Google Shape;14212;p9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8" name="Google Shape;14218;p91"/>
          <p:cNvGrpSpPr/>
          <p:nvPr/>
        </p:nvGrpSpPr>
        <p:grpSpPr>
          <a:xfrm>
            <a:off x="3988156" y="3205960"/>
            <a:ext cx="353954" cy="318880"/>
            <a:chOff x="3988156" y="3380210"/>
            <a:chExt cx="353954" cy="318880"/>
          </a:xfrm>
        </p:grpSpPr>
        <p:sp>
          <p:nvSpPr>
            <p:cNvPr id="14219" name="Google Shape;14219;p9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91"/>
          <p:cNvGrpSpPr/>
          <p:nvPr/>
        </p:nvGrpSpPr>
        <p:grpSpPr>
          <a:xfrm>
            <a:off x="3541011" y="3193070"/>
            <a:ext cx="348257" cy="346188"/>
            <a:chOff x="3541011" y="3367320"/>
            <a:chExt cx="348257" cy="346188"/>
          </a:xfrm>
        </p:grpSpPr>
        <p:sp>
          <p:nvSpPr>
            <p:cNvPr id="14225" name="Google Shape;14225;p9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91"/>
          <p:cNvGrpSpPr/>
          <p:nvPr/>
        </p:nvGrpSpPr>
        <p:grpSpPr>
          <a:xfrm>
            <a:off x="1314678" y="3183967"/>
            <a:ext cx="334666" cy="365348"/>
            <a:chOff x="1314678" y="3358217"/>
            <a:chExt cx="334666" cy="365348"/>
          </a:xfrm>
        </p:grpSpPr>
        <p:sp>
          <p:nvSpPr>
            <p:cNvPr id="14230" name="Google Shape;14230;p9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91"/>
          <p:cNvGrpSpPr/>
          <p:nvPr/>
        </p:nvGrpSpPr>
        <p:grpSpPr>
          <a:xfrm>
            <a:off x="1748582" y="3198385"/>
            <a:ext cx="359269" cy="335780"/>
            <a:chOff x="1748582" y="3372635"/>
            <a:chExt cx="359269" cy="335780"/>
          </a:xfrm>
        </p:grpSpPr>
        <p:sp>
          <p:nvSpPr>
            <p:cNvPr id="14236" name="Google Shape;14236;p9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7" name="Google Shape;14237;p91"/>
            <p:cNvGrpSpPr/>
            <p:nvPr/>
          </p:nvGrpSpPr>
          <p:grpSpPr>
            <a:xfrm>
              <a:off x="1748582" y="3372635"/>
              <a:ext cx="333520" cy="335780"/>
              <a:chOff x="1748582" y="3372635"/>
              <a:chExt cx="333520" cy="335780"/>
            </a:xfrm>
          </p:grpSpPr>
          <p:sp>
            <p:nvSpPr>
              <p:cNvPr id="14238" name="Google Shape;14238;p9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41" name="Google Shape;14241;p91"/>
          <p:cNvGrpSpPr/>
          <p:nvPr/>
        </p:nvGrpSpPr>
        <p:grpSpPr>
          <a:xfrm>
            <a:off x="2640993" y="3183585"/>
            <a:ext cx="365348" cy="364966"/>
            <a:chOff x="2640993" y="3357835"/>
            <a:chExt cx="365348" cy="364966"/>
          </a:xfrm>
        </p:grpSpPr>
        <p:sp>
          <p:nvSpPr>
            <p:cNvPr id="14242" name="Google Shape;14242;p9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91"/>
          <p:cNvGrpSpPr/>
          <p:nvPr/>
        </p:nvGrpSpPr>
        <p:grpSpPr>
          <a:xfrm>
            <a:off x="4886264" y="3191924"/>
            <a:ext cx="350548" cy="350198"/>
            <a:chOff x="4886264" y="3366174"/>
            <a:chExt cx="350548" cy="350198"/>
          </a:xfrm>
        </p:grpSpPr>
        <p:sp>
          <p:nvSpPr>
            <p:cNvPr id="14253" name="Google Shape;14253;p9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91"/>
          <p:cNvGrpSpPr/>
          <p:nvPr/>
        </p:nvGrpSpPr>
        <p:grpSpPr>
          <a:xfrm>
            <a:off x="5331913" y="3239697"/>
            <a:ext cx="347143" cy="254684"/>
            <a:chOff x="5331913" y="3413947"/>
            <a:chExt cx="347143" cy="254684"/>
          </a:xfrm>
        </p:grpSpPr>
        <p:sp>
          <p:nvSpPr>
            <p:cNvPr id="14267" name="Google Shape;14267;p9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91"/>
          <p:cNvGrpSpPr/>
          <p:nvPr/>
        </p:nvGrpSpPr>
        <p:grpSpPr>
          <a:xfrm>
            <a:off x="5776798" y="3235528"/>
            <a:ext cx="346379" cy="264518"/>
            <a:chOff x="5776798" y="3409778"/>
            <a:chExt cx="346379" cy="264518"/>
          </a:xfrm>
        </p:grpSpPr>
        <p:sp>
          <p:nvSpPr>
            <p:cNvPr id="14274" name="Google Shape;14274;p9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91"/>
          <p:cNvGrpSpPr/>
          <p:nvPr/>
        </p:nvGrpSpPr>
        <p:grpSpPr>
          <a:xfrm>
            <a:off x="7108015" y="3222255"/>
            <a:ext cx="344883" cy="290299"/>
            <a:chOff x="7108015" y="3396505"/>
            <a:chExt cx="344883" cy="290299"/>
          </a:xfrm>
        </p:grpSpPr>
        <p:sp>
          <p:nvSpPr>
            <p:cNvPr id="14281" name="Google Shape;14281;p9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91"/>
          <p:cNvGrpSpPr/>
          <p:nvPr/>
        </p:nvGrpSpPr>
        <p:grpSpPr>
          <a:xfrm>
            <a:off x="7551754" y="3216558"/>
            <a:ext cx="344883" cy="301311"/>
            <a:chOff x="7551754" y="3390808"/>
            <a:chExt cx="344883" cy="301311"/>
          </a:xfrm>
        </p:grpSpPr>
        <p:sp>
          <p:nvSpPr>
            <p:cNvPr id="14286" name="Google Shape;14286;p9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91"/>
          <p:cNvGrpSpPr/>
          <p:nvPr/>
        </p:nvGrpSpPr>
        <p:grpSpPr>
          <a:xfrm>
            <a:off x="6707084" y="3213153"/>
            <a:ext cx="261145" cy="308504"/>
            <a:chOff x="6707084" y="3387403"/>
            <a:chExt cx="261145" cy="308504"/>
          </a:xfrm>
        </p:grpSpPr>
        <p:sp>
          <p:nvSpPr>
            <p:cNvPr id="14298" name="Google Shape;14298;p9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91"/>
          <p:cNvGrpSpPr/>
          <p:nvPr/>
        </p:nvGrpSpPr>
        <p:grpSpPr>
          <a:xfrm>
            <a:off x="848978" y="4123387"/>
            <a:ext cx="377824" cy="324418"/>
            <a:chOff x="848978" y="4297637"/>
            <a:chExt cx="377824" cy="324418"/>
          </a:xfrm>
        </p:grpSpPr>
        <p:sp>
          <p:nvSpPr>
            <p:cNvPr id="14303" name="Google Shape;14303;p9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91"/>
          <p:cNvGrpSpPr/>
          <p:nvPr/>
        </p:nvGrpSpPr>
        <p:grpSpPr>
          <a:xfrm>
            <a:off x="1754279" y="4112343"/>
            <a:ext cx="351439" cy="345965"/>
            <a:chOff x="1754279" y="4286593"/>
            <a:chExt cx="351439" cy="345965"/>
          </a:xfrm>
        </p:grpSpPr>
        <p:sp>
          <p:nvSpPr>
            <p:cNvPr id="14306" name="Google Shape;14306;p9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91"/>
          <p:cNvGrpSpPr/>
          <p:nvPr/>
        </p:nvGrpSpPr>
        <p:grpSpPr>
          <a:xfrm>
            <a:off x="3996113" y="4116926"/>
            <a:ext cx="336512" cy="335048"/>
            <a:chOff x="3996113" y="4291176"/>
            <a:chExt cx="336512" cy="335048"/>
          </a:xfrm>
        </p:grpSpPr>
        <p:sp>
          <p:nvSpPr>
            <p:cNvPr id="14312" name="Google Shape;14312;p9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5" name="Google Shape;14315;p9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6" name="Google Shape;14316;p91"/>
          <p:cNvGrpSpPr/>
          <p:nvPr/>
        </p:nvGrpSpPr>
        <p:grpSpPr>
          <a:xfrm>
            <a:off x="2179081" y="4111261"/>
            <a:ext cx="397525" cy="348670"/>
            <a:chOff x="2179081" y="4285511"/>
            <a:chExt cx="397525" cy="348670"/>
          </a:xfrm>
        </p:grpSpPr>
        <p:sp>
          <p:nvSpPr>
            <p:cNvPr id="14317" name="Google Shape;14317;p9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91"/>
          <p:cNvGrpSpPr/>
          <p:nvPr/>
        </p:nvGrpSpPr>
        <p:grpSpPr>
          <a:xfrm>
            <a:off x="3584201" y="4120746"/>
            <a:ext cx="267574" cy="329415"/>
            <a:chOff x="3584201" y="4294996"/>
            <a:chExt cx="267574" cy="329415"/>
          </a:xfrm>
        </p:grpSpPr>
        <p:sp>
          <p:nvSpPr>
            <p:cNvPr id="14320" name="Google Shape;14320;p9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91"/>
          <p:cNvGrpSpPr/>
          <p:nvPr/>
        </p:nvGrpSpPr>
        <p:grpSpPr>
          <a:xfrm>
            <a:off x="3082855" y="4121478"/>
            <a:ext cx="375946" cy="327823"/>
            <a:chOff x="3082855" y="4295728"/>
            <a:chExt cx="375946" cy="327823"/>
          </a:xfrm>
        </p:grpSpPr>
        <p:sp>
          <p:nvSpPr>
            <p:cNvPr id="14325" name="Google Shape;14325;p9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91"/>
          <p:cNvGrpSpPr/>
          <p:nvPr/>
        </p:nvGrpSpPr>
        <p:grpSpPr>
          <a:xfrm>
            <a:off x="2749016" y="4116926"/>
            <a:ext cx="150831" cy="336926"/>
            <a:chOff x="2749016" y="4291176"/>
            <a:chExt cx="150831" cy="336926"/>
          </a:xfrm>
        </p:grpSpPr>
        <p:sp>
          <p:nvSpPr>
            <p:cNvPr id="14337" name="Google Shape;14337;p9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91"/>
          <p:cNvGrpSpPr/>
          <p:nvPr/>
        </p:nvGrpSpPr>
        <p:grpSpPr>
          <a:xfrm>
            <a:off x="7127716" y="4105182"/>
            <a:ext cx="248254" cy="361942"/>
            <a:chOff x="7127716" y="4279432"/>
            <a:chExt cx="248254" cy="361942"/>
          </a:xfrm>
        </p:grpSpPr>
        <p:sp>
          <p:nvSpPr>
            <p:cNvPr id="14342" name="Google Shape;14342;p9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91"/>
          <p:cNvGrpSpPr/>
          <p:nvPr/>
        </p:nvGrpSpPr>
        <p:grpSpPr>
          <a:xfrm>
            <a:off x="7565408" y="4105182"/>
            <a:ext cx="248255" cy="361942"/>
            <a:chOff x="7565408" y="4279432"/>
            <a:chExt cx="248255" cy="361942"/>
          </a:xfrm>
        </p:grpSpPr>
        <p:sp>
          <p:nvSpPr>
            <p:cNvPr id="14352" name="Google Shape;14352;p9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91"/>
          <p:cNvGrpSpPr/>
          <p:nvPr/>
        </p:nvGrpSpPr>
        <p:grpSpPr>
          <a:xfrm>
            <a:off x="6264109" y="4105182"/>
            <a:ext cx="225498" cy="361560"/>
            <a:chOff x="6264109" y="4279432"/>
            <a:chExt cx="225498" cy="361560"/>
          </a:xfrm>
        </p:grpSpPr>
        <p:sp>
          <p:nvSpPr>
            <p:cNvPr id="14361" name="Google Shape;14361;p9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3" name="Google Shape;14363;p91"/>
          <p:cNvGrpSpPr/>
          <p:nvPr/>
        </p:nvGrpSpPr>
        <p:grpSpPr>
          <a:xfrm>
            <a:off x="7929578" y="4110115"/>
            <a:ext cx="395266" cy="351312"/>
            <a:chOff x="7929578" y="4284365"/>
            <a:chExt cx="395266" cy="351312"/>
          </a:xfrm>
        </p:grpSpPr>
        <p:sp>
          <p:nvSpPr>
            <p:cNvPr id="14364" name="Google Shape;14364;p9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91"/>
          <p:cNvGrpSpPr/>
          <p:nvPr/>
        </p:nvGrpSpPr>
        <p:grpSpPr>
          <a:xfrm>
            <a:off x="6595502" y="4149527"/>
            <a:ext cx="426315" cy="332826"/>
            <a:chOff x="6639652" y="4323777"/>
            <a:chExt cx="426315" cy="332826"/>
          </a:xfrm>
        </p:grpSpPr>
        <p:sp>
          <p:nvSpPr>
            <p:cNvPr id="14369" name="Google Shape;14369;p9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91"/>
          <p:cNvGrpSpPr/>
          <p:nvPr/>
        </p:nvGrpSpPr>
        <p:grpSpPr>
          <a:xfrm>
            <a:off x="5357662" y="4123387"/>
            <a:ext cx="287275" cy="326296"/>
            <a:chOff x="5357662" y="4297637"/>
            <a:chExt cx="287275" cy="326296"/>
          </a:xfrm>
        </p:grpSpPr>
        <p:sp>
          <p:nvSpPr>
            <p:cNvPr id="14380" name="Google Shape;14380;p9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91"/>
          <p:cNvGrpSpPr/>
          <p:nvPr/>
        </p:nvGrpSpPr>
        <p:grpSpPr>
          <a:xfrm>
            <a:off x="5774124" y="4120300"/>
            <a:ext cx="331611" cy="331674"/>
            <a:chOff x="5774124" y="4294550"/>
            <a:chExt cx="331611" cy="331674"/>
          </a:xfrm>
        </p:grpSpPr>
        <p:sp>
          <p:nvSpPr>
            <p:cNvPr id="14386" name="Google Shape;14386;p9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91"/>
          <p:cNvGrpSpPr/>
          <p:nvPr/>
        </p:nvGrpSpPr>
        <p:grpSpPr>
          <a:xfrm>
            <a:off x="4890434" y="4113139"/>
            <a:ext cx="345997" cy="346029"/>
            <a:chOff x="4890434" y="4287389"/>
            <a:chExt cx="345997" cy="346029"/>
          </a:xfrm>
        </p:grpSpPr>
        <p:sp>
          <p:nvSpPr>
            <p:cNvPr id="14389" name="Google Shape;14389;p9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91"/>
          <p:cNvGrpSpPr/>
          <p:nvPr/>
        </p:nvGrpSpPr>
        <p:grpSpPr>
          <a:xfrm>
            <a:off x="2165809" y="3636809"/>
            <a:ext cx="422542" cy="342973"/>
            <a:chOff x="2165809" y="3811059"/>
            <a:chExt cx="422542" cy="342973"/>
          </a:xfrm>
        </p:grpSpPr>
        <p:sp>
          <p:nvSpPr>
            <p:cNvPr id="14397" name="Google Shape;14397;p9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5" name="Google Shape;14415;p9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6" name="Google Shape;14416;p91"/>
          <p:cNvGrpSpPr/>
          <p:nvPr/>
        </p:nvGrpSpPr>
        <p:grpSpPr>
          <a:xfrm>
            <a:off x="903530" y="3631875"/>
            <a:ext cx="264550" cy="353222"/>
            <a:chOff x="903530" y="3806125"/>
            <a:chExt cx="264550" cy="353222"/>
          </a:xfrm>
        </p:grpSpPr>
        <p:sp>
          <p:nvSpPr>
            <p:cNvPr id="14417" name="Google Shape;14417;p9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1" name="Google Shape;14421;p91"/>
          <p:cNvGrpSpPr/>
          <p:nvPr/>
        </p:nvGrpSpPr>
        <p:grpSpPr>
          <a:xfrm>
            <a:off x="850092" y="3178684"/>
            <a:ext cx="369517" cy="375660"/>
            <a:chOff x="850092" y="3352934"/>
            <a:chExt cx="369517" cy="375660"/>
          </a:xfrm>
        </p:grpSpPr>
        <p:sp>
          <p:nvSpPr>
            <p:cNvPr id="14422" name="Google Shape;14422;p9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7" name="Google Shape;14427;p91"/>
          <p:cNvGrpSpPr/>
          <p:nvPr/>
        </p:nvGrpSpPr>
        <p:grpSpPr>
          <a:xfrm>
            <a:off x="2611458" y="3642124"/>
            <a:ext cx="426329" cy="332375"/>
            <a:chOff x="2611458" y="3816374"/>
            <a:chExt cx="426329" cy="332375"/>
          </a:xfrm>
        </p:grpSpPr>
        <p:sp>
          <p:nvSpPr>
            <p:cNvPr id="14428" name="Google Shape;14428;p9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8" name="Google Shape;14438;p9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9" name="Google Shape;14439;p91"/>
          <p:cNvGrpSpPr/>
          <p:nvPr/>
        </p:nvGrpSpPr>
        <p:grpSpPr>
          <a:xfrm>
            <a:off x="4019984" y="3631143"/>
            <a:ext cx="293704" cy="353954"/>
            <a:chOff x="4019984" y="3805393"/>
            <a:chExt cx="293704" cy="353954"/>
          </a:xfrm>
        </p:grpSpPr>
        <p:sp>
          <p:nvSpPr>
            <p:cNvPr id="14440" name="Google Shape;14440;p9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91"/>
          <p:cNvGrpSpPr/>
          <p:nvPr/>
        </p:nvGrpSpPr>
        <p:grpSpPr>
          <a:xfrm>
            <a:off x="8006505" y="3215794"/>
            <a:ext cx="323654" cy="303189"/>
            <a:chOff x="8006505" y="3390044"/>
            <a:chExt cx="323654" cy="303189"/>
          </a:xfrm>
        </p:grpSpPr>
        <p:sp>
          <p:nvSpPr>
            <p:cNvPr id="14443" name="Google Shape;14443;p9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91"/>
          <p:cNvGrpSpPr/>
          <p:nvPr/>
        </p:nvGrpSpPr>
        <p:grpSpPr>
          <a:xfrm>
            <a:off x="1299146" y="3632257"/>
            <a:ext cx="367990" cy="351312"/>
            <a:chOff x="1299146" y="3806507"/>
            <a:chExt cx="367990" cy="351312"/>
          </a:xfrm>
        </p:grpSpPr>
        <p:sp>
          <p:nvSpPr>
            <p:cNvPr id="14450" name="Google Shape;14450;p9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2" name="Google Shape;14452;p9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3" name="Google Shape;14453;p91"/>
          <p:cNvGrpSpPr/>
          <p:nvPr/>
        </p:nvGrpSpPr>
        <p:grpSpPr>
          <a:xfrm>
            <a:off x="7550258" y="3658420"/>
            <a:ext cx="371395" cy="301279"/>
            <a:chOff x="7550258" y="3832670"/>
            <a:chExt cx="371395" cy="301279"/>
          </a:xfrm>
        </p:grpSpPr>
        <p:sp>
          <p:nvSpPr>
            <p:cNvPr id="14454" name="Google Shape;14454;p9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2" name="Google Shape;14472;p9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3" name="Google Shape;14473;p91"/>
          <p:cNvGrpSpPr/>
          <p:nvPr/>
        </p:nvGrpSpPr>
        <p:grpSpPr>
          <a:xfrm>
            <a:off x="6659725" y="3633785"/>
            <a:ext cx="367608" cy="350548"/>
            <a:chOff x="6659725" y="3808035"/>
            <a:chExt cx="367608" cy="350548"/>
          </a:xfrm>
        </p:grpSpPr>
        <p:sp>
          <p:nvSpPr>
            <p:cNvPr id="14474" name="Google Shape;14474;p9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91"/>
          <p:cNvGrpSpPr/>
          <p:nvPr/>
        </p:nvGrpSpPr>
        <p:grpSpPr>
          <a:xfrm>
            <a:off x="6219391" y="3642506"/>
            <a:ext cx="356627" cy="334252"/>
            <a:chOff x="6219391" y="3816756"/>
            <a:chExt cx="356627" cy="334252"/>
          </a:xfrm>
        </p:grpSpPr>
        <p:sp>
          <p:nvSpPr>
            <p:cNvPr id="14477" name="Google Shape;14477;p9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91"/>
          <p:cNvGrpSpPr/>
          <p:nvPr/>
        </p:nvGrpSpPr>
        <p:grpSpPr>
          <a:xfrm>
            <a:off x="5778676" y="3652722"/>
            <a:ext cx="349052" cy="313055"/>
            <a:chOff x="5778676" y="3826972"/>
            <a:chExt cx="349052" cy="313055"/>
          </a:xfrm>
        </p:grpSpPr>
        <p:sp>
          <p:nvSpPr>
            <p:cNvPr id="14482" name="Google Shape;14482;p9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7" name="Google Shape;14487;p91"/>
          <p:cNvGrpSpPr/>
          <p:nvPr/>
        </p:nvGrpSpPr>
        <p:grpSpPr>
          <a:xfrm>
            <a:off x="5355784" y="3660297"/>
            <a:ext cx="299019" cy="297905"/>
            <a:chOff x="5355784" y="3834547"/>
            <a:chExt cx="299019" cy="297905"/>
          </a:xfrm>
        </p:grpSpPr>
        <p:sp>
          <p:nvSpPr>
            <p:cNvPr id="14488" name="Google Shape;14488;p9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2" name="Google Shape;14492;p91"/>
          <p:cNvGrpSpPr/>
          <p:nvPr/>
        </p:nvGrpSpPr>
        <p:grpSpPr>
          <a:xfrm>
            <a:off x="8036455" y="3633021"/>
            <a:ext cx="292176" cy="353985"/>
            <a:chOff x="8036455" y="3807271"/>
            <a:chExt cx="292176" cy="353985"/>
          </a:xfrm>
        </p:grpSpPr>
        <p:sp>
          <p:nvSpPr>
            <p:cNvPr id="14493" name="Google Shape;14493;p9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5" name="Google Shape;14495;p9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4496" name="Google Shape;14496;p9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4497" name="Google Shape;14497;p91"/>
          <p:cNvGrpSpPr/>
          <p:nvPr/>
        </p:nvGrpSpPr>
        <p:grpSpPr>
          <a:xfrm>
            <a:off x="4874902" y="3634549"/>
            <a:ext cx="345615" cy="350835"/>
            <a:chOff x="4874902" y="3808799"/>
            <a:chExt cx="345615" cy="350835"/>
          </a:xfrm>
        </p:grpSpPr>
        <p:sp>
          <p:nvSpPr>
            <p:cNvPr id="14498" name="Google Shape;14498;p9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5" name="Google Shape;14515;p91"/>
          <p:cNvGrpSpPr/>
          <p:nvPr/>
        </p:nvGrpSpPr>
        <p:grpSpPr>
          <a:xfrm>
            <a:off x="3095745" y="3631143"/>
            <a:ext cx="352840" cy="354717"/>
            <a:chOff x="3095745" y="3805393"/>
            <a:chExt cx="352840" cy="354717"/>
          </a:xfrm>
        </p:grpSpPr>
        <p:sp>
          <p:nvSpPr>
            <p:cNvPr id="14516" name="Google Shape;14516;p9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4"/>
          <p:cNvSpPr txBox="1">
            <a:spLocks noGrp="1"/>
          </p:cNvSpPr>
          <p:nvPr>
            <p:ph type="title"/>
          </p:nvPr>
        </p:nvSpPr>
        <p:spPr>
          <a:xfrm>
            <a:off x="832337" y="726141"/>
            <a:ext cx="7573108" cy="6337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100" dirty="0"/>
              <a:t>Real-</a:t>
            </a:r>
            <a:r>
              <a:rPr lang="pl-PL" sz="3100" dirty="0" err="1"/>
              <a:t>world</a:t>
            </a:r>
            <a:r>
              <a:rPr lang="pl-PL" sz="3100" dirty="0"/>
              <a:t> </a:t>
            </a:r>
            <a:r>
              <a:rPr lang="pl-PL" sz="3100" dirty="0" err="1"/>
              <a:t>applications</a:t>
            </a:r>
            <a:endParaRPr sz="3100" dirty="0"/>
          </a:p>
        </p:txBody>
      </p:sp>
      <p:sp>
        <p:nvSpPr>
          <p:cNvPr id="4" name="TextBox 3">
            <a:extLst>
              <a:ext uri="{FF2B5EF4-FFF2-40B4-BE49-F238E27FC236}">
                <a16:creationId xmlns:a16="http://schemas.microsoft.com/office/drawing/2014/main" id="{FDFC54E2-7F51-CF36-476B-E7BA20383CFD}"/>
              </a:ext>
            </a:extLst>
          </p:cNvPr>
          <p:cNvSpPr txBox="1"/>
          <p:nvPr/>
        </p:nvSpPr>
        <p:spPr>
          <a:xfrm>
            <a:off x="1225060" y="2168769"/>
            <a:ext cx="6787661" cy="101733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dirty="0">
                <a:latin typeface="Commissioner" panose="020B0604020202020204" charset="0"/>
              </a:rPr>
              <a:t>Fraud </a:t>
            </a:r>
            <a:r>
              <a:rPr lang="pl-PL" dirty="0" err="1">
                <a:latin typeface="Commissioner" panose="020B0604020202020204" charset="0"/>
              </a:rPr>
              <a:t>detection</a:t>
            </a:r>
            <a:endParaRPr lang="pl-PL" dirty="0">
              <a:latin typeface="Commissioner" panose="020B0604020202020204" charset="0"/>
            </a:endParaRPr>
          </a:p>
          <a:p>
            <a:pPr marL="285750" indent="-285750">
              <a:lnSpc>
                <a:spcPct val="150000"/>
              </a:lnSpc>
              <a:buFont typeface="Arial" panose="020B0604020202020204" pitchFamily="34" charset="0"/>
              <a:buChar char="•"/>
            </a:pPr>
            <a:r>
              <a:rPr lang="pl-PL" dirty="0" err="1">
                <a:latin typeface="Commissioner" panose="020B0604020202020204" charset="0"/>
              </a:rPr>
              <a:t>Medical</a:t>
            </a:r>
            <a:r>
              <a:rPr lang="pl-PL" dirty="0">
                <a:latin typeface="Commissioner" panose="020B0604020202020204" charset="0"/>
              </a:rPr>
              <a:t> </a:t>
            </a:r>
            <a:r>
              <a:rPr lang="pl-PL" dirty="0" err="1">
                <a:latin typeface="Commissioner" panose="020B0604020202020204" charset="0"/>
              </a:rPr>
              <a:t>diagnosis</a:t>
            </a:r>
            <a:endParaRPr lang="pl-PL" dirty="0">
              <a:latin typeface="Commissioner" panose="020B0604020202020204" charset="0"/>
            </a:endParaRPr>
          </a:p>
          <a:p>
            <a:pPr marL="285750" indent="-285750">
              <a:lnSpc>
                <a:spcPct val="150000"/>
              </a:lnSpc>
              <a:buFont typeface="Arial" panose="020B0604020202020204" pitchFamily="34" charset="0"/>
              <a:buChar char="•"/>
            </a:pPr>
            <a:r>
              <a:rPr lang="pl-PL" dirty="0">
                <a:latin typeface="Commissioner" panose="020B0604020202020204" charset="0"/>
              </a:rPr>
              <a:t>Business </a:t>
            </a:r>
            <a:r>
              <a:rPr lang="pl-PL" dirty="0" err="1">
                <a:latin typeface="Commissioner" panose="020B0604020202020204" charset="0"/>
              </a:rPr>
              <a:t>decision-making</a:t>
            </a:r>
            <a:endParaRPr lang="en-GB" dirty="0">
              <a:latin typeface="Commissioner" panose="020B0604020202020204" charset="0"/>
            </a:endParaRPr>
          </a:p>
        </p:txBody>
      </p:sp>
    </p:spTree>
    <p:extLst>
      <p:ext uri="{BB962C8B-B14F-4D97-AF65-F5344CB8AC3E}">
        <p14:creationId xmlns:p14="http://schemas.microsoft.com/office/powerpoint/2010/main" val="18923695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25"/>
        <p:cNvGrpSpPr/>
        <p:nvPr/>
      </p:nvGrpSpPr>
      <p:grpSpPr>
        <a:xfrm>
          <a:off x="0" y="0"/>
          <a:ext cx="0" cy="0"/>
          <a:chOff x="0" y="0"/>
          <a:chExt cx="0" cy="0"/>
        </a:xfrm>
      </p:grpSpPr>
      <p:grpSp>
        <p:nvGrpSpPr>
          <p:cNvPr id="14526" name="Google Shape;14526;p92"/>
          <p:cNvGrpSpPr/>
          <p:nvPr/>
        </p:nvGrpSpPr>
        <p:grpSpPr>
          <a:xfrm>
            <a:off x="2733780" y="4039081"/>
            <a:ext cx="342144" cy="362704"/>
            <a:chOff x="2704005" y="4258781"/>
            <a:chExt cx="342144" cy="362704"/>
          </a:xfrm>
        </p:grpSpPr>
        <p:sp>
          <p:nvSpPr>
            <p:cNvPr id="14527" name="Google Shape;14527;p9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92"/>
          <p:cNvGrpSpPr/>
          <p:nvPr/>
        </p:nvGrpSpPr>
        <p:grpSpPr>
          <a:xfrm>
            <a:off x="2157462" y="4083096"/>
            <a:ext cx="347435" cy="363370"/>
            <a:chOff x="2157462" y="4258496"/>
            <a:chExt cx="347435" cy="363370"/>
          </a:xfrm>
        </p:grpSpPr>
        <p:sp>
          <p:nvSpPr>
            <p:cNvPr id="14535" name="Google Shape;14535;p9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8" name="Google Shape;14538;p92"/>
          <p:cNvGrpSpPr/>
          <p:nvPr/>
        </p:nvGrpSpPr>
        <p:grpSpPr>
          <a:xfrm>
            <a:off x="4010963" y="3588381"/>
            <a:ext cx="343665" cy="363211"/>
            <a:chOff x="4010963" y="3763781"/>
            <a:chExt cx="343665" cy="363211"/>
          </a:xfrm>
        </p:grpSpPr>
        <p:sp>
          <p:nvSpPr>
            <p:cNvPr id="14539" name="Google Shape;14539;p9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4" name="Google Shape;14544;p92"/>
          <p:cNvGrpSpPr/>
          <p:nvPr/>
        </p:nvGrpSpPr>
        <p:grpSpPr>
          <a:xfrm>
            <a:off x="2214042" y="3635109"/>
            <a:ext cx="368153" cy="311193"/>
            <a:chOff x="2214042" y="3810509"/>
            <a:chExt cx="368153" cy="311193"/>
          </a:xfrm>
        </p:grpSpPr>
        <p:sp>
          <p:nvSpPr>
            <p:cNvPr id="14545" name="Google Shape;14545;p9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92"/>
          <p:cNvGrpSpPr/>
          <p:nvPr/>
        </p:nvGrpSpPr>
        <p:grpSpPr>
          <a:xfrm>
            <a:off x="1797413" y="3606819"/>
            <a:ext cx="367805" cy="367773"/>
            <a:chOff x="1768938" y="3782219"/>
            <a:chExt cx="367805" cy="367773"/>
          </a:xfrm>
        </p:grpSpPr>
        <p:sp>
          <p:nvSpPr>
            <p:cNvPr id="14548" name="Google Shape;14548;p9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92"/>
          <p:cNvGrpSpPr/>
          <p:nvPr/>
        </p:nvGrpSpPr>
        <p:grpSpPr>
          <a:xfrm>
            <a:off x="2681385" y="3623039"/>
            <a:ext cx="325544" cy="327413"/>
            <a:chOff x="2681385" y="3798439"/>
            <a:chExt cx="325544" cy="327413"/>
          </a:xfrm>
        </p:grpSpPr>
        <p:sp>
          <p:nvSpPr>
            <p:cNvPr id="14554" name="Google Shape;14554;p9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1" name="Google Shape;14561;p92"/>
          <p:cNvGrpSpPr/>
          <p:nvPr/>
        </p:nvGrpSpPr>
        <p:grpSpPr>
          <a:xfrm>
            <a:off x="6243928" y="4088102"/>
            <a:ext cx="274254" cy="350824"/>
            <a:chOff x="6243928" y="4263502"/>
            <a:chExt cx="274254" cy="350824"/>
          </a:xfrm>
        </p:grpSpPr>
        <p:sp>
          <p:nvSpPr>
            <p:cNvPr id="14562" name="Google Shape;14562;p9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92"/>
          <p:cNvGrpSpPr/>
          <p:nvPr/>
        </p:nvGrpSpPr>
        <p:grpSpPr>
          <a:xfrm>
            <a:off x="3560600" y="3587938"/>
            <a:ext cx="352345" cy="363655"/>
            <a:chOff x="3560600" y="3763338"/>
            <a:chExt cx="352345" cy="363655"/>
          </a:xfrm>
        </p:grpSpPr>
        <p:sp>
          <p:nvSpPr>
            <p:cNvPr id="14571" name="Google Shape;14571;p9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92"/>
          <p:cNvGrpSpPr/>
          <p:nvPr/>
        </p:nvGrpSpPr>
        <p:grpSpPr>
          <a:xfrm>
            <a:off x="5790556" y="4085852"/>
            <a:ext cx="279513" cy="356083"/>
            <a:chOff x="5790556" y="4261252"/>
            <a:chExt cx="279513" cy="356083"/>
          </a:xfrm>
        </p:grpSpPr>
        <p:sp>
          <p:nvSpPr>
            <p:cNvPr id="14575" name="Google Shape;14575;p9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92"/>
          <p:cNvGrpSpPr/>
          <p:nvPr/>
        </p:nvGrpSpPr>
        <p:grpSpPr>
          <a:xfrm>
            <a:off x="5341333" y="4085852"/>
            <a:ext cx="278752" cy="356463"/>
            <a:chOff x="5341333" y="4261252"/>
            <a:chExt cx="278752" cy="356463"/>
          </a:xfrm>
        </p:grpSpPr>
        <p:sp>
          <p:nvSpPr>
            <p:cNvPr id="14583" name="Google Shape;14583;p9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0" name="Google Shape;14590;p9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1" name="Google Shape;14591;p92"/>
          <p:cNvGrpSpPr/>
          <p:nvPr/>
        </p:nvGrpSpPr>
        <p:grpSpPr>
          <a:xfrm>
            <a:off x="3103646" y="3590676"/>
            <a:ext cx="360233" cy="362451"/>
            <a:chOff x="3107608" y="3763401"/>
            <a:chExt cx="360233" cy="362451"/>
          </a:xfrm>
        </p:grpSpPr>
        <p:sp>
          <p:nvSpPr>
            <p:cNvPr id="14592" name="Google Shape;14592;p9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92"/>
          <p:cNvGrpSpPr/>
          <p:nvPr/>
        </p:nvGrpSpPr>
        <p:grpSpPr>
          <a:xfrm>
            <a:off x="889343" y="3625827"/>
            <a:ext cx="351585" cy="339705"/>
            <a:chOff x="889343" y="3801227"/>
            <a:chExt cx="351585" cy="339705"/>
          </a:xfrm>
        </p:grpSpPr>
        <p:sp>
          <p:nvSpPr>
            <p:cNvPr id="14596" name="Google Shape;14596;p9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92"/>
          <p:cNvGrpSpPr/>
          <p:nvPr/>
        </p:nvGrpSpPr>
        <p:grpSpPr>
          <a:xfrm>
            <a:off x="4896609" y="4085472"/>
            <a:ext cx="278784" cy="355323"/>
            <a:chOff x="4896609" y="4260872"/>
            <a:chExt cx="278784" cy="355323"/>
          </a:xfrm>
        </p:grpSpPr>
        <p:sp>
          <p:nvSpPr>
            <p:cNvPr id="14602" name="Google Shape;14602;p9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92"/>
          <p:cNvGrpSpPr/>
          <p:nvPr/>
        </p:nvGrpSpPr>
        <p:grpSpPr>
          <a:xfrm>
            <a:off x="7598438" y="4090731"/>
            <a:ext cx="260283" cy="345914"/>
            <a:chOff x="7598438" y="4266131"/>
            <a:chExt cx="260283" cy="345914"/>
          </a:xfrm>
        </p:grpSpPr>
        <p:sp>
          <p:nvSpPr>
            <p:cNvPr id="14609" name="Google Shape;14609;p9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6" name="Google Shape;14616;p92"/>
          <p:cNvGrpSpPr/>
          <p:nvPr/>
        </p:nvGrpSpPr>
        <p:grpSpPr>
          <a:xfrm>
            <a:off x="1767069" y="3184746"/>
            <a:ext cx="286324" cy="348163"/>
            <a:chOff x="1767069" y="3360146"/>
            <a:chExt cx="286324" cy="348163"/>
          </a:xfrm>
        </p:grpSpPr>
        <p:sp>
          <p:nvSpPr>
            <p:cNvPr id="14617" name="Google Shape;14617;p9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92"/>
          <p:cNvGrpSpPr/>
          <p:nvPr/>
        </p:nvGrpSpPr>
        <p:grpSpPr>
          <a:xfrm>
            <a:off x="7149944" y="4090731"/>
            <a:ext cx="260283" cy="345914"/>
            <a:chOff x="7149944" y="4266131"/>
            <a:chExt cx="260283" cy="345914"/>
          </a:xfrm>
        </p:grpSpPr>
        <p:sp>
          <p:nvSpPr>
            <p:cNvPr id="14625" name="Google Shape;14625;p9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92"/>
          <p:cNvGrpSpPr/>
          <p:nvPr/>
        </p:nvGrpSpPr>
        <p:grpSpPr>
          <a:xfrm>
            <a:off x="6695051" y="4083951"/>
            <a:ext cx="270104" cy="360233"/>
            <a:chOff x="6695051" y="4259351"/>
            <a:chExt cx="270104" cy="360233"/>
          </a:xfrm>
        </p:grpSpPr>
        <p:sp>
          <p:nvSpPr>
            <p:cNvPr id="14632" name="Google Shape;14632;p9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6" name="Google Shape;14636;p92"/>
          <p:cNvGrpSpPr/>
          <p:nvPr/>
        </p:nvGrpSpPr>
        <p:grpSpPr>
          <a:xfrm>
            <a:off x="8047661" y="4082051"/>
            <a:ext cx="277263" cy="362514"/>
            <a:chOff x="8047661" y="4257451"/>
            <a:chExt cx="277263" cy="362514"/>
          </a:xfrm>
        </p:grpSpPr>
        <p:sp>
          <p:nvSpPr>
            <p:cNvPr id="14637" name="Google Shape;14637;p9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92"/>
          <p:cNvGrpSpPr/>
          <p:nvPr/>
        </p:nvGrpSpPr>
        <p:grpSpPr>
          <a:xfrm>
            <a:off x="6248078" y="3609068"/>
            <a:ext cx="277263" cy="356115"/>
            <a:chOff x="6248078" y="3784468"/>
            <a:chExt cx="277263" cy="356115"/>
          </a:xfrm>
        </p:grpSpPr>
        <p:sp>
          <p:nvSpPr>
            <p:cNvPr id="14642" name="Google Shape;14642;p9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7" name="Google Shape;14647;p92"/>
          <p:cNvGrpSpPr/>
          <p:nvPr/>
        </p:nvGrpSpPr>
        <p:grpSpPr>
          <a:xfrm>
            <a:off x="5800725" y="3610589"/>
            <a:ext cx="277644" cy="354594"/>
            <a:chOff x="5800725" y="3785989"/>
            <a:chExt cx="277644" cy="354594"/>
          </a:xfrm>
        </p:grpSpPr>
        <p:sp>
          <p:nvSpPr>
            <p:cNvPr id="14648" name="Google Shape;14648;p9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92"/>
          <p:cNvGrpSpPr/>
          <p:nvPr/>
        </p:nvGrpSpPr>
        <p:grpSpPr>
          <a:xfrm>
            <a:off x="2206122" y="3185348"/>
            <a:ext cx="308183" cy="347561"/>
            <a:chOff x="2206122" y="3360748"/>
            <a:chExt cx="308183" cy="347561"/>
          </a:xfrm>
        </p:grpSpPr>
        <p:sp>
          <p:nvSpPr>
            <p:cNvPr id="14656" name="Google Shape;14656;p9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92"/>
          <p:cNvGrpSpPr/>
          <p:nvPr/>
        </p:nvGrpSpPr>
        <p:grpSpPr>
          <a:xfrm>
            <a:off x="5353403" y="3610209"/>
            <a:ext cx="277992" cy="354974"/>
            <a:chOff x="5353403" y="3785609"/>
            <a:chExt cx="277992" cy="354974"/>
          </a:xfrm>
        </p:grpSpPr>
        <p:sp>
          <p:nvSpPr>
            <p:cNvPr id="14662" name="Google Shape;14662;p9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92"/>
          <p:cNvGrpSpPr/>
          <p:nvPr/>
        </p:nvGrpSpPr>
        <p:grpSpPr>
          <a:xfrm>
            <a:off x="4896229" y="3610589"/>
            <a:ext cx="278784" cy="354594"/>
            <a:chOff x="4896229" y="3785989"/>
            <a:chExt cx="278784" cy="354594"/>
          </a:xfrm>
        </p:grpSpPr>
        <p:sp>
          <p:nvSpPr>
            <p:cNvPr id="14669" name="Google Shape;14669;p9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92"/>
          <p:cNvGrpSpPr/>
          <p:nvPr/>
        </p:nvGrpSpPr>
        <p:grpSpPr>
          <a:xfrm>
            <a:off x="7592387" y="3612458"/>
            <a:ext cx="273874" cy="351204"/>
            <a:chOff x="7592387" y="3787858"/>
            <a:chExt cx="273874" cy="351204"/>
          </a:xfrm>
        </p:grpSpPr>
        <p:sp>
          <p:nvSpPr>
            <p:cNvPr id="14676" name="Google Shape;14676;p9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0" name="Google Shape;14680;p92"/>
          <p:cNvGrpSpPr/>
          <p:nvPr/>
        </p:nvGrpSpPr>
        <p:grpSpPr>
          <a:xfrm>
            <a:off x="7145794" y="3612458"/>
            <a:ext cx="274254" cy="350444"/>
            <a:chOff x="7145794" y="3787858"/>
            <a:chExt cx="274254" cy="350444"/>
          </a:xfrm>
        </p:grpSpPr>
        <p:sp>
          <p:nvSpPr>
            <p:cNvPr id="14681" name="Google Shape;14681;p9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92"/>
          <p:cNvGrpSpPr/>
          <p:nvPr/>
        </p:nvGrpSpPr>
        <p:grpSpPr>
          <a:xfrm>
            <a:off x="8054060" y="3611698"/>
            <a:ext cx="266334" cy="353834"/>
            <a:chOff x="8054060" y="3787098"/>
            <a:chExt cx="266334" cy="353834"/>
          </a:xfrm>
        </p:grpSpPr>
        <p:sp>
          <p:nvSpPr>
            <p:cNvPr id="14688" name="Google Shape;14688;p9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92"/>
          <p:cNvGrpSpPr/>
          <p:nvPr/>
        </p:nvGrpSpPr>
        <p:grpSpPr>
          <a:xfrm>
            <a:off x="6702211" y="3607199"/>
            <a:ext cx="270104" cy="361754"/>
            <a:chOff x="6702211" y="3782599"/>
            <a:chExt cx="270104" cy="361754"/>
          </a:xfrm>
        </p:grpSpPr>
        <p:sp>
          <p:nvSpPr>
            <p:cNvPr id="14693" name="Google Shape;14693;p9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8" name="Google Shape;14698;p92"/>
          <p:cNvGrpSpPr/>
          <p:nvPr/>
        </p:nvGrpSpPr>
        <p:grpSpPr>
          <a:xfrm>
            <a:off x="3516886" y="3263327"/>
            <a:ext cx="391854" cy="269922"/>
            <a:chOff x="3516850" y="3406526"/>
            <a:chExt cx="369674" cy="254644"/>
          </a:xfrm>
        </p:grpSpPr>
        <p:sp>
          <p:nvSpPr>
            <p:cNvPr id="14699" name="Google Shape;14699;p9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92"/>
          <p:cNvGrpSpPr/>
          <p:nvPr/>
        </p:nvGrpSpPr>
        <p:grpSpPr>
          <a:xfrm>
            <a:off x="1310655" y="3185127"/>
            <a:ext cx="306314" cy="347403"/>
            <a:chOff x="1310655" y="3360527"/>
            <a:chExt cx="306314" cy="347403"/>
          </a:xfrm>
        </p:grpSpPr>
        <p:sp>
          <p:nvSpPr>
            <p:cNvPr id="14704" name="Google Shape;14704;p9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9" name="Google Shape;14709;p92"/>
          <p:cNvGrpSpPr/>
          <p:nvPr/>
        </p:nvGrpSpPr>
        <p:grpSpPr>
          <a:xfrm>
            <a:off x="3119678" y="3184746"/>
            <a:ext cx="269343" cy="348543"/>
            <a:chOff x="3119678" y="3360146"/>
            <a:chExt cx="269343" cy="348543"/>
          </a:xfrm>
        </p:grpSpPr>
        <p:sp>
          <p:nvSpPr>
            <p:cNvPr id="14710" name="Google Shape;14710;p9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92"/>
          <p:cNvGrpSpPr/>
          <p:nvPr/>
        </p:nvGrpSpPr>
        <p:grpSpPr>
          <a:xfrm>
            <a:off x="3967213" y="3181547"/>
            <a:ext cx="368185" cy="354753"/>
            <a:chOff x="3967213" y="3356947"/>
            <a:chExt cx="368185" cy="354753"/>
          </a:xfrm>
        </p:grpSpPr>
        <p:sp>
          <p:nvSpPr>
            <p:cNvPr id="14718" name="Google Shape;14718;p9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3" name="Google Shape;14723;p92"/>
          <p:cNvGrpSpPr/>
          <p:nvPr/>
        </p:nvGrpSpPr>
        <p:grpSpPr>
          <a:xfrm>
            <a:off x="871254" y="3184746"/>
            <a:ext cx="285183" cy="347023"/>
            <a:chOff x="871254" y="3360146"/>
            <a:chExt cx="285183" cy="347023"/>
          </a:xfrm>
        </p:grpSpPr>
        <p:sp>
          <p:nvSpPr>
            <p:cNvPr id="14724" name="Google Shape;14724;p9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8" name="Google Shape;14728;p92"/>
          <p:cNvGrpSpPr/>
          <p:nvPr/>
        </p:nvGrpSpPr>
        <p:grpSpPr>
          <a:xfrm>
            <a:off x="2665165" y="3184746"/>
            <a:ext cx="281794" cy="349684"/>
            <a:chOff x="2665165" y="3360146"/>
            <a:chExt cx="281794" cy="349684"/>
          </a:xfrm>
        </p:grpSpPr>
        <p:sp>
          <p:nvSpPr>
            <p:cNvPr id="14729" name="Google Shape;14729;p9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92"/>
          <p:cNvGrpSpPr/>
          <p:nvPr/>
        </p:nvGrpSpPr>
        <p:grpSpPr>
          <a:xfrm>
            <a:off x="7156344" y="3172296"/>
            <a:ext cx="264465" cy="353074"/>
            <a:chOff x="7156344" y="3347696"/>
            <a:chExt cx="264465" cy="353074"/>
          </a:xfrm>
        </p:grpSpPr>
        <p:sp>
          <p:nvSpPr>
            <p:cNvPr id="14735" name="Google Shape;14735;p9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92"/>
          <p:cNvGrpSpPr/>
          <p:nvPr/>
        </p:nvGrpSpPr>
        <p:grpSpPr>
          <a:xfrm>
            <a:off x="6703732" y="3171536"/>
            <a:ext cx="264813" cy="352693"/>
            <a:chOff x="6703732" y="3346936"/>
            <a:chExt cx="264813" cy="352693"/>
          </a:xfrm>
        </p:grpSpPr>
        <p:sp>
          <p:nvSpPr>
            <p:cNvPr id="14741" name="Google Shape;14741;p9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92"/>
          <p:cNvGrpSpPr/>
          <p:nvPr/>
        </p:nvGrpSpPr>
        <p:grpSpPr>
          <a:xfrm>
            <a:off x="6252228" y="3171536"/>
            <a:ext cx="265193" cy="352693"/>
            <a:chOff x="6252228" y="3346936"/>
            <a:chExt cx="265193" cy="352693"/>
          </a:xfrm>
        </p:grpSpPr>
        <p:sp>
          <p:nvSpPr>
            <p:cNvPr id="14747" name="Google Shape;14747;p9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92"/>
          <p:cNvGrpSpPr/>
          <p:nvPr/>
        </p:nvGrpSpPr>
        <p:grpSpPr>
          <a:xfrm>
            <a:off x="5801105" y="3172296"/>
            <a:ext cx="264813" cy="351933"/>
            <a:chOff x="5801105" y="3347696"/>
            <a:chExt cx="264813" cy="351933"/>
          </a:xfrm>
        </p:grpSpPr>
        <p:sp>
          <p:nvSpPr>
            <p:cNvPr id="14751" name="Google Shape;14751;p9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5" name="Google Shape;14755;p92"/>
          <p:cNvGrpSpPr/>
          <p:nvPr/>
        </p:nvGrpSpPr>
        <p:grpSpPr>
          <a:xfrm>
            <a:off x="5349253" y="3171536"/>
            <a:ext cx="265922" cy="352693"/>
            <a:chOff x="5349253" y="3346936"/>
            <a:chExt cx="265922" cy="352693"/>
          </a:xfrm>
        </p:grpSpPr>
        <p:sp>
          <p:nvSpPr>
            <p:cNvPr id="14756" name="Google Shape;14756;p9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92"/>
          <p:cNvGrpSpPr/>
          <p:nvPr/>
        </p:nvGrpSpPr>
        <p:grpSpPr>
          <a:xfrm>
            <a:off x="4907159" y="3171536"/>
            <a:ext cx="264845" cy="354214"/>
            <a:chOff x="4907159" y="3346936"/>
            <a:chExt cx="264845" cy="354214"/>
          </a:xfrm>
        </p:grpSpPr>
        <p:sp>
          <p:nvSpPr>
            <p:cNvPr id="14763" name="Google Shape;14763;p9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92"/>
          <p:cNvGrpSpPr/>
          <p:nvPr/>
        </p:nvGrpSpPr>
        <p:grpSpPr>
          <a:xfrm>
            <a:off x="8048421" y="3159086"/>
            <a:ext cx="276503" cy="369674"/>
            <a:chOff x="8048421" y="3334486"/>
            <a:chExt cx="276503" cy="369674"/>
          </a:xfrm>
        </p:grpSpPr>
        <p:sp>
          <p:nvSpPr>
            <p:cNvPr id="14766" name="Google Shape;14766;p9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92"/>
          <p:cNvGrpSpPr/>
          <p:nvPr/>
        </p:nvGrpSpPr>
        <p:grpSpPr>
          <a:xfrm>
            <a:off x="7575787" y="3154555"/>
            <a:ext cx="295384" cy="376834"/>
            <a:chOff x="7575787" y="3329955"/>
            <a:chExt cx="295384" cy="376834"/>
          </a:xfrm>
        </p:grpSpPr>
        <p:sp>
          <p:nvSpPr>
            <p:cNvPr id="14773" name="Google Shape;14773;p9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92"/>
          <p:cNvGrpSpPr/>
          <p:nvPr/>
        </p:nvGrpSpPr>
        <p:grpSpPr>
          <a:xfrm>
            <a:off x="864062" y="2709103"/>
            <a:ext cx="264084" cy="347783"/>
            <a:chOff x="864062" y="2884503"/>
            <a:chExt cx="264084" cy="347783"/>
          </a:xfrm>
        </p:grpSpPr>
        <p:sp>
          <p:nvSpPr>
            <p:cNvPr id="14780" name="Google Shape;14780;p9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92"/>
          <p:cNvGrpSpPr/>
          <p:nvPr/>
        </p:nvGrpSpPr>
        <p:grpSpPr>
          <a:xfrm>
            <a:off x="3978523" y="2709261"/>
            <a:ext cx="348955" cy="346516"/>
            <a:chOff x="3978523" y="2884661"/>
            <a:chExt cx="348955" cy="346516"/>
          </a:xfrm>
        </p:grpSpPr>
        <p:sp>
          <p:nvSpPr>
            <p:cNvPr id="14791" name="Google Shape;14791;p9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92"/>
          <p:cNvGrpSpPr/>
          <p:nvPr/>
        </p:nvGrpSpPr>
        <p:grpSpPr>
          <a:xfrm>
            <a:off x="3556255" y="2709863"/>
            <a:ext cx="347435" cy="345534"/>
            <a:chOff x="3527780" y="2885263"/>
            <a:chExt cx="347435" cy="345534"/>
          </a:xfrm>
        </p:grpSpPr>
        <p:sp>
          <p:nvSpPr>
            <p:cNvPr id="14800" name="Google Shape;14800;p9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3" name="Google Shape;14823;p92"/>
          <p:cNvGrpSpPr/>
          <p:nvPr/>
        </p:nvGrpSpPr>
        <p:grpSpPr>
          <a:xfrm>
            <a:off x="2239671" y="2709103"/>
            <a:ext cx="218053" cy="348543"/>
            <a:chOff x="2239671" y="2884503"/>
            <a:chExt cx="218053" cy="348543"/>
          </a:xfrm>
        </p:grpSpPr>
        <p:sp>
          <p:nvSpPr>
            <p:cNvPr id="14824" name="Google Shape;14824;p9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92"/>
          <p:cNvGrpSpPr/>
          <p:nvPr/>
        </p:nvGrpSpPr>
        <p:grpSpPr>
          <a:xfrm>
            <a:off x="2691555" y="2709103"/>
            <a:ext cx="215044" cy="348924"/>
            <a:chOff x="2691555" y="2884503"/>
            <a:chExt cx="215044" cy="348924"/>
          </a:xfrm>
        </p:grpSpPr>
        <p:sp>
          <p:nvSpPr>
            <p:cNvPr id="14830" name="Google Shape;14830;p9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92"/>
          <p:cNvGrpSpPr/>
          <p:nvPr/>
        </p:nvGrpSpPr>
        <p:grpSpPr>
          <a:xfrm>
            <a:off x="1770459" y="2709103"/>
            <a:ext cx="254644" cy="348828"/>
            <a:chOff x="1770459" y="2884503"/>
            <a:chExt cx="254644" cy="348828"/>
          </a:xfrm>
        </p:grpSpPr>
        <p:sp>
          <p:nvSpPr>
            <p:cNvPr id="14834" name="Google Shape;14834;p9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92"/>
          <p:cNvGrpSpPr/>
          <p:nvPr/>
        </p:nvGrpSpPr>
        <p:grpSpPr>
          <a:xfrm>
            <a:off x="1317466" y="2709483"/>
            <a:ext cx="258382" cy="348543"/>
            <a:chOff x="1317466" y="2884883"/>
            <a:chExt cx="258382" cy="348543"/>
          </a:xfrm>
        </p:grpSpPr>
        <p:sp>
          <p:nvSpPr>
            <p:cNvPr id="14843" name="Google Shape;14843;p9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92"/>
          <p:cNvGrpSpPr/>
          <p:nvPr/>
        </p:nvGrpSpPr>
        <p:grpSpPr>
          <a:xfrm>
            <a:off x="3121167" y="2709483"/>
            <a:ext cx="258414" cy="348543"/>
            <a:chOff x="3121167" y="2884883"/>
            <a:chExt cx="258414" cy="348543"/>
          </a:xfrm>
        </p:grpSpPr>
        <p:sp>
          <p:nvSpPr>
            <p:cNvPr id="14852" name="Google Shape;14852;p9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0" name="Google Shape;14860;p92"/>
          <p:cNvGrpSpPr/>
          <p:nvPr/>
        </p:nvGrpSpPr>
        <p:grpSpPr>
          <a:xfrm>
            <a:off x="4899999" y="2706695"/>
            <a:ext cx="271244" cy="346801"/>
            <a:chOff x="4899999" y="2882095"/>
            <a:chExt cx="271244" cy="346801"/>
          </a:xfrm>
        </p:grpSpPr>
        <p:sp>
          <p:nvSpPr>
            <p:cNvPr id="14861" name="Google Shape;14861;p9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1" name="Google Shape;14871;p92"/>
          <p:cNvGrpSpPr/>
          <p:nvPr/>
        </p:nvGrpSpPr>
        <p:grpSpPr>
          <a:xfrm>
            <a:off x="7162775" y="2705713"/>
            <a:ext cx="259523" cy="346294"/>
            <a:chOff x="7162775" y="2881113"/>
            <a:chExt cx="259523" cy="346294"/>
          </a:xfrm>
        </p:grpSpPr>
        <p:sp>
          <p:nvSpPr>
            <p:cNvPr id="14872" name="Google Shape;14872;p9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8" name="Google Shape;14878;p92"/>
          <p:cNvGrpSpPr/>
          <p:nvPr/>
        </p:nvGrpSpPr>
        <p:grpSpPr>
          <a:xfrm>
            <a:off x="6709751" y="2706442"/>
            <a:ext cx="261075" cy="347815"/>
            <a:chOff x="6709751" y="2881842"/>
            <a:chExt cx="261075" cy="347815"/>
          </a:xfrm>
        </p:grpSpPr>
        <p:sp>
          <p:nvSpPr>
            <p:cNvPr id="14879" name="Google Shape;14879;p9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92"/>
          <p:cNvGrpSpPr/>
          <p:nvPr/>
        </p:nvGrpSpPr>
        <p:grpSpPr>
          <a:xfrm>
            <a:off x="5807156" y="2705713"/>
            <a:ext cx="261043" cy="348163"/>
            <a:chOff x="5807156" y="2881113"/>
            <a:chExt cx="261043" cy="348163"/>
          </a:xfrm>
        </p:grpSpPr>
        <p:sp>
          <p:nvSpPr>
            <p:cNvPr id="14886" name="Google Shape;14886;p9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1" name="Google Shape;14891;p92"/>
          <p:cNvGrpSpPr/>
          <p:nvPr/>
        </p:nvGrpSpPr>
        <p:grpSpPr>
          <a:xfrm>
            <a:off x="5355653" y="2706093"/>
            <a:ext cx="262184" cy="346643"/>
            <a:chOff x="5355653" y="2881493"/>
            <a:chExt cx="262184" cy="346643"/>
          </a:xfrm>
        </p:grpSpPr>
        <p:sp>
          <p:nvSpPr>
            <p:cNvPr id="14892" name="Google Shape;14892;p9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92"/>
          <p:cNvGrpSpPr/>
          <p:nvPr/>
        </p:nvGrpSpPr>
        <p:grpSpPr>
          <a:xfrm>
            <a:off x="8055961" y="2706442"/>
            <a:ext cx="260283" cy="345914"/>
            <a:chOff x="8055961" y="2881842"/>
            <a:chExt cx="260283" cy="345914"/>
          </a:xfrm>
        </p:grpSpPr>
        <p:sp>
          <p:nvSpPr>
            <p:cNvPr id="14898" name="Google Shape;14898;p9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2" name="Google Shape;14902;p92"/>
          <p:cNvGrpSpPr/>
          <p:nvPr/>
        </p:nvGrpSpPr>
        <p:grpSpPr>
          <a:xfrm>
            <a:off x="7609368" y="2718512"/>
            <a:ext cx="264813" cy="353105"/>
            <a:chOff x="7609368" y="2893912"/>
            <a:chExt cx="264813" cy="353105"/>
          </a:xfrm>
        </p:grpSpPr>
        <p:sp>
          <p:nvSpPr>
            <p:cNvPr id="14903" name="Google Shape;14903;p9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92"/>
          <p:cNvGrpSpPr/>
          <p:nvPr/>
        </p:nvGrpSpPr>
        <p:grpSpPr>
          <a:xfrm>
            <a:off x="6248458" y="2694372"/>
            <a:ext cx="270864" cy="360645"/>
            <a:chOff x="6248458" y="2869772"/>
            <a:chExt cx="270864" cy="360645"/>
          </a:xfrm>
        </p:grpSpPr>
        <p:sp>
          <p:nvSpPr>
            <p:cNvPr id="14910" name="Google Shape;14910;p9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92"/>
          <p:cNvGrpSpPr/>
          <p:nvPr/>
        </p:nvGrpSpPr>
        <p:grpSpPr>
          <a:xfrm>
            <a:off x="3075928" y="2270398"/>
            <a:ext cx="363243" cy="300675"/>
            <a:chOff x="3075928" y="2445798"/>
            <a:chExt cx="363243" cy="300675"/>
          </a:xfrm>
        </p:grpSpPr>
        <p:sp>
          <p:nvSpPr>
            <p:cNvPr id="14916" name="Google Shape;14916;p9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92"/>
          <p:cNvGrpSpPr/>
          <p:nvPr/>
        </p:nvGrpSpPr>
        <p:grpSpPr>
          <a:xfrm>
            <a:off x="2633105" y="2256459"/>
            <a:ext cx="363243" cy="328585"/>
            <a:chOff x="2633105" y="2431859"/>
            <a:chExt cx="363243" cy="328585"/>
          </a:xfrm>
        </p:grpSpPr>
        <p:sp>
          <p:nvSpPr>
            <p:cNvPr id="14928" name="Google Shape;14928;p9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6" name="Google Shape;14936;p92"/>
          <p:cNvGrpSpPr/>
          <p:nvPr/>
        </p:nvGrpSpPr>
        <p:grpSpPr>
          <a:xfrm>
            <a:off x="2189142" y="2245910"/>
            <a:ext cx="365904" cy="350064"/>
            <a:chOff x="2189142" y="2421310"/>
            <a:chExt cx="365904" cy="350064"/>
          </a:xfrm>
        </p:grpSpPr>
        <p:sp>
          <p:nvSpPr>
            <p:cNvPr id="14937" name="Google Shape;14937;p9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6" name="Google Shape;14946;p9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7" name="Google Shape;14947;p92"/>
          <p:cNvGrpSpPr/>
          <p:nvPr/>
        </p:nvGrpSpPr>
        <p:grpSpPr>
          <a:xfrm>
            <a:off x="3961923" y="2310917"/>
            <a:ext cx="364415" cy="220936"/>
            <a:chOff x="3961923" y="2486317"/>
            <a:chExt cx="364415" cy="220936"/>
          </a:xfrm>
        </p:grpSpPr>
        <p:sp>
          <p:nvSpPr>
            <p:cNvPr id="14948" name="Google Shape;14948;p9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2" name="Google Shape;14952;p9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3" name="Google Shape;14953;p92"/>
          <p:cNvGrpSpPr/>
          <p:nvPr/>
        </p:nvGrpSpPr>
        <p:grpSpPr>
          <a:xfrm>
            <a:off x="1303876" y="2243977"/>
            <a:ext cx="363275" cy="354626"/>
            <a:chOff x="1303876" y="2419377"/>
            <a:chExt cx="363275" cy="354626"/>
          </a:xfrm>
        </p:grpSpPr>
        <p:sp>
          <p:nvSpPr>
            <p:cNvPr id="14954" name="Google Shape;14954;p9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2" name="Google Shape;14962;p92"/>
          <p:cNvGrpSpPr/>
          <p:nvPr/>
        </p:nvGrpSpPr>
        <p:grpSpPr>
          <a:xfrm>
            <a:off x="861053" y="2239510"/>
            <a:ext cx="362134" cy="363623"/>
            <a:chOff x="861053" y="2414910"/>
            <a:chExt cx="362134" cy="363623"/>
          </a:xfrm>
        </p:grpSpPr>
        <p:sp>
          <p:nvSpPr>
            <p:cNvPr id="14963" name="Google Shape;14963;p9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92"/>
          <p:cNvGrpSpPr/>
          <p:nvPr/>
        </p:nvGrpSpPr>
        <p:grpSpPr>
          <a:xfrm>
            <a:off x="7594288" y="2239859"/>
            <a:ext cx="279513" cy="355735"/>
            <a:chOff x="7594288" y="2415259"/>
            <a:chExt cx="279513" cy="355735"/>
          </a:xfrm>
        </p:grpSpPr>
        <p:sp>
          <p:nvSpPr>
            <p:cNvPr id="14969" name="Google Shape;14969;p9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92"/>
          <p:cNvGrpSpPr/>
          <p:nvPr/>
        </p:nvGrpSpPr>
        <p:grpSpPr>
          <a:xfrm>
            <a:off x="7145794" y="2240239"/>
            <a:ext cx="278784" cy="355735"/>
            <a:chOff x="7145794" y="2415639"/>
            <a:chExt cx="278784" cy="355735"/>
          </a:xfrm>
        </p:grpSpPr>
        <p:sp>
          <p:nvSpPr>
            <p:cNvPr id="14976" name="Google Shape;14976;p9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6" name="Google Shape;14986;p92"/>
          <p:cNvGrpSpPr/>
          <p:nvPr/>
        </p:nvGrpSpPr>
        <p:grpSpPr>
          <a:xfrm>
            <a:off x="6698441" y="2239130"/>
            <a:ext cx="277644" cy="357984"/>
            <a:chOff x="6698441" y="2414530"/>
            <a:chExt cx="277644" cy="357984"/>
          </a:xfrm>
        </p:grpSpPr>
        <p:sp>
          <p:nvSpPr>
            <p:cNvPr id="14987" name="Google Shape;14987;p9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3" name="Google Shape;14993;p92"/>
          <p:cNvGrpSpPr/>
          <p:nvPr/>
        </p:nvGrpSpPr>
        <p:grpSpPr>
          <a:xfrm>
            <a:off x="4897750" y="2240239"/>
            <a:ext cx="279513" cy="357255"/>
            <a:chOff x="4897750" y="2415639"/>
            <a:chExt cx="279513" cy="357255"/>
          </a:xfrm>
        </p:grpSpPr>
        <p:sp>
          <p:nvSpPr>
            <p:cNvPr id="14994" name="Google Shape;14994;p9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92"/>
          <p:cNvGrpSpPr/>
          <p:nvPr/>
        </p:nvGrpSpPr>
        <p:grpSpPr>
          <a:xfrm>
            <a:off x="5812066" y="2240619"/>
            <a:ext cx="264813" cy="353454"/>
            <a:chOff x="5812066" y="2416019"/>
            <a:chExt cx="264813" cy="353454"/>
          </a:xfrm>
        </p:grpSpPr>
        <p:sp>
          <p:nvSpPr>
            <p:cNvPr id="15003" name="Google Shape;15003;p9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0" name="Google Shape;15010;p92"/>
          <p:cNvGrpSpPr/>
          <p:nvPr/>
        </p:nvGrpSpPr>
        <p:grpSpPr>
          <a:xfrm>
            <a:off x="8054820" y="2240999"/>
            <a:ext cx="264433" cy="353454"/>
            <a:chOff x="8054820" y="2416399"/>
            <a:chExt cx="264433" cy="353454"/>
          </a:xfrm>
        </p:grpSpPr>
        <p:sp>
          <p:nvSpPr>
            <p:cNvPr id="15011" name="Google Shape;15011;p9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92"/>
          <p:cNvGrpSpPr/>
          <p:nvPr/>
        </p:nvGrpSpPr>
        <p:grpSpPr>
          <a:xfrm>
            <a:off x="5356413" y="2237990"/>
            <a:ext cx="271212" cy="361374"/>
            <a:chOff x="5356413" y="2413390"/>
            <a:chExt cx="271212" cy="361374"/>
          </a:xfrm>
        </p:grpSpPr>
        <p:sp>
          <p:nvSpPr>
            <p:cNvPr id="15018" name="Google Shape;15018;p9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92"/>
          <p:cNvGrpSpPr/>
          <p:nvPr/>
        </p:nvGrpSpPr>
        <p:grpSpPr>
          <a:xfrm>
            <a:off x="6255238" y="2236849"/>
            <a:ext cx="271244" cy="360994"/>
            <a:chOff x="6255238" y="2412249"/>
            <a:chExt cx="271244" cy="360994"/>
          </a:xfrm>
        </p:grpSpPr>
        <p:sp>
          <p:nvSpPr>
            <p:cNvPr id="15024" name="Google Shape;15024;p9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0" name="Google Shape;15030;p92"/>
          <p:cNvGrpSpPr/>
          <p:nvPr/>
        </p:nvGrpSpPr>
        <p:grpSpPr>
          <a:xfrm>
            <a:off x="2185372" y="1782399"/>
            <a:ext cx="366664" cy="366981"/>
            <a:chOff x="2185372" y="1957799"/>
            <a:chExt cx="366664" cy="366981"/>
          </a:xfrm>
        </p:grpSpPr>
        <p:sp>
          <p:nvSpPr>
            <p:cNvPr id="15031" name="Google Shape;15031;p9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92"/>
          <p:cNvGrpSpPr/>
          <p:nvPr/>
        </p:nvGrpSpPr>
        <p:grpSpPr>
          <a:xfrm>
            <a:off x="1737258" y="1812971"/>
            <a:ext cx="370814" cy="307359"/>
            <a:chOff x="1737258" y="1988371"/>
            <a:chExt cx="370814" cy="307359"/>
          </a:xfrm>
        </p:grpSpPr>
        <p:sp>
          <p:nvSpPr>
            <p:cNvPr id="15040" name="Google Shape;15040;p9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92"/>
          <p:cNvGrpSpPr/>
          <p:nvPr/>
        </p:nvGrpSpPr>
        <p:grpSpPr>
          <a:xfrm>
            <a:off x="848983" y="1814111"/>
            <a:ext cx="369294" cy="304350"/>
            <a:chOff x="848983" y="1989511"/>
            <a:chExt cx="369294" cy="304350"/>
          </a:xfrm>
        </p:grpSpPr>
        <p:sp>
          <p:nvSpPr>
            <p:cNvPr id="15045" name="Google Shape;15045;p9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92"/>
          <p:cNvGrpSpPr/>
          <p:nvPr/>
        </p:nvGrpSpPr>
        <p:grpSpPr>
          <a:xfrm>
            <a:off x="3074027" y="1808377"/>
            <a:ext cx="380604" cy="313854"/>
            <a:chOff x="3074027" y="1983777"/>
            <a:chExt cx="380604" cy="313854"/>
          </a:xfrm>
        </p:grpSpPr>
        <p:sp>
          <p:nvSpPr>
            <p:cNvPr id="15051" name="Google Shape;15051;p9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6" name="Google Shape;15056;p92"/>
          <p:cNvGrpSpPr/>
          <p:nvPr/>
        </p:nvGrpSpPr>
        <p:grpSpPr>
          <a:xfrm>
            <a:off x="3522521" y="1800457"/>
            <a:ext cx="367013" cy="331278"/>
            <a:chOff x="3522521" y="1975857"/>
            <a:chExt cx="367013" cy="331278"/>
          </a:xfrm>
        </p:grpSpPr>
        <p:sp>
          <p:nvSpPr>
            <p:cNvPr id="15057" name="Google Shape;15057;p9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92"/>
          <p:cNvGrpSpPr/>
          <p:nvPr/>
        </p:nvGrpSpPr>
        <p:grpSpPr>
          <a:xfrm>
            <a:off x="2630824" y="1801566"/>
            <a:ext cx="368185" cy="330454"/>
            <a:chOff x="2630824" y="1976966"/>
            <a:chExt cx="368185" cy="330454"/>
          </a:xfrm>
        </p:grpSpPr>
        <p:sp>
          <p:nvSpPr>
            <p:cNvPr id="15065" name="Google Shape;15065;p9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3" name="Google Shape;15073;p92"/>
          <p:cNvGrpSpPr/>
          <p:nvPr/>
        </p:nvGrpSpPr>
        <p:grpSpPr>
          <a:xfrm>
            <a:off x="1293706" y="1791016"/>
            <a:ext cx="369294" cy="350444"/>
            <a:chOff x="1293706" y="1966416"/>
            <a:chExt cx="369294" cy="350444"/>
          </a:xfrm>
        </p:grpSpPr>
        <p:sp>
          <p:nvSpPr>
            <p:cNvPr id="15074" name="Google Shape;15074;p9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2" name="Google Shape;15082;p92"/>
          <p:cNvGrpSpPr/>
          <p:nvPr/>
        </p:nvGrpSpPr>
        <p:grpSpPr>
          <a:xfrm>
            <a:off x="3967213" y="1800077"/>
            <a:ext cx="368185" cy="331816"/>
            <a:chOff x="3967213" y="1975477"/>
            <a:chExt cx="368185" cy="331816"/>
          </a:xfrm>
        </p:grpSpPr>
        <p:sp>
          <p:nvSpPr>
            <p:cNvPr id="15083" name="Google Shape;15083;p9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92"/>
          <p:cNvGrpSpPr/>
          <p:nvPr/>
        </p:nvGrpSpPr>
        <p:grpSpPr>
          <a:xfrm>
            <a:off x="8047661" y="1793646"/>
            <a:ext cx="279132" cy="356875"/>
            <a:chOff x="8047661" y="1969046"/>
            <a:chExt cx="279132" cy="356875"/>
          </a:xfrm>
        </p:grpSpPr>
        <p:sp>
          <p:nvSpPr>
            <p:cNvPr id="15087" name="Google Shape;15087;p9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92"/>
          <p:cNvGrpSpPr/>
          <p:nvPr/>
        </p:nvGrpSpPr>
        <p:grpSpPr>
          <a:xfrm>
            <a:off x="7596157" y="1792759"/>
            <a:ext cx="279544" cy="358142"/>
            <a:chOff x="7596157" y="1968159"/>
            <a:chExt cx="279544" cy="358142"/>
          </a:xfrm>
        </p:grpSpPr>
        <p:sp>
          <p:nvSpPr>
            <p:cNvPr id="15092" name="Google Shape;15092;p9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92"/>
          <p:cNvGrpSpPr/>
          <p:nvPr/>
        </p:nvGrpSpPr>
        <p:grpSpPr>
          <a:xfrm>
            <a:off x="7147315" y="1793646"/>
            <a:ext cx="279513" cy="357636"/>
            <a:chOff x="7147315" y="1969046"/>
            <a:chExt cx="279513" cy="357636"/>
          </a:xfrm>
        </p:grpSpPr>
        <p:sp>
          <p:nvSpPr>
            <p:cNvPr id="15099" name="Google Shape;15099;p9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92"/>
          <p:cNvGrpSpPr/>
          <p:nvPr/>
        </p:nvGrpSpPr>
        <p:grpSpPr>
          <a:xfrm>
            <a:off x="6697681" y="1792917"/>
            <a:ext cx="280305" cy="359093"/>
            <a:chOff x="6697681" y="1968317"/>
            <a:chExt cx="280305" cy="359093"/>
          </a:xfrm>
        </p:grpSpPr>
        <p:sp>
          <p:nvSpPr>
            <p:cNvPr id="15107" name="Google Shape;15107;p9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4" name="Google Shape;15114;p92"/>
          <p:cNvGrpSpPr/>
          <p:nvPr/>
        </p:nvGrpSpPr>
        <p:grpSpPr>
          <a:xfrm>
            <a:off x="6248839" y="1792537"/>
            <a:ext cx="280273" cy="358744"/>
            <a:chOff x="6248839" y="1967937"/>
            <a:chExt cx="280273" cy="358744"/>
          </a:xfrm>
        </p:grpSpPr>
        <p:sp>
          <p:nvSpPr>
            <p:cNvPr id="15115" name="Google Shape;15115;p9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1" name="Google Shape;15121;p92"/>
          <p:cNvGrpSpPr/>
          <p:nvPr/>
        </p:nvGrpSpPr>
        <p:grpSpPr>
          <a:xfrm>
            <a:off x="5801485" y="1793646"/>
            <a:ext cx="279164" cy="357794"/>
            <a:chOff x="5801485" y="1969046"/>
            <a:chExt cx="279164" cy="357794"/>
          </a:xfrm>
        </p:grpSpPr>
        <p:sp>
          <p:nvSpPr>
            <p:cNvPr id="15122" name="Google Shape;15122;p9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5" name="Google Shape;15135;p92"/>
          <p:cNvGrpSpPr/>
          <p:nvPr/>
        </p:nvGrpSpPr>
        <p:grpSpPr>
          <a:xfrm>
            <a:off x="5352643" y="1793646"/>
            <a:ext cx="278404" cy="358364"/>
            <a:chOff x="5352643" y="1969046"/>
            <a:chExt cx="278404" cy="358364"/>
          </a:xfrm>
        </p:grpSpPr>
        <p:sp>
          <p:nvSpPr>
            <p:cNvPr id="15136" name="Google Shape;15136;p9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0" name="Google Shape;15140;p92"/>
          <p:cNvGrpSpPr/>
          <p:nvPr/>
        </p:nvGrpSpPr>
        <p:grpSpPr>
          <a:xfrm>
            <a:off x="4897750" y="1792917"/>
            <a:ext cx="279132" cy="358364"/>
            <a:chOff x="4897750" y="1968317"/>
            <a:chExt cx="279132" cy="358364"/>
          </a:xfrm>
        </p:grpSpPr>
        <p:sp>
          <p:nvSpPr>
            <p:cNvPr id="15141" name="Google Shape;15141;p9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4" name="Google Shape;15154;p9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5" name="Google Shape;15155;p92"/>
          <p:cNvGrpSpPr/>
          <p:nvPr/>
        </p:nvGrpSpPr>
        <p:grpSpPr>
          <a:xfrm>
            <a:off x="1767449" y="1337644"/>
            <a:ext cx="324403" cy="347783"/>
            <a:chOff x="1767449" y="1513044"/>
            <a:chExt cx="324403" cy="347783"/>
          </a:xfrm>
        </p:grpSpPr>
        <p:sp>
          <p:nvSpPr>
            <p:cNvPr id="15156" name="Google Shape;15156;p9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92"/>
          <p:cNvGrpSpPr/>
          <p:nvPr/>
        </p:nvGrpSpPr>
        <p:grpSpPr>
          <a:xfrm>
            <a:off x="4007193" y="1337327"/>
            <a:ext cx="320633" cy="348100"/>
            <a:chOff x="4007193" y="1512727"/>
            <a:chExt cx="320633" cy="348100"/>
          </a:xfrm>
        </p:grpSpPr>
        <p:sp>
          <p:nvSpPr>
            <p:cNvPr id="15166" name="Google Shape;15166;p9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92"/>
          <p:cNvGrpSpPr/>
          <p:nvPr/>
        </p:nvGrpSpPr>
        <p:grpSpPr>
          <a:xfrm>
            <a:off x="3530425" y="1333347"/>
            <a:ext cx="368175" cy="344594"/>
            <a:chOff x="3530425" y="1508747"/>
            <a:chExt cx="368175" cy="344594"/>
          </a:xfrm>
        </p:grpSpPr>
        <p:sp>
          <p:nvSpPr>
            <p:cNvPr id="15172" name="Google Shape;15172;p9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92"/>
          <p:cNvGrpSpPr/>
          <p:nvPr/>
        </p:nvGrpSpPr>
        <p:grpSpPr>
          <a:xfrm>
            <a:off x="3127598" y="1337834"/>
            <a:ext cx="289714" cy="347593"/>
            <a:chOff x="3127598" y="1513234"/>
            <a:chExt cx="289714" cy="347593"/>
          </a:xfrm>
        </p:grpSpPr>
        <p:sp>
          <p:nvSpPr>
            <p:cNvPr id="15177" name="Google Shape;15177;p9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92"/>
          <p:cNvGrpSpPr/>
          <p:nvPr/>
        </p:nvGrpSpPr>
        <p:grpSpPr>
          <a:xfrm>
            <a:off x="2662884" y="1337644"/>
            <a:ext cx="322914" cy="348543"/>
            <a:chOff x="2662884" y="1513044"/>
            <a:chExt cx="322914" cy="348543"/>
          </a:xfrm>
        </p:grpSpPr>
        <p:sp>
          <p:nvSpPr>
            <p:cNvPr id="15183" name="Google Shape;15183;p9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92"/>
          <p:cNvGrpSpPr/>
          <p:nvPr/>
        </p:nvGrpSpPr>
        <p:grpSpPr>
          <a:xfrm>
            <a:off x="2232511" y="1337359"/>
            <a:ext cx="299534" cy="348068"/>
            <a:chOff x="2232511" y="1512759"/>
            <a:chExt cx="299534" cy="348068"/>
          </a:xfrm>
        </p:grpSpPr>
        <p:sp>
          <p:nvSpPr>
            <p:cNvPr id="15194" name="Google Shape;15194;p9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5" name="Google Shape;15205;p92"/>
          <p:cNvGrpSpPr/>
          <p:nvPr/>
        </p:nvGrpSpPr>
        <p:grpSpPr>
          <a:xfrm>
            <a:off x="1331406" y="1337961"/>
            <a:ext cx="301784" cy="348607"/>
            <a:chOff x="1331406" y="1513361"/>
            <a:chExt cx="301784" cy="348607"/>
          </a:xfrm>
        </p:grpSpPr>
        <p:sp>
          <p:nvSpPr>
            <p:cNvPr id="15206" name="Google Shape;15206;p9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0" name="Google Shape;15210;p92"/>
          <p:cNvGrpSpPr/>
          <p:nvPr/>
        </p:nvGrpSpPr>
        <p:grpSpPr>
          <a:xfrm>
            <a:off x="7144274" y="1324814"/>
            <a:ext cx="282174" cy="355735"/>
            <a:chOff x="7144274" y="1500214"/>
            <a:chExt cx="282174" cy="355735"/>
          </a:xfrm>
        </p:grpSpPr>
        <p:sp>
          <p:nvSpPr>
            <p:cNvPr id="15211" name="Google Shape;15211;p9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92"/>
          <p:cNvGrpSpPr/>
          <p:nvPr/>
        </p:nvGrpSpPr>
        <p:grpSpPr>
          <a:xfrm>
            <a:off x="6685262" y="1324814"/>
            <a:ext cx="289682" cy="354594"/>
            <a:chOff x="6685262" y="1500214"/>
            <a:chExt cx="289682" cy="354594"/>
          </a:xfrm>
        </p:grpSpPr>
        <p:sp>
          <p:nvSpPr>
            <p:cNvPr id="15218" name="Google Shape;15218;p9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92"/>
          <p:cNvGrpSpPr/>
          <p:nvPr/>
        </p:nvGrpSpPr>
        <p:grpSpPr>
          <a:xfrm>
            <a:off x="6200938" y="1325194"/>
            <a:ext cx="322154" cy="355355"/>
            <a:chOff x="6200938" y="1500594"/>
            <a:chExt cx="322154" cy="355355"/>
          </a:xfrm>
        </p:grpSpPr>
        <p:sp>
          <p:nvSpPr>
            <p:cNvPr id="15223" name="Google Shape;15223;p9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8" name="Google Shape;15228;p92"/>
          <p:cNvGrpSpPr/>
          <p:nvPr/>
        </p:nvGrpSpPr>
        <p:grpSpPr>
          <a:xfrm>
            <a:off x="5289631" y="1324814"/>
            <a:ext cx="332355" cy="354974"/>
            <a:chOff x="5289631" y="1500214"/>
            <a:chExt cx="332355" cy="354974"/>
          </a:xfrm>
        </p:grpSpPr>
        <p:sp>
          <p:nvSpPr>
            <p:cNvPr id="15229" name="Google Shape;15229;p9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92"/>
          <p:cNvGrpSpPr/>
          <p:nvPr/>
        </p:nvGrpSpPr>
        <p:grpSpPr>
          <a:xfrm>
            <a:off x="5748295" y="1324433"/>
            <a:ext cx="323294" cy="356115"/>
            <a:chOff x="5748295" y="1499833"/>
            <a:chExt cx="323294" cy="356115"/>
          </a:xfrm>
        </p:grpSpPr>
        <p:sp>
          <p:nvSpPr>
            <p:cNvPr id="15236" name="Google Shape;15236;p9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3" name="Google Shape;15243;p92"/>
          <p:cNvGrpSpPr/>
          <p:nvPr/>
        </p:nvGrpSpPr>
        <p:grpSpPr>
          <a:xfrm>
            <a:off x="8047661" y="1325637"/>
            <a:ext cx="278404" cy="355260"/>
            <a:chOff x="8047661" y="1501037"/>
            <a:chExt cx="278404" cy="355260"/>
          </a:xfrm>
        </p:grpSpPr>
        <p:sp>
          <p:nvSpPr>
            <p:cNvPr id="15244" name="Google Shape;15244;p9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92"/>
          <p:cNvGrpSpPr/>
          <p:nvPr/>
        </p:nvGrpSpPr>
        <p:grpSpPr>
          <a:xfrm>
            <a:off x="4903389" y="1324814"/>
            <a:ext cx="267854" cy="355735"/>
            <a:chOff x="4903389" y="1500214"/>
            <a:chExt cx="267854" cy="355735"/>
          </a:xfrm>
        </p:grpSpPr>
        <p:sp>
          <p:nvSpPr>
            <p:cNvPr id="15249" name="Google Shape;15249;p9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4" name="Google Shape;15254;p92"/>
          <p:cNvGrpSpPr/>
          <p:nvPr/>
        </p:nvGrpSpPr>
        <p:grpSpPr>
          <a:xfrm>
            <a:off x="7613518" y="1325954"/>
            <a:ext cx="264433" cy="353074"/>
            <a:chOff x="7613518" y="1501354"/>
            <a:chExt cx="264433" cy="353074"/>
          </a:xfrm>
        </p:grpSpPr>
        <p:sp>
          <p:nvSpPr>
            <p:cNvPr id="15255" name="Google Shape;15255;p9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1" name="Google Shape;15261;p9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262" name="Google Shape;15262;p9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66"/>
        <p:cNvGrpSpPr/>
        <p:nvPr/>
      </p:nvGrpSpPr>
      <p:grpSpPr>
        <a:xfrm>
          <a:off x="0" y="0"/>
          <a:ext cx="0" cy="0"/>
          <a:chOff x="0" y="0"/>
          <a:chExt cx="0" cy="0"/>
        </a:xfrm>
      </p:grpSpPr>
      <p:grpSp>
        <p:nvGrpSpPr>
          <p:cNvPr id="15267" name="Google Shape;15267;p93"/>
          <p:cNvGrpSpPr/>
          <p:nvPr/>
        </p:nvGrpSpPr>
        <p:grpSpPr>
          <a:xfrm>
            <a:off x="1757085" y="1325225"/>
            <a:ext cx="371069" cy="359396"/>
            <a:chOff x="1757085" y="1500675"/>
            <a:chExt cx="371069" cy="359396"/>
          </a:xfrm>
        </p:grpSpPr>
        <p:sp>
          <p:nvSpPr>
            <p:cNvPr id="15268" name="Google Shape;15268;p9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93"/>
          <p:cNvGrpSpPr/>
          <p:nvPr/>
        </p:nvGrpSpPr>
        <p:grpSpPr>
          <a:xfrm>
            <a:off x="2774209" y="1779241"/>
            <a:ext cx="116693" cy="374186"/>
            <a:chOff x="2774209" y="1954691"/>
            <a:chExt cx="116693" cy="374186"/>
          </a:xfrm>
        </p:grpSpPr>
        <p:sp>
          <p:nvSpPr>
            <p:cNvPr id="15298" name="Google Shape;15298;p9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93"/>
          <p:cNvGrpSpPr/>
          <p:nvPr/>
        </p:nvGrpSpPr>
        <p:grpSpPr>
          <a:xfrm>
            <a:off x="4017435" y="1324462"/>
            <a:ext cx="315092" cy="359397"/>
            <a:chOff x="4017435" y="1499912"/>
            <a:chExt cx="315092" cy="359397"/>
          </a:xfrm>
        </p:grpSpPr>
        <p:sp>
          <p:nvSpPr>
            <p:cNvPr id="15301" name="Google Shape;15301;p9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93"/>
          <p:cNvGrpSpPr/>
          <p:nvPr/>
        </p:nvGrpSpPr>
        <p:grpSpPr>
          <a:xfrm>
            <a:off x="3963652" y="1824309"/>
            <a:ext cx="374154" cy="284050"/>
            <a:chOff x="3963652" y="1999759"/>
            <a:chExt cx="374154" cy="284050"/>
          </a:xfrm>
        </p:grpSpPr>
        <p:sp>
          <p:nvSpPr>
            <p:cNvPr id="15304" name="Google Shape;15304;p9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93"/>
          <p:cNvGrpSpPr/>
          <p:nvPr/>
        </p:nvGrpSpPr>
        <p:grpSpPr>
          <a:xfrm>
            <a:off x="1777536" y="1839416"/>
            <a:ext cx="376444" cy="253772"/>
            <a:chOff x="1777536" y="2014866"/>
            <a:chExt cx="376444" cy="253772"/>
          </a:xfrm>
        </p:grpSpPr>
        <p:sp>
          <p:nvSpPr>
            <p:cNvPr id="15308" name="Google Shape;15308;p9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3" name="Google Shape;15313;p93"/>
          <p:cNvGrpSpPr/>
          <p:nvPr/>
        </p:nvGrpSpPr>
        <p:grpSpPr>
          <a:xfrm>
            <a:off x="1309875" y="1881876"/>
            <a:ext cx="374154" cy="169680"/>
            <a:chOff x="1309875" y="2057326"/>
            <a:chExt cx="374154" cy="169680"/>
          </a:xfrm>
        </p:grpSpPr>
        <p:sp>
          <p:nvSpPr>
            <p:cNvPr id="15314" name="Google Shape;15314;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5" name="Google Shape;15325;p9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6" name="Google Shape;15326;p93"/>
          <p:cNvGrpSpPr/>
          <p:nvPr/>
        </p:nvGrpSpPr>
        <p:grpSpPr>
          <a:xfrm>
            <a:off x="2347450" y="1779114"/>
            <a:ext cx="113639" cy="373168"/>
            <a:chOff x="2347450" y="1954564"/>
            <a:chExt cx="113639" cy="373168"/>
          </a:xfrm>
        </p:grpSpPr>
        <p:sp>
          <p:nvSpPr>
            <p:cNvPr id="15327" name="Google Shape;15327;p9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9" name="Google Shape;15329;p9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0" name="Google Shape;15330;p93"/>
          <p:cNvGrpSpPr/>
          <p:nvPr/>
        </p:nvGrpSpPr>
        <p:grpSpPr>
          <a:xfrm>
            <a:off x="3110102" y="1324430"/>
            <a:ext cx="330613" cy="358379"/>
            <a:chOff x="3110102" y="1499880"/>
            <a:chExt cx="330613" cy="358379"/>
          </a:xfrm>
        </p:grpSpPr>
        <p:sp>
          <p:nvSpPr>
            <p:cNvPr id="15331" name="Google Shape;15331;p9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8" name="Google Shape;15338;p9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9" name="Google Shape;15339;p93"/>
          <p:cNvGrpSpPr/>
          <p:nvPr/>
        </p:nvGrpSpPr>
        <p:grpSpPr>
          <a:xfrm>
            <a:off x="3485575" y="1824309"/>
            <a:ext cx="373772" cy="284050"/>
            <a:chOff x="3531200" y="1999759"/>
            <a:chExt cx="373772" cy="284050"/>
          </a:xfrm>
        </p:grpSpPr>
        <p:sp>
          <p:nvSpPr>
            <p:cNvPr id="15340" name="Google Shape;15340;p9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93"/>
          <p:cNvGrpSpPr/>
          <p:nvPr/>
        </p:nvGrpSpPr>
        <p:grpSpPr>
          <a:xfrm>
            <a:off x="2667058" y="1324843"/>
            <a:ext cx="330231" cy="359015"/>
            <a:chOff x="2667058" y="1500293"/>
            <a:chExt cx="330231" cy="359015"/>
          </a:xfrm>
        </p:grpSpPr>
        <p:sp>
          <p:nvSpPr>
            <p:cNvPr id="15345" name="Google Shape;15345;p9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93"/>
          <p:cNvGrpSpPr/>
          <p:nvPr/>
        </p:nvGrpSpPr>
        <p:grpSpPr>
          <a:xfrm>
            <a:off x="3567553" y="1324462"/>
            <a:ext cx="320022" cy="359778"/>
            <a:chOff x="3567553" y="1499912"/>
            <a:chExt cx="320022" cy="359778"/>
          </a:xfrm>
        </p:grpSpPr>
        <p:sp>
          <p:nvSpPr>
            <p:cNvPr id="15364" name="Google Shape;15364;p9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0" name="Google Shape;15370;p93"/>
          <p:cNvGrpSpPr/>
          <p:nvPr/>
        </p:nvGrpSpPr>
        <p:grpSpPr>
          <a:xfrm>
            <a:off x="1309875" y="1324462"/>
            <a:ext cx="359015" cy="358633"/>
            <a:chOff x="1309875" y="1499912"/>
            <a:chExt cx="359015" cy="358633"/>
          </a:xfrm>
        </p:grpSpPr>
        <p:sp>
          <p:nvSpPr>
            <p:cNvPr id="15371" name="Google Shape;15371;p9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0" name="Google Shape;15380;p93"/>
          <p:cNvGrpSpPr/>
          <p:nvPr/>
        </p:nvGrpSpPr>
        <p:grpSpPr>
          <a:xfrm>
            <a:off x="2219466" y="1324843"/>
            <a:ext cx="330613" cy="359015"/>
            <a:chOff x="2219466" y="1500293"/>
            <a:chExt cx="330613" cy="359015"/>
          </a:xfrm>
        </p:grpSpPr>
        <p:sp>
          <p:nvSpPr>
            <p:cNvPr id="15381" name="Google Shape;15381;p9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93"/>
          <p:cNvGrpSpPr/>
          <p:nvPr/>
        </p:nvGrpSpPr>
        <p:grpSpPr>
          <a:xfrm>
            <a:off x="5343544" y="1333908"/>
            <a:ext cx="244676" cy="351095"/>
            <a:chOff x="5343544" y="1509358"/>
            <a:chExt cx="244676" cy="351095"/>
          </a:xfrm>
        </p:grpSpPr>
        <p:sp>
          <p:nvSpPr>
            <p:cNvPr id="15384" name="Google Shape;15384;p9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93"/>
          <p:cNvGrpSpPr/>
          <p:nvPr/>
        </p:nvGrpSpPr>
        <p:grpSpPr>
          <a:xfrm>
            <a:off x="4882340" y="1333908"/>
            <a:ext cx="246171" cy="351095"/>
            <a:chOff x="4882340" y="1509358"/>
            <a:chExt cx="246171" cy="351095"/>
          </a:xfrm>
        </p:grpSpPr>
        <p:sp>
          <p:nvSpPr>
            <p:cNvPr id="15388" name="Google Shape;15388;p9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3" name="Google Shape;15393;p93"/>
          <p:cNvGrpSpPr/>
          <p:nvPr/>
        </p:nvGrpSpPr>
        <p:grpSpPr>
          <a:xfrm>
            <a:off x="6273204" y="1333558"/>
            <a:ext cx="236343" cy="351445"/>
            <a:chOff x="6273204" y="1509008"/>
            <a:chExt cx="236343" cy="351445"/>
          </a:xfrm>
        </p:grpSpPr>
        <p:sp>
          <p:nvSpPr>
            <p:cNvPr id="15394" name="Google Shape;15394;p9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6" name="Google Shape;15396;p9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7" name="Google Shape;15397;p93"/>
          <p:cNvGrpSpPr/>
          <p:nvPr/>
        </p:nvGrpSpPr>
        <p:grpSpPr>
          <a:xfrm>
            <a:off x="7219530" y="1332794"/>
            <a:ext cx="191625" cy="352209"/>
            <a:chOff x="7219530" y="1508244"/>
            <a:chExt cx="191625" cy="352209"/>
          </a:xfrm>
        </p:grpSpPr>
        <p:sp>
          <p:nvSpPr>
            <p:cNvPr id="15398" name="Google Shape;15398;p9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0" name="Google Shape;15400;p93"/>
          <p:cNvGrpSpPr/>
          <p:nvPr/>
        </p:nvGrpSpPr>
        <p:grpSpPr>
          <a:xfrm>
            <a:off x="7699309" y="1333176"/>
            <a:ext cx="154922" cy="351827"/>
            <a:chOff x="7699309" y="1508626"/>
            <a:chExt cx="154922" cy="351827"/>
          </a:xfrm>
        </p:grpSpPr>
        <p:sp>
          <p:nvSpPr>
            <p:cNvPr id="15401" name="Google Shape;15401;p9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8" name="Google Shape;15408;p93"/>
          <p:cNvGrpSpPr/>
          <p:nvPr/>
        </p:nvGrpSpPr>
        <p:grpSpPr>
          <a:xfrm>
            <a:off x="8161690" y="1333558"/>
            <a:ext cx="153396" cy="351064"/>
            <a:chOff x="8161690" y="1509008"/>
            <a:chExt cx="153396" cy="351064"/>
          </a:xfrm>
        </p:grpSpPr>
        <p:sp>
          <p:nvSpPr>
            <p:cNvPr id="15409" name="Google Shape;15409;p9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93"/>
          <p:cNvGrpSpPr/>
          <p:nvPr/>
        </p:nvGrpSpPr>
        <p:grpSpPr>
          <a:xfrm>
            <a:off x="6746940" y="1333431"/>
            <a:ext cx="213221" cy="352304"/>
            <a:chOff x="6746940" y="1508881"/>
            <a:chExt cx="213221" cy="352304"/>
          </a:xfrm>
        </p:grpSpPr>
        <p:sp>
          <p:nvSpPr>
            <p:cNvPr id="15414" name="Google Shape;15414;p9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8" name="Google Shape;15418;p93"/>
          <p:cNvGrpSpPr/>
          <p:nvPr/>
        </p:nvGrpSpPr>
        <p:grpSpPr>
          <a:xfrm>
            <a:off x="5770336" y="1832165"/>
            <a:ext cx="350682" cy="292097"/>
            <a:chOff x="5770336" y="2007615"/>
            <a:chExt cx="350682" cy="292097"/>
          </a:xfrm>
        </p:grpSpPr>
        <p:sp>
          <p:nvSpPr>
            <p:cNvPr id="15419" name="Google Shape;15419;p9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93"/>
          <p:cNvGrpSpPr/>
          <p:nvPr/>
        </p:nvGrpSpPr>
        <p:grpSpPr>
          <a:xfrm>
            <a:off x="5326878" y="1804908"/>
            <a:ext cx="350332" cy="346229"/>
            <a:chOff x="5326878" y="1980358"/>
            <a:chExt cx="350332" cy="346229"/>
          </a:xfrm>
        </p:grpSpPr>
        <p:sp>
          <p:nvSpPr>
            <p:cNvPr id="15424" name="Google Shape;15424;p9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28" name="Google Shape;15428;p9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29" name="Google Shape;15429;p93"/>
          <p:cNvGrpSpPr/>
          <p:nvPr/>
        </p:nvGrpSpPr>
        <p:grpSpPr>
          <a:xfrm>
            <a:off x="4883835" y="1817121"/>
            <a:ext cx="350300" cy="323043"/>
            <a:chOff x="4883835" y="1992571"/>
            <a:chExt cx="350300" cy="323043"/>
          </a:xfrm>
        </p:grpSpPr>
        <p:sp>
          <p:nvSpPr>
            <p:cNvPr id="15430" name="Google Shape;15430;p9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6" name="Google Shape;15436;p93"/>
          <p:cNvGrpSpPr/>
          <p:nvPr/>
        </p:nvGrpSpPr>
        <p:grpSpPr>
          <a:xfrm>
            <a:off x="7548967" y="1803477"/>
            <a:ext cx="333285" cy="349950"/>
            <a:chOff x="7548967" y="1978927"/>
            <a:chExt cx="333285" cy="349950"/>
          </a:xfrm>
        </p:grpSpPr>
        <p:sp>
          <p:nvSpPr>
            <p:cNvPr id="15437" name="Google Shape;15437;p9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93"/>
          <p:cNvGrpSpPr/>
          <p:nvPr/>
        </p:nvGrpSpPr>
        <p:grpSpPr>
          <a:xfrm>
            <a:off x="6214142" y="1803477"/>
            <a:ext cx="346515" cy="350300"/>
            <a:chOff x="6214142" y="1978927"/>
            <a:chExt cx="346515" cy="350300"/>
          </a:xfrm>
        </p:grpSpPr>
        <p:sp>
          <p:nvSpPr>
            <p:cNvPr id="15445" name="Google Shape;15445;p9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7" name="Google Shape;15447;p93"/>
          <p:cNvGrpSpPr/>
          <p:nvPr/>
        </p:nvGrpSpPr>
        <p:grpSpPr>
          <a:xfrm>
            <a:off x="7105923" y="1803095"/>
            <a:ext cx="333285" cy="350682"/>
            <a:chOff x="7105923" y="1978545"/>
            <a:chExt cx="333285" cy="350682"/>
          </a:xfrm>
        </p:grpSpPr>
        <p:sp>
          <p:nvSpPr>
            <p:cNvPr id="15448" name="Google Shape;15448;p9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55" name="Google Shape;15455;p9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7" name="Google Shape;15457;p93"/>
          <p:cNvGrpSpPr/>
          <p:nvPr/>
        </p:nvGrpSpPr>
        <p:grpSpPr>
          <a:xfrm>
            <a:off x="3616406" y="2246902"/>
            <a:ext cx="203393" cy="351827"/>
            <a:chOff x="3616406" y="2422352"/>
            <a:chExt cx="203393" cy="351827"/>
          </a:xfrm>
        </p:grpSpPr>
        <p:sp>
          <p:nvSpPr>
            <p:cNvPr id="15458" name="Google Shape;15458;p9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93"/>
          <p:cNvGrpSpPr/>
          <p:nvPr/>
        </p:nvGrpSpPr>
        <p:grpSpPr>
          <a:xfrm>
            <a:off x="878187" y="2246520"/>
            <a:ext cx="272696" cy="351827"/>
            <a:chOff x="913012" y="2421970"/>
            <a:chExt cx="272696" cy="351827"/>
          </a:xfrm>
        </p:grpSpPr>
        <p:sp>
          <p:nvSpPr>
            <p:cNvPr id="15461" name="Google Shape;15461;p9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5" name="Google Shape;15465;p93"/>
          <p:cNvGrpSpPr/>
          <p:nvPr/>
        </p:nvGrpSpPr>
        <p:grpSpPr>
          <a:xfrm>
            <a:off x="2274743" y="2246902"/>
            <a:ext cx="255649" cy="351445"/>
            <a:chOff x="2274743" y="2422352"/>
            <a:chExt cx="255649" cy="351445"/>
          </a:xfrm>
        </p:grpSpPr>
        <p:sp>
          <p:nvSpPr>
            <p:cNvPr id="15466" name="Google Shape;15466;p9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93"/>
          <p:cNvGrpSpPr/>
          <p:nvPr/>
        </p:nvGrpSpPr>
        <p:grpSpPr>
          <a:xfrm>
            <a:off x="2708723" y="2245789"/>
            <a:ext cx="246552" cy="352558"/>
            <a:chOff x="2708723" y="2421239"/>
            <a:chExt cx="246552" cy="352558"/>
          </a:xfrm>
        </p:grpSpPr>
        <p:sp>
          <p:nvSpPr>
            <p:cNvPr id="15470" name="Google Shape;15470;p9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93"/>
          <p:cNvGrpSpPr/>
          <p:nvPr/>
        </p:nvGrpSpPr>
        <p:grpSpPr>
          <a:xfrm>
            <a:off x="1835485" y="2246902"/>
            <a:ext cx="259433" cy="350714"/>
            <a:chOff x="1835485" y="2422352"/>
            <a:chExt cx="259433" cy="350714"/>
          </a:xfrm>
        </p:grpSpPr>
        <p:sp>
          <p:nvSpPr>
            <p:cNvPr id="15473" name="Google Shape;15473;p9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93"/>
          <p:cNvGrpSpPr/>
          <p:nvPr/>
        </p:nvGrpSpPr>
        <p:grpSpPr>
          <a:xfrm>
            <a:off x="3150240" y="2246902"/>
            <a:ext cx="212489" cy="351445"/>
            <a:chOff x="3150240" y="2422352"/>
            <a:chExt cx="212489" cy="351445"/>
          </a:xfrm>
        </p:grpSpPr>
        <p:sp>
          <p:nvSpPr>
            <p:cNvPr id="15481" name="Google Shape;15481;p9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3" name="Google Shape;15483;p93"/>
          <p:cNvGrpSpPr/>
          <p:nvPr/>
        </p:nvGrpSpPr>
        <p:grpSpPr>
          <a:xfrm>
            <a:off x="1367060" y="2246679"/>
            <a:ext cx="269261" cy="352050"/>
            <a:chOff x="1367060" y="2422129"/>
            <a:chExt cx="269261" cy="352050"/>
          </a:xfrm>
        </p:grpSpPr>
        <p:sp>
          <p:nvSpPr>
            <p:cNvPr id="15484" name="Google Shape;15484;p9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98" name="Google Shape;15498;p9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99" name="Google Shape;15499;p93"/>
          <p:cNvGrpSpPr/>
          <p:nvPr/>
        </p:nvGrpSpPr>
        <p:grpSpPr>
          <a:xfrm>
            <a:off x="4882690" y="2249955"/>
            <a:ext cx="274573" cy="350682"/>
            <a:chOff x="4882690" y="2425405"/>
            <a:chExt cx="274573" cy="350682"/>
          </a:xfrm>
        </p:grpSpPr>
        <p:sp>
          <p:nvSpPr>
            <p:cNvPr id="15500" name="Google Shape;15500;p9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93"/>
          <p:cNvGrpSpPr/>
          <p:nvPr/>
        </p:nvGrpSpPr>
        <p:grpSpPr>
          <a:xfrm>
            <a:off x="6627639" y="2268434"/>
            <a:ext cx="355993" cy="313247"/>
            <a:chOff x="6627639" y="2443884"/>
            <a:chExt cx="355993" cy="313247"/>
          </a:xfrm>
        </p:grpSpPr>
        <p:sp>
          <p:nvSpPr>
            <p:cNvPr id="15503" name="Google Shape;15503;p9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6" name="Google Shape;15506;p93"/>
          <p:cNvGrpSpPr/>
          <p:nvPr/>
        </p:nvGrpSpPr>
        <p:grpSpPr>
          <a:xfrm>
            <a:off x="6183451" y="2286690"/>
            <a:ext cx="351445" cy="277976"/>
            <a:chOff x="6183451" y="2462140"/>
            <a:chExt cx="351445" cy="277976"/>
          </a:xfrm>
        </p:grpSpPr>
        <p:sp>
          <p:nvSpPr>
            <p:cNvPr id="15507" name="Google Shape;15507;p9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4" name="Google Shape;15514;p93"/>
          <p:cNvGrpSpPr/>
          <p:nvPr/>
        </p:nvGrpSpPr>
        <p:grpSpPr>
          <a:xfrm>
            <a:off x="5735477" y="2254408"/>
            <a:ext cx="353354" cy="341299"/>
            <a:chOff x="5735477" y="2429858"/>
            <a:chExt cx="353354" cy="341299"/>
          </a:xfrm>
        </p:grpSpPr>
        <p:sp>
          <p:nvSpPr>
            <p:cNvPr id="15515" name="Google Shape;15515;p9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93"/>
          <p:cNvGrpSpPr/>
          <p:nvPr/>
        </p:nvGrpSpPr>
        <p:grpSpPr>
          <a:xfrm>
            <a:off x="5243735" y="2271523"/>
            <a:ext cx="405255" cy="275499"/>
            <a:chOff x="5283337" y="2478774"/>
            <a:chExt cx="358633" cy="243913"/>
          </a:xfrm>
        </p:grpSpPr>
        <p:sp>
          <p:nvSpPr>
            <p:cNvPr id="15522" name="Google Shape;15522;p9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9" name="Google Shape;15539;p93"/>
          <p:cNvGrpSpPr/>
          <p:nvPr/>
        </p:nvGrpSpPr>
        <p:grpSpPr>
          <a:xfrm>
            <a:off x="7964753" y="2295373"/>
            <a:ext cx="362068" cy="258670"/>
            <a:chOff x="7964753" y="2470823"/>
            <a:chExt cx="362068" cy="258670"/>
          </a:xfrm>
        </p:grpSpPr>
        <p:sp>
          <p:nvSpPr>
            <p:cNvPr id="15540" name="Google Shape;15540;p9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9" name="Google Shape;15549;p93"/>
          <p:cNvGrpSpPr/>
          <p:nvPr/>
        </p:nvGrpSpPr>
        <p:grpSpPr>
          <a:xfrm>
            <a:off x="7524349" y="2280997"/>
            <a:ext cx="350332" cy="288948"/>
            <a:chOff x="7524349" y="2456447"/>
            <a:chExt cx="350332" cy="288948"/>
          </a:xfrm>
        </p:grpSpPr>
        <p:sp>
          <p:nvSpPr>
            <p:cNvPr id="15550" name="Google Shape;15550;p9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93"/>
          <p:cNvGrpSpPr/>
          <p:nvPr/>
        </p:nvGrpSpPr>
        <p:grpSpPr>
          <a:xfrm>
            <a:off x="3972749" y="2719143"/>
            <a:ext cx="355230" cy="356725"/>
            <a:chOff x="3972749" y="2894211"/>
            <a:chExt cx="355230" cy="356725"/>
          </a:xfrm>
        </p:grpSpPr>
        <p:sp>
          <p:nvSpPr>
            <p:cNvPr id="15556" name="Google Shape;15556;p9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1" name="Google Shape;15561;p93"/>
          <p:cNvGrpSpPr/>
          <p:nvPr/>
        </p:nvGrpSpPr>
        <p:grpSpPr>
          <a:xfrm>
            <a:off x="3527797" y="2743553"/>
            <a:ext cx="355993" cy="307904"/>
            <a:chOff x="3527797" y="2918796"/>
            <a:chExt cx="355993" cy="307904"/>
          </a:xfrm>
        </p:grpSpPr>
        <p:sp>
          <p:nvSpPr>
            <p:cNvPr id="15562" name="Google Shape;15562;p9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93"/>
          <p:cNvGrpSpPr/>
          <p:nvPr/>
        </p:nvGrpSpPr>
        <p:grpSpPr>
          <a:xfrm>
            <a:off x="3082845" y="2746336"/>
            <a:ext cx="356375" cy="302338"/>
            <a:chOff x="3082845" y="2920959"/>
            <a:chExt cx="356375" cy="302338"/>
          </a:xfrm>
        </p:grpSpPr>
        <p:sp>
          <p:nvSpPr>
            <p:cNvPr id="15573" name="Google Shape;15573;p9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5" name="Google Shape;15575;p93"/>
          <p:cNvGrpSpPr/>
          <p:nvPr/>
        </p:nvGrpSpPr>
        <p:grpSpPr>
          <a:xfrm>
            <a:off x="2639038" y="2719699"/>
            <a:ext cx="355612" cy="355612"/>
            <a:chOff x="2639038" y="2894942"/>
            <a:chExt cx="355612" cy="355612"/>
          </a:xfrm>
        </p:grpSpPr>
        <p:sp>
          <p:nvSpPr>
            <p:cNvPr id="15576" name="Google Shape;15576;p9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93"/>
          <p:cNvGrpSpPr/>
          <p:nvPr/>
        </p:nvGrpSpPr>
        <p:grpSpPr>
          <a:xfrm>
            <a:off x="2194468" y="2763622"/>
            <a:ext cx="355993" cy="267766"/>
            <a:chOff x="2194468" y="2938865"/>
            <a:chExt cx="355993" cy="267766"/>
          </a:xfrm>
        </p:grpSpPr>
        <p:sp>
          <p:nvSpPr>
            <p:cNvPr id="15579" name="Google Shape;15579;p9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93"/>
          <p:cNvGrpSpPr/>
          <p:nvPr/>
        </p:nvGrpSpPr>
        <p:grpSpPr>
          <a:xfrm>
            <a:off x="1749897" y="2719699"/>
            <a:ext cx="355993" cy="355612"/>
            <a:chOff x="1749897" y="2894561"/>
            <a:chExt cx="355993" cy="355612"/>
          </a:xfrm>
        </p:grpSpPr>
        <p:sp>
          <p:nvSpPr>
            <p:cNvPr id="15600" name="Google Shape;15600;p9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1" name="Google Shape;15611;p93"/>
          <p:cNvGrpSpPr/>
          <p:nvPr/>
        </p:nvGrpSpPr>
        <p:grpSpPr>
          <a:xfrm>
            <a:off x="1305327" y="2718761"/>
            <a:ext cx="357520" cy="357488"/>
            <a:chOff x="1305327" y="2894211"/>
            <a:chExt cx="357520" cy="357488"/>
          </a:xfrm>
        </p:grpSpPr>
        <p:sp>
          <p:nvSpPr>
            <p:cNvPr id="15612" name="Google Shape;15612;p9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93"/>
          <p:cNvGrpSpPr/>
          <p:nvPr/>
        </p:nvGrpSpPr>
        <p:grpSpPr>
          <a:xfrm>
            <a:off x="853950" y="2720860"/>
            <a:ext cx="364104" cy="353290"/>
            <a:chOff x="853950" y="2894720"/>
            <a:chExt cx="364104" cy="353290"/>
          </a:xfrm>
        </p:grpSpPr>
        <p:sp>
          <p:nvSpPr>
            <p:cNvPr id="15618" name="Google Shape;15618;p9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5" name="Google Shape;15625;p93"/>
          <p:cNvGrpSpPr/>
          <p:nvPr/>
        </p:nvGrpSpPr>
        <p:grpSpPr>
          <a:xfrm>
            <a:off x="7066548" y="2737144"/>
            <a:ext cx="352209" cy="334938"/>
            <a:chOff x="7066548" y="2912594"/>
            <a:chExt cx="352209" cy="334938"/>
          </a:xfrm>
        </p:grpSpPr>
        <p:sp>
          <p:nvSpPr>
            <p:cNvPr id="15626" name="Google Shape;15626;p9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2" name="Google Shape;15632;p9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4" name="Google Shape;15634;p93"/>
          <p:cNvGrpSpPr/>
          <p:nvPr/>
        </p:nvGrpSpPr>
        <p:grpSpPr>
          <a:xfrm>
            <a:off x="7541397" y="2729352"/>
            <a:ext cx="318495" cy="352209"/>
            <a:chOff x="7541397" y="2904802"/>
            <a:chExt cx="318495" cy="352209"/>
          </a:xfrm>
        </p:grpSpPr>
        <p:sp>
          <p:nvSpPr>
            <p:cNvPr id="15635" name="Google Shape;15635;p9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93"/>
          <p:cNvGrpSpPr/>
          <p:nvPr/>
        </p:nvGrpSpPr>
        <p:grpSpPr>
          <a:xfrm>
            <a:off x="8003015" y="2728589"/>
            <a:ext cx="306759" cy="351445"/>
            <a:chOff x="8003015" y="2904039"/>
            <a:chExt cx="306759" cy="351445"/>
          </a:xfrm>
        </p:grpSpPr>
        <p:sp>
          <p:nvSpPr>
            <p:cNvPr id="15638" name="Google Shape;15638;p9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93"/>
          <p:cNvGrpSpPr/>
          <p:nvPr/>
        </p:nvGrpSpPr>
        <p:grpSpPr>
          <a:xfrm>
            <a:off x="5687770" y="2710046"/>
            <a:ext cx="369638" cy="369606"/>
            <a:chOff x="5687770" y="2885496"/>
            <a:chExt cx="369638" cy="369606"/>
          </a:xfrm>
        </p:grpSpPr>
        <p:sp>
          <p:nvSpPr>
            <p:cNvPr id="15645" name="Google Shape;15645;p9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5" name="Google Shape;15655;p93"/>
          <p:cNvGrpSpPr/>
          <p:nvPr/>
        </p:nvGrpSpPr>
        <p:grpSpPr>
          <a:xfrm>
            <a:off x="4881958" y="2729352"/>
            <a:ext cx="156417" cy="349537"/>
            <a:chOff x="4881958" y="2904802"/>
            <a:chExt cx="156417" cy="349537"/>
          </a:xfrm>
        </p:grpSpPr>
        <p:sp>
          <p:nvSpPr>
            <p:cNvPr id="15656" name="Google Shape;15656;p9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93"/>
          <p:cNvGrpSpPr/>
          <p:nvPr/>
        </p:nvGrpSpPr>
        <p:grpSpPr>
          <a:xfrm>
            <a:off x="5230318" y="2711064"/>
            <a:ext cx="371133" cy="367443"/>
            <a:chOff x="5230318" y="2886514"/>
            <a:chExt cx="371133" cy="367443"/>
          </a:xfrm>
        </p:grpSpPr>
        <p:sp>
          <p:nvSpPr>
            <p:cNvPr id="15664" name="Google Shape;15664;p9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3" name="Google Shape;15673;p93"/>
          <p:cNvGrpSpPr/>
          <p:nvPr/>
        </p:nvGrpSpPr>
        <p:grpSpPr>
          <a:xfrm>
            <a:off x="5748358" y="3259128"/>
            <a:ext cx="352590" cy="182561"/>
            <a:chOff x="5748358" y="3434578"/>
            <a:chExt cx="352590" cy="182561"/>
          </a:xfrm>
        </p:grpSpPr>
        <p:sp>
          <p:nvSpPr>
            <p:cNvPr id="15674" name="Google Shape;15674;p9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93"/>
          <p:cNvGrpSpPr/>
          <p:nvPr/>
        </p:nvGrpSpPr>
        <p:grpSpPr>
          <a:xfrm>
            <a:off x="862283" y="4099321"/>
            <a:ext cx="341204" cy="359301"/>
            <a:chOff x="862283" y="4274771"/>
            <a:chExt cx="341204" cy="359301"/>
          </a:xfrm>
        </p:grpSpPr>
        <p:sp>
          <p:nvSpPr>
            <p:cNvPr id="15681" name="Google Shape;15681;p9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4" name="Google Shape;15684;p93"/>
          <p:cNvGrpSpPr/>
          <p:nvPr/>
        </p:nvGrpSpPr>
        <p:grpSpPr>
          <a:xfrm>
            <a:off x="1396957" y="4111915"/>
            <a:ext cx="301861" cy="332871"/>
            <a:chOff x="1396957" y="4287365"/>
            <a:chExt cx="301861" cy="332871"/>
          </a:xfrm>
        </p:grpSpPr>
        <p:sp>
          <p:nvSpPr>
            <p:cNvPr id="15685" name="Google Shape;15685;p9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0" name="Google Shape;15700;p93"/>
          <p:cNvGrpSpPr/>
          <p:nvPr/>
        </p:nvGrpSpPr>
        <p:grpSpPr>
          <a:xfrm>
            <a:off x="1865381" y="4102056"/>
            <a:ext cx="396131" cy="355612"/>
            <a:chOff x="1865381" y="4277506"/>
            <a:chExt cx="396131" cy="355612"/>
          </a:xfrm>
        </p:grpSpPr>
        <p:sp>
          <p:nvSpPr>
            <p:cNvPr id="15701" name="Google Shape;15701;p9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93"/>
          <p:cNvGrpSpPr/>
          <p:nvPr/>
        </p:nvGrpSpPr>
        <p:grpSpPr>
          <a:xfrm>
            <a:off x="2411823" y="4128549"/>
            <a:ext cx="334398" cy="299953"/>
            <a:chOff x="2411823" y="4303999"/>
            <a:chExt cx="334398" cy="299953"/>
          </a:xfrm>
        </p:grpSpPr>
        <p:sp>
          <p:nvSpPr>
            <p:cNvPr id="15708" name="Google Shape;15708;p9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5" name="Google Shape;15715;p93"/>
          <p:cNvGrpSpPr/>
          <p:nvPr/>
        </p:nvGrpSpPr>
        <p:grpSpPr>
          <a:xfrm>
            <a:off x="2903337" y="4103582"/>
            <a:ext cx="382519" cy="350682"/>
            <a:chOff x="2903337" y="4279032"/>
            <a:chExt cx="382519" cy="350682"/>
          </a:xfrm>
        </p:grpSpPr>
        <p:sp>
          <p:nvSpPr>
            <p:cNvPr id="15716" name="Google Shape;15716;p9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1" name="Google Shape;15731;p93"/>
          <p:cNvGrpSpPr/>
          <p:nvPr/>
        </p:nvGrpSpPr>
        <p:grpSpPr>
          <a:xfrm>
            <a:off x="3933342" y="4140317"/>
            <a:ext cx="383632" cy="276449"/>
            <a:chOff x="3933342" y="4315767"/>
            <a:chExt cx="383632" cy="276449"/>
          </a:xfrm>
        </p:grpSpPr>
        <p:sp>
          <p:nvSpPr>
            <p:cNvPr id="15732" name="Google Shape;15732;p9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93"/>
          <p:cNvGrpSpPr/>
          <p:nvPr/>
        </p:nvGrpSpPr>
        <p:grpSpPr>
          <a:xfrm>
            <a:off x="3441065" y="4127055"/>
            <a:ext cx="337069" cy="302593"/>
            <a:chOff x="3441065" y="4302505"/>
            <a:chExt cx="337069" cy="302593"/>
          </a:xfrm>
        </p:grpSpPr>
        <p:sp>
          <p:nvSpPr>
            <p:cNvPr id="15739" name="Google Shape;15739;p9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93"/>
          <p:cNvGrpSpPr/>
          <p:nvPr/>
        </p:nvGrpSpPr>
        <p:grpSpPr>
          <a:xfrm>
            <a:off x="3532345" y="3187185"/>
            <a:ext cx="339328" cy="336274"/>
            <a:chOff x="3532345" y="3362635"/>
            <a:chExt cx="339328" cy="336274"/>
          </a:xfrm>
        </p:grpSpPr>
        <p:sp>
          <p:nvSpPr>
            <p:cNvPr id="15753" name="Google Shape;15753;p9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8" name="Google Shape;15758;p9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9" name="Google Shape;15759;p93"/>
          <p:cNvGrpSpPr/>
          <p:nvPr/>
        </p:nvGrpSpPr>
        <p:grpSpPr>
          <a:xfrm>
            <a:off x="1883955" y="3633250"/>
            <a:ext cx="162873" cy="351445"/>
            <a:chOff x="1883955" y="3808700"/>
            <a:chExt cx="162873" cy="351445"/>
          </a:xfrm>
        </p:grpSpPr>
        <p:sp>
          <p:nvSpPr>
            <p:cNvPr id="15760" name="Google Shape;15760;p9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2" name="Google Shape;15762;p93"/>
          <p:cNvGrpSpPr/>
          <p:nvPr/>
        </p:nvGrpSpPr>
        <p:grpSpPr>
          <a:xfrm>
            <a:off x="939156" y="3633759"/>
            <a:ext cx="192007" cy="351318"/>
            <a:chOff x="939156" y="3809209"/>
            <a:chExt cx="192007" cy="351318"/>
          </a:xfrm>
        </p:grpSpPr>
        <p:sp>
          <p:nvSpPr>
            <p:cNvPr id="15763" name="Google Shape;15763;p9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5" name="Google Shape;15765;p93"/>
          <p:cNvGrpSpPr/>
          <p:nvPr/>
        </p:nvGrpSpPr>
        <p:grpSpPr>
          <a:xfrm>
            <a:off x="2306167" y="3634395"/>
            <a:ext cx="193915" cy="349155"/>
            <a:chOff x="2306167" y="3809845"/>
            <a:chExt cx="193915" cy="349155"/>
          </a:xfrm>
        </p:grpSpPr>
        <p:sp>
          <p:nvSpPr>
            <p:cNvPr id="15766" name="Google Shape;15766;p9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3" name="Google Shape;15773;p93"/>
          <p:cNvGrpSpPr/>
          <p:nvPr/>
        </p:nvGrpSpPr>
        <p:grpSpPr>
          <a:xfrm>
            <a:off x="1323901" y="3631723"/>
            <a:ext cx="356343" cy="356757"/>
            <a:chOff x="1323901" y="3807173"/>
            <a:chExt cx="356343" cy="356757"/>
          </a:xfrm>
        </p:grpSpPr>
        <p:sp>
          <p:nvSpPr>
            <p:cNvPr id="15774" name="Google Shape;15774;p9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8" name="Google Shape;15798;p9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9" name="Google Shape;15799;p93"/>
          <p:cNvGrpSpPr/>
          <p:nvPr/>
        </p:nvGrpSpPr>
        <p:grpSpPr>
          <a:xfrm>
            <a:off x="859262" y="3178470"/>
            <a:ext cx="306759" cy="351445"/>
            <a:chOff x="859262" y="3353920"/>
            <a:chExt cx="306759" cy="351445"/>
          </a:xfrm>
        </p:grpSpPr>
        <p:sp>
          <p:nvSpPr>
            <p:cNvPr id="15800" name="Google Shape;15800;p9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5" name="Google Shape;15805;p9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06" name="Google Shape;15806;p93"/>
          <p:cNvGrpSpPr/>
          <p:nvPr/>
        </p:nvGrpSpPr>
        <p:grpSpPr>
          <a:xfrm>
            <a:off x="3967437" y="3661652"/>
            <a:ext cx="364708" cy="295405"/>
            <a:chOff x="3967437" y="3837102"/>
            <a:chExt cx="364708" cy="295405"/>
          </a:xfrm>
        </p:grpSpPr>
        <p:sp>
          <p:nvSpPr>
            <p:cNvPr id="15807" name="Google Shape;15807;p9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2" name="Google Shape;15812;p9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5" name="Google Shape;15815;p93"/>
          <p:cNvGrpSpPr/>
          <p:nvPr/>
        </p:nvGrpSpPr>
        <p:grpSpPr>
          <a:xfrm>
            <a:off x="5811827" y="3631001"/>
            <a:ext cx="283743" cy="308444"/>
            <a:chOff x="5964227" y="3858701"/>
            <a:chExt cx="283743" cy="308444"/>
          </a:xfrm>
        </p:grpSpPr>
        <p:sp>
          <p:nvSpPr>
            <p:cNvPr id="15816" name="Google Shape;15816;p9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93"/>
          <p:cNvGrpSpPr/>
          <p:nvPr/>
        </p:nvGrpSpPr>
        <p:grpSpPr>
          <a:xfrm>
            <a:off x="6243508" y="3697623"/>
            <a:ext cx="320372" cy="213602"/>
            <a:chOff x="6395908" y="3873073"/>
            <a:chExt cx="320372" cy="213602"/>
          </a:xfrm>
        </p:grpSpPr>
        <p:sp>
          <p:nvSpPr>
            <p:cNvPr id="15821" name="Google Shape;15821;p9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1" name="Google Shape;15831;p93"/>
          <p:cNvGrpSpPr/>
          <p:nvPr/>
        </p:nvGrpSpPr>
        <p:grpSpPr>
          <a:xfrm>
            <a:off x="7262890" y="3627366"/>
            <a:ext cx="357138" cy="352018"/>
            <a:chOff x="7415290" y="3802816"/>
            <a:chExt cx="357138" cy="352018"/>
          </a:xfrm>
        </p:grpSpPr>
        <p:sp>
          <p:nvSpPr>
            <p:cNvPr id="15832" name="Google Shape;15832;p9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93"/>
          <p:cNvGrpSpPr/>
          <p:nvPr/>
        </p:nvGrpSpPr>
        <p:grpSpPr>
          <a:xfrm>
            <a:off x="6737312" y="3657963"/>
            <a:ext cx="355230" cy="293401"/>
            <a:chOff x="6889712" y="3833413"/>
            <a:chExt cx="355230" cy="293401"/>
          </a:xfrm>
        </p:grpSpPr>
        <p:sp>
          <p:nvSpPr>
            <p:cNvPr id="15841" name="Google Shape;15841;p9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6" name="Google Shape;15846;p93"/>
          <p:cNvGrpSpPr/>
          <p:nvPr/>
        </p:nvGrpSpPr>
        <p:grpSpPr>
          <a:xfrm>
            <a:off x="7707152" y="3660420"/>
            <a:ext cx="282318" cy="337168"/>
            <a:chOff x="1635875" y="237775"/>
            <a:chExt cx="4370250" cy="5219325"/>
          </a:xfrm>
        </p:grpSpPr>
        <p:sp>
          <p:nvSpPr>
            <p:cNvPr id="15847" name="Google Shape;15847;p9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9" name="Google Shape;15849;p93"/>
          <p:cNvGrpSpPr/>
          <p:nvPr/>
        </p:nvGrpSpPr>
        <p:grpSpPr>
          <a:xfrm>
            <a:off x="3103963" y="3185690"/>
            <a:ext cx="297886" cy="337578"/>
            <a:chOff x="3103963" y="3361140"/>
            <a:chExt cx="297886" cy="337578"/>
          </a:xfrm>
        </p:grpSpPr>
        <p:sp>
          <p:nvSpPr>
            <p:cNvPr id="15850" name="Google Shape;15850;p9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4" name="Google Shape;15874;p93"/>
          <p:cNvGrpSpPr/>
          <p:nvPr/>
        </p:nvGrpSpPr>
        <p:grpSpPr>
          <a:xfrm>
            <a:off x="2667821" y="3185658"/>
            <a:ext cx="273046" cy="337801"/>
            <a:chOff x="2667821" y="3361108"/>
            <a:chExt cx="273046" cy="337801"/>
          </a:xfrm>
        </p:grpSpPr>
        <p:sp>
          <p:nvSpPr>
            <p:cNvPr id="15875" name="Google Shape;15875;p9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4" name="Google Shape;15894;p93"/>
          <p:cNvGrpSpPr/>
          <p:nvPr/>
        </p:nvGrpSpPr>
        <p:grpSpPr>
          <a:xfrm>
            <a:off x="2212469" y="3184863"/>
            <a:ext cx="282715" cy="338660"/>
            <a:chOff x="2212469" y="3360313"/>
            <a:chExt cx="282715" cy="338660"/>
          </a:xfrm>
        </p:grpSpPr>
        <p:sp>
          <p:nvSpPr>
            <p:cNvPr id="15895" name="Google Shape;15895;p9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8" name="Google Shape;15898;p93"/>
          <p:cNvGrpSpPr/>
          <p:nvPr/>
        </p:nvGrpSpPr>
        <p:grpSpPr>
          <a:xfrm>
            <a:off x="1768821" y="3185658"/>
            <a:ext cx="278739" cy="339073"/>
            <a:chOff x="1768821" y="3361108"/>
            <a:chExt cx="278739" cy="339073"/>
          </a:xfrm>
        </p:grpSpPr>
        <p:sp>
          <p:nvSpPr>
            <p:cNvPr id="15899" name="Google Shape;15899;p9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93"/>
          <p:cNvGrpSpPr/>
          <p:nvPr/>
        </p:nvGrpSpPr>
        <p:grpSpPr>
          <a:xfrm>
            <a:off x="5337883" y="3161423"/>
            <a:ext cx="307141" cy="376826"/>
            <a:chOff x="5337883" y="3336873"/>
            <a:chExt cx="307141" cy="376826"/>
          </a:xfrm>
        </p:grpSpPr>
        <p:sp>
          <p:nvSpPr>
            <p:cNvPr id="15911" name="Google Shape;15911;p9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3" name="Google Shape;15913;p93"/>
          <p:cNvGrpSpPr/>
          <p:nvPr/>
        </p:nvGrpSpPr>
        <p:grpSpPr>
          <a:xfrm>
            <a:off x="4883835" y="3161805"/>
            <a:ext cx="323425" cy="377557"/>
            <a:chOff x="4883835" y="3337255"/>
            <a:chExt cx="323425" cy="377557"/>
          </a:xfrm>
        </p:grpSpPr>
        <p:sp>
          <p:nvSpPr>
            <p:cNvPr id="15914" name="Google Shape;15914;p9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7" name="Google Shape;15917;p93"/>
          <p:cNvGrpSpPr/>
          <p:nvPr/>
        </p:nvGrpSpPr>
        <p:grpSpPr>
          <a:xfrm>
            <a:off x="6193310" y="3231839"/>
            <a:ext cx="352590" cy="237488"/>
            <a:chOff x="6193310" y="3407289"/>
            <a:chExt cx="352590" cy="237488"/>
          </a:xfrm>
        </p:grpSpPr>
        <p:sp>
          <p:nvSpPr>
            <p:cNvPr id="15918" name="Google Shape;15918;p9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3" name="Google Shape;15923;p93"/>
          <p:cNvGrpSpPr/>
          <p:nvPr/>
        </p:nvGrpSpPr>
        <p:grpSpPr>
          <a:xfrm>
            <a:off x="6637117" y="3222393"/>
            <a:ext cx="353735" cy="254504"/>
            <a:chOff x="6637117" y="3397843"/>
            <a:chExt cx="353735" cy="254504"/>
          </a:xfrm>
        </p:grpSpPr>
        <p:sp>
          <p:nvSpPr>
            <p:cNvPr id="15924" name="Google Shape;15924;p9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93"/>
          <p:cNvGrpSpPr/>
          <p:nvPr/>
        </p:nvGrpSpPr>
        <p:grpSpPr>
          <a:xfrm>
            <a:off x="7075994" y="3174081"/>
            <a:ext cx="360637" cy="352336"/>
            <a:chOff x="7075994" y="3349531"/>
            <a:chExt cx="360637" cy="352336"/>
          </a:xfrm>
        </p:grpSpPr>
        <p:sp>
          <p:nvSpPr>
            <p:cNvPr id="15931" name="Google Shape;15931;p9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93"/>
          <p:cNvGrpSpPr/>
          <p:nvPr/>
        </p:nvGrpSpPr>
        <p:grpSpPr>
          <a:xfrm>
            <a:off x="7651983" y="3173731"/>
            <a:ext cx="107183" cy="352399"/>
            <a:chOff x="7651983" y="3349181"/>
            <a:chExt cx="107183" cy="352399"/>
          </a:xfrm>
        </p:grpSpPr>
        <p:sp>
          <p:nvSpPr>
            <p:cNvPr id="15939" name="Google Shape;15939;p9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93"/>
          <p:cNvGrpSpPr/>
          <p:nvPr/>
        </p:nvGrpSpPr>
        <p:grpSpPr>
          <a:xfrm>
            <a:off x="7973468" y="3206872"/>
            <a:ext cx="352590" cy="287072"/>
            <a:chOff x="7973468" y="3382322"/>
            <a:chExt cx="352590" cy="287072"/>
          </a:xfrm>
        </p:grpSpPr>
        <p:sp>
          <p:nvSpPr>
            <p:cNvPr id="15942" name="Google Shape;15942;p9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4" name="Google Shape;15954;p9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955" name="Google Shape;15955;p9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59"/>
        <p:cNvGrpSpPr/>
        <p:nvPr/>
      </p:nvGrpSpPr>
      <p:grpSpPr>
        <a:xfrm>
          <a:off x="0" y="0"/>
          <a:ext cx="0" cy="0"/>
          <a:chOff x="0" y="0"/>
          <a:chExt cx="0" cy="0"/>
        </a:xfrm>
      </p:grpSpPr>
      <p:grpSp>
        <p:nvGrpSpPr>
          <p:cNvPr id="15960" name="Google Shape;15960;p94"/>
          <p:cNvGrpSpPr/>
          <p:nvPr/>
        </p:nvGrpSpPr>
        <p:grpSpPr>
          <a:xfrm>
            <a:off x="821808" y="1576858"/>
            <a:ext cx="347872" cy="347488"/>
            <a:chOff x="849677" y="1500658"/>
            <a:chExt cx="347872" cy="347488"/>
          </a:xfrm>
        </p:grpSpPr>
        <p:sp>
          <p:nvSpPr>
            <p:cNvPr id="15961" name="Google Shape;15961;p9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7" name="Google Shape;15967;p94"/>
          <p:cNvGrpSpPr/>
          <p:nvPr/>
        </p:nvGrpSpPr>
        <p:grpSpPr>
          <a:xfrm>
            <a:off x="1387984" y="1576858"/>
            <a:ext cx="315872" cy="347488"/>
            <a:chOff x="1415853" y="1500658"/>
            <a:chExt cx="315872" cy="347488"/>
          </a:xfrm>
        </p:grpSpPr>
        <p:sp>
          <p:nvSpPr>
            <p:cNvPr id="15968" name="Google Shape;15968;p9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2" name="Google Shape;15972;p94"/>
          <p:cNvGrpSpPr/>
          <p:nvPr/>
        </p:nvGrpSpPr>
        <p:grpSpPr>
          <a:xfrm>
            <a:off x="4669520" y="1576858"/>
            <a:ext cx="347520" cy="347104"/>
            <a:chOff x="4697389" y="1500658"/>
            <a:chExt cx="347520" cy="347104"/>
          </a:xfrm>
        </p:grpSpPr>
        <p:sp>
          <p:nvSpPr>
            <p:cNvPr id="15973" name="Google Shape;15973;p9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94"/>
          <p:cNvGrpSpPr/>
          <p:nvPr/>
        </p:nvGrpSpPr>
        <p:grpSpPr>
          <a:xfrm>
            <a:off x="3575664" y="2041146"/>
            <a:ext cx="347520" cy="353760"/>
            <a:chOff x="3603533" y="1964946"/>
            <a:chExt cx="347520" cy="353760"/>
          </a:xfrm>
        </p:grpSpPr>
        <p:sp>
          <p:nvSpPr>
            <p:cNvPr id="15977" name="Google Shape;15977;p9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0" name="Google Shape;15980;p94"/>
          <p:cNvGrpSpPr/>
          <p:nvPr/>
        </p:nvGrpSpPr>
        <p:grpSpPr>
          <a:xfrm>
            <a:off x="1922896" y="2040538"/>
            <a:ext cx="357792" cy="352448"/>
            <a:chOff x="1950765" y="1964338"/>
            <a:chExt cx="357792" cy="352448"/>
          </a:xfrm>
        </p:grpSpPr>
        <p:sp>
          <p:nvSpPr>
            <p:cNvPr id="15981" name="Google Shape;15981;p9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94"/>
          <p:cNvGrpSpPr/>
          <p:nvPr/>
        </p:nvGrpSpPr>
        <p:grpSpPr>
          <a:xfrm>
            <a:off x="7407760" y="2040890"/>
            <a:ext cx="367712" cy="353248"/>
            <a:chOff x="7435629" y="1964690"/>
            <a:chExt cx="367712" cy="353248"/>
          </a:xfrm>
        </p:grpSpPr>
        <p:sp>
          <p:nvSpPr>
            <p:cNvPr id="15986" name="Google Shape;15986;p9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0" name="Google Shape;15990;p94"/>
          <p:cNvGrpSpPr/>
          <p:nvPr/>
        </p:nvGrpSpPr>
        <p:grpSpPr>
          <a:xfrm>
            <a:off x="2484880" y="2041242"/>
            <a:ext cx="333024" cy="352896"/>
            <a:chOff x="2512749" y="1965042"/>
            <a:chExt cx="333024" cy="352896"/>
          </a:xfrm>
        </p:grpSpPr>
        <p:sp>
          <p:nvSpPr>
            <p:cNvPr id="15991" name="Google Shape;15991;p9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94"/>
          <p:cNvGrpSpPr/>
          <p:nvPr/>
        </p:nvGrpSpPr>
        <p:grpSpPr>
          <a:xfrm>
            <a:off x="1370448" y="2057978"/>
            <a:ext cx="365792" cy="335392"/>
            <a:chOff x="1398317" y="1981778"/>
            <a:chExt cx="365792" cy="335392"/>
          </a:xfrm>
        </p:grpSpPr>
        <p:sp>
          <p:nvSpPr>
            <p:cNvPr id="15997" name="Google Shape;15997;p9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3" name="Google Shape;16003;p94"/>
          <p:cNvGrpSpPr/>
          <p:nvPr/>
        </p:nvGrpSpPr>
        <p:grpSpPr>
          <a:xfrm>
            <a:off x="3024368" y="2079770"/>
            <a:ext cx="353600" cy="314752"/>
            <a:chOff x="3052237" y="2003570"/>
            <a:chExt cx="353600" cy="314752"/>
          </a:xfrm>
        </p:grpSpPr>
        <p:sp>
          <p:nvSpPr>
            <p:cNvPr id="16004" name="Google Shape;16004;p9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94"/>
          <p:cNvGrpSpPr/>
          <p:nvPr/>
        </p:nvGrpSpPr>
        <p:grpSpPr>
          <a:xfrm>
            <a:off x="1376144" y="3034266"/>
            <a:ext cx="368096" cy="223968"/>
            <a:chOff x="1404013" y="2958066"/>
            <a:chExt cx="368096" cy="223968"/>
          </a:xfrm>
        </p:grpSpPr>
        <p:sp>
          <p:nvSpPr>
            <p:cNvPr id="16008" name="Google Shape;16008;p9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0" name="Google Shape;16010;p9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2" name="Google Shape;16012;p94"/>
          <p:cNvGrpSpPr/>
          <p:nvPr/>
        </p:nvGrpSpPr>
        <p:grpSpPr>
          <a:xfrm>
            <a:off x="1923280" y="2961402"/>
            <a:ext cx="370368" cy="367328"/>
            <a:chOff x="1951149" y="2885202"/>
            <a:chExt cx="370368" cy="367328"/>
          </a:xfrm>
        </p:grpSpPr>
        <p:sp>
          <p:nvSpPr>
            <p:cNvPr id="16013" name="Google Shape;16013;p9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6" name="Google Shape;16016;p94"/>
          <p:cNvGrpSpPr/>
          <p:nvPr/>
        </p:nvGrpSpPr>
        <p:grpSpPr>
          <a:xfrm>
            <a:off x="2473808" y="2982362"/>
            <a:ext cx="367328" cy="327296"/>
            <a:chOff x="2501677" y="2906162"/>
            <a:chExt cx="367328" cy="327296"/>
          </a:xfrm>
        </p:grpSpPr>
        <p:sp>
          <p:nvSpPr>
            <p:cNvPr id="16017" name="Google Shape;16017;p9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0" name="Google Shape;16020;p9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1" name="Google Shape;16021;p94"/>
          <p:cNvGrpSpPr/>
          <p:nvPr/>
        </p:nvGrpSpPr>
        <p:grpSpPr>
          <a:xfrm>
            <a:off x="3022448" y="2969914"/>
            <a:ext cx="367712" cy="354240"/>
            <a:chOff x="3050317" y="2893714"/>
            <a:chExt cx="367712" cy="354240"/>
          </a:xfrm>
        </p:grpSpPr>
        <p:sp>
          <p:nvSpPr>
            <p:cNvPr id="16022" name="Google Shape;16022;p9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4" name="Google Shape;16024;p9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6" name="Google Shape;16026;p94"/>
          <p:cNvGrpSpPr/>
          <p:nvPr/>
        </p:nvGrpSpPr>
        <p:grpSpPr>
          <a:xfrm>
            <a:off x="7503408" y="2962554"/>
            <a:ext cx="185184" cy="367296"/>
            <a:chOff x="7531277" y="2886354"/>
            <a:chExt cx="185184" cy="367296"/>
          </a:xfrm>
        </p:grpSpPr>
        <p:sp>
          <p:nvSpPr>
            <p:cNvPr id="16027" name="Google Shape;16027;p9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0" name="Google Shape;16030;p94"/>
          <p:cNvGrpSpPr/>
          <p:nvPr/>
        </p:nvGrpSpPr>
        <p:grpSpPr>
          <a:xfrm>
            <a:off x="6898768" y="2962938"/>
            <a:ext cx="297184" cy="367296"/>
            <a:chOff x="6926637" y="2886738"/>
            <a:chExt cx="297184" cy="367296"/>
          </a:xfrm>
        </p:grpSpPr>
        <p:sp>
          <p:nvSpPr>
            <p:cNvPr id="16031" name="Google Shape;16031;p9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4" name="Google Shape;16034;p9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6" name="Google Shape;16036;p94"/>
          <p:cNvGrpSpPr/>
          <p:nvPr/>
        </p:nvGrpSpPr>
        <p:grpSpPr>
          <a:xfrm>
            <a:off x="6312784" y="2962554"/>
            <a:ext cx="370368" cy="368064"/>
            <a:chOff x="6340653" y="2886354"/>
            <a:chExt cx="370368" cy="368064"/>
          </a:xfrm>
        </p:grpSpPr>
        <p:sp>
          <p:nvSpPr>
            <p:cNvPr id="16037" name="Google Shape;16037;p9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3" name="Google Shape;16043;p94"/>
          <p:cNvGrpSpPr/>
          <p:nvPr/>
        </p:nvGrpSpPr>
        <p:grpSpPr>
          <a:xfrm>
            <a:off x="5218928" y="2057626"/>
            <a:ext cx="354752" cy="336512"/>
            <a:chOff x="5246797" y="1981426"/>
            <a:chExt cx="354752" cy="336512"/>
          </a:xfrm>
        </p:grpSpPr>
        <p:sp>
          <p:nvSpPr>
            <p:cNvPr id="16044" name="Google Shape;16044;p9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6" name="Google Shape;16046;p94"/>
          <p:cNvGrpSpPr/>
          <p:nvPr/>
        </p:nvGrpSpPr>
        <p:grpSpPr>
          <a:xfrm>
            <a:off x="4120880" y="2178266"/>
            <a:ext cx="355136" cy="216256"/>
            <a:chOff x="4148749" y="2102066"/>
            <a:chExt cx="355136" cy="216256"/>
          </a:xfrm>
        </p:grpSpPr>
        <p:sp>
          <p:nvSpPr>
            <p:cNvPr id="16047" name="Google Shape;16047;p9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9" name="Google Shape;16049;p94"/>
          <p:cNvGrpSpPr/>
          <p:nvPr/>
        </p:nvGrpSpPr>
        <p:grpSpPr>
          <a:xfrm>
            <a:off x="5766800" y="2077626"/>
            <a:ext cx="354752" cy="315360"/>
            <a:chOff x="5794669" y="2001426"/>
            <a:chExt cx="354752" cy="315360"/>
          </a:xfrm>
        </p:grpSpPr>
        <p:sp>
          <p:nvSpPr>
            <p:cNvPr id="16050" name="Google Shape;16050;p9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2" name="Google Shape;16052;p94"/>
          <p:cNvGrpSpPr/>
          <p:nvPr/>
        </p:nvGrpSpPr>
        <p:grpSpPr>
          <a:xfrm>
            <a:off x="6317360" y="2106042"/>
            <a:ext cx="352832" cy="289216"/>
            <a:chOff x="6345229" y="2029842"/>
            <a:chExt cx="352832" cy="289216"/>
          </a:xfrm>
        </p:grpSpPr>
        <p:sp>
          <p:nvSpPr>
            <p:cNvPr id="16053" name="Google Shape;16053;p9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5" name="Google Shape;16055;p94"/>
          <p:cNvGrpSpPr/>
          <p:nvPr/>
        </p:nvGrpSpPr>
        <p:grpSpPr>
          <a:xfrm>
            <a:off x="4669520" y="2112538"/>
            <a:ext cx="354752" cy="281984"/>
            <a:chOff x="4697389" y="2036338"/>
            <a:chExt cx="354752" cy="281984"/>
          </a:xfrm>
        </p:grpSpPr>
        <p:sp>
          <p:nvSpPr>
            <p:cNvPr id="16056" name="Google Shape;16056;p9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8" name="Google Shape;16058;p94"/>
          <p:cNvGrpSpPr/>
          <p:nvPr/>
        </p:nvGrpSpPr>
        <p:grpSpPr>
          <a:xfrm>
            <a:off x="1376144" y="2500954"/>
            <a:ext cx="353600" cy="354944"/>
            <a:chOff x="1404013" y="2424754"/>
            <a:chExt cx="353600" cy="354944"/>
          </a:xfrm>
        </p:grpSpPr>
        <p:sp>
          <p:nvSpPr>
            <p:cNvPr id="16059" name="Google Shape;16059;p9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94"/>
          <p:cNvGrpSpPr/>
          <p:nvPr/>
        </p:nvGrpSpPr>
        <p:grpSpPr>
          <a:xfrm>
            <a:off x="826384" y="2504474"/>
            <a:ext cx="355104" cy="351040"/>
            <a:chOff x="854253" y="2428274"/>
            <a:chExt cx="355104" cy="351040"/>
          </a:xfrm>
        </p:grpSpPr>
        <p:sp>
          <p:nvSpPr>
            <p:cNvPr id="16065" name="Google Shape;16065;p9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7" name="Google Shape;16067;p94"/>
          <p:cNvGrpSpPr/>
          <p:nvPr/>
        </p:nvGrpSpPr>
        <p:grpSpPr>
          <a:xfrm>
            <a:off x="6869040" y="2517146"/>
            <a:ext cx="354752" cy="275904"/>
            <a:chOff x="6896909" y="2440946"/>
            <a:chExt cx="354752" cy="275904"/>
          </a:xfrm>
        </p:grpSpPr>
        <p:sp>
          <p:nvSpPr>
            <p:cNvPr id="16068" name="Google Shape;16068;p9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0" name="Google Shape;16070;p9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1" name="Google Shape;16071;p94"/>
          <p:cNvGrpSpPr/>
          <p:nvPr/>
        </p:nvGrpSpPr>
        <p:grpSpPr>
          <a:xfrm>
            <a:off x="5237200" y="2500954"/>
            <a:ext cx="321984" cy="354560"/>
            <a:chOff x="5265069" y="2424754"/>
            <a:chExt cx="321984" cy="354560"/>
          </a:xfrm>
        </p:grpSpPr>
        <p:sp>
          <p:nvSpPr>
            <p:cNvPr id="16072" name="Google Shape;16072;p9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4" name="Google Shape;16074;p94"/>
          <p:cNvGrpSpPr/>
          <p:nvPr/>
        </p:nvGrpSpPr>
        <p:grpSpPr>
          <a:xfrm>
            <a:off x="4122800" y="2542970"/>
            <a:ext cx="355104" cy="259584"/>
            <a:chOff x="4150669" y="2466770"/>
            <a:chExt cx="355104" cy="259584"/>
          </a:xfrm>
        </p:grpSpPr>
        <p:sp>
          <p:nvSpPr>
            <p:cNvPr id="16075" name="Google Shape;16075;p9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94"/>
          <p:cNvGrpSpPr/>
          <p:nvPr/>
        </p:nvGrpSpPr>
        <p:grpSpPr>
          <a:xfrm>
            <a:off x="4671824" y="2501146"/>
            <a:ext cx="354336" cy="353984"/>
            <a:chOff x="4699693" y="2424946"/>
            <a:chExt cx="354336" cy="353984"/>
          </a:xfrm>
        </p:grpSpPr>
        <p:sp>
          <p:nvSpPr>
            <p:cNvPr id="16080" name="Google Shape;16080;p9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2" name="Google Shape;16082;p9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4" name="Google Shape;16084;p94"/>
          <p:cNvGrpSpPr/>
          <p:nvPr/>
        </p:nvGrpSpPr>
        <p:grpSpPr>
          <a:xfrm>
            <a:off x="1925168" y="2628442"/>
            <a:ext cx="355136" cy="227072"/>
            <a:chOff x="1953037" y="2552242"/>
            <a:chExt cx="355136" cy="227072"/>
          </a:xfrm>
        </p:grpSpPr>
        <p:sp>
          <p:nvSpPr>
            <p:cNvPr id="16085" name="Google Shape;16085;p9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7" name="Google Shape;16087;p9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8" name="Google Shape;16088;p94"/>
          <p:cNvGrpSpPr/>
          <p:nvPr/>
        </p:nvGrpSpPr>
        <p:grpSpPr>
          <a:xfrm>
            <a:off x="2473072" y="2603418"/>
            <a:ext cx="355104" cy="250944"/>
            <a:chOff x="2500941" y="2527218"/>
            <a:chExt cx="355104" cy="250944"/>
          </a:xfrm>
        </p:grpSpPr>
        <p:sp>
          <p:nvSpPr>
            <p:cNvPr id="16089" name="Google Shape;16089;p9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94" name="Google Shape;16094;p9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5" name="Google Shape;16095;p94"/>
          <p:cNvGrpSpPr/>
          <p:nvPr/>
        </p:nvGrpSpPr>
        <p:grpSpPr>
          <a:xfrm>
            <a:off x="7965936" y="2503322"/>
            <a:ext cx="356256" cy="351808"/>
            <a:chOff x="7993805" y="2427122"/>
            <a:chExt cx="356256" cy="351808"/>
          </a:xfrm>
        </p:grpSpPr>
        <p:sp>
          <p:nvSpPr>
            <p:cNvPr id="16096" name="Google Shape;16096;p9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94"/>
          <p:cNvGrpSpPr/>
          <p:nvPr/>
        </p:nvGrpSpPr>
        <p:grpSpPr>
          <a:xfrm>
            <a:off x="850768" y="2041210"/>
            <a:ext cx="308640" cy="353312"/>
            <a:chOff x="878637" y="1965010"/>
            <a:chExt cx="308640" cy="353312"/>
          </a:xfrm>
        </p:grpSpPr>
        <p:sp>
          <p:nvSpPr>
            <p:cNvPr id="16100" name="Google Shape;16100;p9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3" name="Google Shape;16103;p94"/>
          <p:cNvGrpSpPr/>
          <p:nvPr/>
        </p:nvGrpSpPr>
        <p:grpSpPr>
          <a:xfrm>
            <a:off x="6868272" y="2040922"/>
            <a:ext cx="348256" cy="352448"/>
            <a:chOff x="6896141" y="1964722"/>
            <a:chExt cx="348256" cy="352448"/>
          </a:xfrm>
        </p:grpSpPr>
        <p:sp>
          <p:nvSpPr>
            <p:cNvPr id="16104" name="Google Shape;16104;p9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94"/>
          <p:cNvGrpSpPr/>
          <p:nvPr/>
        </p:nvGrpSpPr>
        <p:grpSpPr>
          <a:xfrm>
            <a:off x="7962128" y="2091578"/>
            <a:ext cx="355136" cy="303328"/>
            <a:chOff x="7989997" y="2015378"/>
            <a:chExt cx="355136" cy="303328"/>
          </a:xfrm>
        </p:grpSpPr>
        <p:sp>
          <p:nvSpPr>
            <p:cNvPr id="16108" name="Google Shape;16108;p9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1" name="Google Shape;16111;p94"/>
          <p:cNvGrpSpPr/>
          <p:nvPr/>
        </p:nvGrpSpPr>
        <p:grpSpPr>
          <a:xfrm>
            <a:off x="3570352" y="1585562"/>
            <a:ext cx="348640" cy="330784"/>
            <a:chOff x="3598221" y="1509362"/>
            <a:chExt cx="348640" cy="330784"/>
          </a:xfrm>
        </p:grpSpPr>
        <p:sp>
          <p:nvSpPr>
            <p:cNvPr id="16112" name="Google Shape;16112;p9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94"/>
          <p:cNvGrpSpPr/>
          <p:nvPr/>
        </p:nvGrpSpPr>
        <p:grpSpPr>
          <a:xfrm>
            <a:off x="5218928" y="1576858"/>
            <a:ext cx="347872" cy="347488"/>
            <a:chOff x="5246797" y="1500658"/>
            <a:chExt cx="347872" cy="347488"/>
          </a:xfrm>
        </p:grpSpPr>
        <p:sp>
          <p:nvSpPr>
            <p:cNvPr id="16117" name="Google Shape;16117;p9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1" name="Google Shape;16121;p94"/>
          <p:cNvGrpSpPr/>
          <p:nvPr/>
        </p:nvGrpSpPr>
        <p:grpSpPr>
          <a:xfrm>
            <a:off x="5768720" y="1576858"/>
            <a:ext cx="349024" cy="346752"/>
            <a:chOff x="5796589" y="1500658"/>
            <a:chExt cx="349024" cy="346752"/>
          </a:xfrm>
        </p:grpSpPr>
        <p:sp>
          <p:nvSpPr>
            <p:cNvPr id="16122" name="Google Shape;16122;p9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3" name="Google Shape;16123;p94"/>
            <p:cNvGrpSpPr/>
            <p:nvPr/>
          </p:nvGrpSpPr>
          <p:grpSpPr>
            <a:xfrm>
              <a:off x="5796589" y="1500658"/>
              <a:ext cx="349024" cy="346752"/>
              <a:chOff x="5796589" y="1500658"/>
              <a:chExt cx="349024" cy="346752"/>
            </a:xfrm>
          </p:grpSpPr>
          <p:sp>
            <p:nvSpPr>
              <p:cNvPr id="16124" name="Google Shape;16124;p9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28" name="Google Shape;16128;p94"/>
          <p:cNvGrpSpPr/>
          <p:nvPr/>
        </p:nvGrpSpPr>
        <p:grpSpPr>
          <a:xfrm>
            <a:off x="6867504" y="1578778"/>
            <a:ext cx="348640" cy="343296"/>
            <a:chOff x="6895373" y="1502578"/>
            <a:chExt cx="348640" cy="343296"/>
          </a:xfrm>
        </p:grpSpPr>
        <p:sp>
          <p:nvSpPr>
            <p:cNvPr id="16129" name="Google Shape;16129;p9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2" name="Google Shape;16132;p94"/>
          <p:cNvGrpSpPr/>
          <p:nvPr/>
        </p:nvGrpSpPr>
        <p:grpSpPr>
          <a:xfrm>
            <a:off x="4119728" y="1581658"/>
            <a:ext cx="347904" cy="336992"/>
            <a:chOff x="4147597" y="1505458"/>
            <a:chExt cx="347904" cy="336992"/>
          </a:xfrm>
        </p:grpSpPr>
        <p:sp>
          <p:nvSpPr>
            <p:cNvPr id="16133" name="Google Shape;16133;p9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0" name="Google Shape;16140;p94"/>
          <p:cNvGrpSpPr/>
          <p:nvPr/>
        </p:nvGrpSpPr>
        <p:grpSpPr>
          <a:xfrm>
            <a:off x="2471536" y="1576090"/>
            <a:ext cx="347488" cy="348256"/>
            <a:chOff x="2499405" y="1499890"/>
            <a:chExt cx="347488" cy="348256"/>
          </a:xfrm>
        </p:grpSpPr>
        <p:sp>
          <p:nvSpPr>
            <p:cNvPr id="16141" name="Google Shape;16141;p9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94"/>
          <p:cNvGrpSpPr/>
          <p:nvPr/>
        </p:nvGrpSpPr>
        <p:grpSpPr>
          <a:xfrm>
            <a:off x="1928976" y="1576698"/>
            <a:ext cx="331520" cy="348032"/>
            <a:chOff x="1956845" y="1500498"/>
            <a:chExt cx="331520" cy="348032"/>
          </a:xfrm>
        </p:grpSpPr>
        <p:sp>
          <p:nvSpPr>
            <p:cNvPr id="16147" name="Google Shape;16147;p9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9" name="Google Shape;16159;p94"/>
          <p:cNvGrpSpPr/>
          <p:nvPr/>
        </p:nvGrpSpPr>
        <p:grpSpPr>
          <a:xfrm>
            <a:off x="6317744" y="1626074"/>
            <a:ext cx="348640" cy="250656"/>
            <a:chOff x="6345613" y="1549874"/>
            <a:chExt cx="348640" cy="250656"/>
          </a:xfrm>
        </p:grpSpPr>
        <p:sp>
          <p:nvSpPr>
            <p:cNvPr id="16160" name="Google Shape;16160;p9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6" name="Google Shape;16166;p94"/>
          <p:cNvGrpSpPr/>
          <p:nvPr/>
        </p:nvGrpSpPr>
        <p:grpSpPr>
          <a:xfrm>
            <a:off x="7416912" y="1583226"/>
            <a:ext cx="348640" cy="334272"/>
            <a:chOff x="7444781" y="1507026"/>
            <a:chExt cx="348640" cy="334272"/>
          </a:xfrm>
        </p:grpSpPr>
        <p:sp>
          <p:nvSpPr>
            <p:cNvPr id="16167" name="Google Shape;16167;p9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2" name="Google Shape;16172;p94"/>
          <p:cNvGrpSpPr/>
          <p:nvPr/>
        </p:nvGrpSpPr>
        <p:grpSpPr>
          <a:xfrm>
            <a:off x="7967472" y="1582938"/>
            <a:ext cx="347872" cy="334944"/>
            <a:chOff x="7995341" y="1506738"/>
            <a:chExt cx="347872" cy="334944"/>
          </a:xfrm>
        </p:grpSpPr>
        <p:sp>
          <p:nvSpPr>
            <p:cNvPr id="16173" name="Google Shape;16173;p9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9" name="Google Shape;16179;p94"/>
          <p:cNvGrpSpPr/>
          <p:nvPr/>
        </p:nvGrpSpPr>
        <p:grpSpPr>
          <a:xfrm>
            <a:off x="3020176" y="1599130"/>
            <a:ext cx="347872" cy="303904"/>
            <a:chOff x="3048045" y="1522930"/>
            <a:chExt cx="347872" cy="303904"/>
          </a:xfrm>
        </p:grpSpPr>
        <p:sp>
          <p:nvSpPr>
            <p:cNvPr id="16180" name="Google Shape;16180;p9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81" name="Google Shape;16181;p94"/>
            <p:cNvGrpSpPr/>
            <p:nvPr/>
          </p:nvGrpSpPr>
          <p:grpSpPr>
            <a:xfrm>
              <a:off x="3048045" y="1522930"/>
              <a:ext cx="347872" cy="303904"/>
              <a:chOff x="3048045" y="1522930"/>
              <a:chExt cx="347872" cy="303904"/>
            </a:xfrm>
          </p:grpSpPr>
          <p:sp>
            <p:nvSpPr>
              <p:cNvPr id="16182" name="Google Shape;16182;p9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84" name="Google Shape;16184;p94"/>
          <p:cNvGrpSpPr/>
          <p:nvPr/>
        </p:nvGrpSpPr>
        <p:grpSpPr>
          <a:xfrm>
            <a:off x="1105264" y="3428122"/>
            <a:ext cx="313984" cy="358560"/>
            <a:chOff x="1133133" y="3351922"/>
            <a:chExt cx="313984" cy="358560"/>
          </a:xfrm>
        </p:grpSpPr>
        <p:sp>
          <p:nvSpPr>
            <p:cNvPr id="16185" name="Google Shape;16185;p9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1" name="Google Shape;16201;p9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02" name="Google Shape;16202;p94"/>
          <p:cNvGrpSpPr/>
          <p:nvPr/>
        </p:nvGrpSpPr>
        <p:grpSpPr>
          <a:xfrm>
            <a:off x="2767184" y="3428794"/>
            <a:ext cx="288448" cy="357120"/>
            <a:chOff x="2795053" y="3352594"/>
            <a:chExt cx="288448" cy="357120"/>
          </a:xfrm>
        </p:grpSpPr>
        <p:sp>
          <p:nvSpPr>
            <p:cNvPr id="16203" name="Google Shape;16203;p9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94"/>
          <p:cNvGrpSpPr/>
          <p:nvPr/>
        </p:nvGrpSpPr>
        <p:grpSpPr>
          <a:xfrm>
            <a:off x="2208656" y="3429402"/>
            <a:ext cx="304832" cy="356512"/>
            <a:chOff x="2236525" y="3353202"/>
            <a:chExt cx="304832" cy="356512"/>
          </a:xfrm>
        </p:grpSpPr>
        <p:sp>
          <p:nvSpPr>
            <p:cNvPr id="16213" name="Google Shape;16213;p9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6" name="Google Shape;16216;p94"/>
          <p:cNvGrpSpPr/>
          <p:nvPr/>
        </p:nvGrpSpPr>
        <p:grpSpPr>
          <a:xfrm>
            <a:off x="3882768" y="3428890"/>
            <a:ext cx="256800" cy="357024"/>
            <a:chOff x="3910637" y="3352690"/>
            <a:chExt cx="256800" cy="357024"/>
          </a:xfrm>
        </p:grpSpPr>
        <p:sp>
          <p:nvSpPr>
            <p:cNvPr id="16217" name="Google Shape;16217;p9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0" name="Google Shape;16220;p94"/>
          <p:cNvGrpSpPr/>
          <p:nvPr/>
        </p:nvGrpSpPr>
        <p:grpSpPr>
          <a:xfrm>
            <a:off x="6028560" y="3428122"/>
            <a:ext cx="360064" cy="360096"/>
            <a:chOff x="6056429" y="3351922"/>
            <a:chExt cx="360064" cy="360096"/>
          </a:xfrm>
        </p:grpSpPr>
        <p:sp>
          <p:nvSpPr>
            <p:cNvPr id="16221" name="Google Shape;16221;p9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4" name="Google Shape;16224;p94"/>
          <p:cNvGrpSpPr/>
          <p:nvPr/>
        </p:nvGrpSpPr>
        <p:grpSpPr>
          <a:xfrm>
            <a:off x="6581008" y="3429274"/>
            <a:ext cx="357408" cy="357408"/>
            <a:chOff x="6608877" y="3353074"/>
            <a:chExt cx="357408" cy="357408"/>
          </a:xfrm>
        </p:grpSpPr>
        <p:sp>
          <p:nvSpPr>
            <p:cNvPr id="16225" name="Google Shape;16225;p9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32" name="Google Shape;16232;p9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4" name="Google Shape;16234;p94"/>
          <p:cNvGrpSpPr/>
          <p:nvPr/>
        </p:nvGrpSpPr>
        <p:grpSpPr>
          <a:xfrm>
            <a:off x="4931664" y="3446426"/>
            <a:ext cx="357408" cy="323488"/>
            <a:chOff x="4959533" y="3370226"/>
            <a:chExt cx="357408" cy="323488"/>
          </a:xfrm>
        </p:grpSpPr>
        <p:sp>
          <p:nvSpPr>
            <p:cNvPr id="16235" name="Google Shape;16235;p9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7" name="Google Shape;16237;p94"/>
          <p:cNvGrpSpPr/>
          <p:nvPr/>
        </p:nvGrpSpPr>
        <p:grpSpPr>
          <a:xfrm>
            <a:off x="7130768" y="3429274"/>
            <a:ext cx="357056" cy="357408"/>
            <a:chOff x="7158637" y="3353074"/>
            <a:chExt cx="357056" cy="357408"/>
          </a:xfrm>
        </p:grpSpPr>
        <p:sp>
          <p:nvSpPr>
            <p:cNvPr id="16238" name="Google Shape;16238;p9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94"/>
          <p:cNvGrpSpPr/>
          <p:nvPr/>
        </p:nvGrpSpPr>
        <p:grpSpPr>
          <a:xfrm>
            <a:off x="3288400" y="3428602"/>
            <a:ext cx="344832" cy="356544"/>
            <a:chOff x="3316269" y="3352402"/>
            <a:chExt cx="344832" cy="356544"/>
          </a:xfrm>
        </p:grpSpPr>
        <p:sp>
          <p:nvSpPr>
            <p:cNvPr id="16243" name="Google Shape;16243;p9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6" name="Google Shape;16246;p94"/>
          <p:cNvGrpSpPr/>
          <p:nvPr/>
        </p:nvGrpSpPr>
        <p:grpSpPr>
          <a:xfrm>
            <a:off x="5481040" y="3447706"/>
            <a:ext cx="358560" cy="319552"/>
            <a:chOff x="5508909" y="3371506"/>
            <a:chExt cx="358560" cy="319552"/>
          </a:xfrm>
        </p:grpSpPr>
        <p:sp>
          <p:nvSpPr>
            <p:cNvPr id="16247" name="Google Shape;16247;p9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57" name="Google Shape;16257;p9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61"/>
        <p:cNvGrpSpPr/>
        <p:nvPr/>
      </p:nvGrpSpPr>
      <p:grpSpPr>
        <a:xfrm>
          <a:off x="0" y="0"/>
          <a:ext cx="0" cy="0"/>
          <a:chOff x="0" y="0"/>
          <a:chExt cx="0" cy="0"/>
        </a:xfrm>
      </p:grpSpPr>
      <p:sp>
        <p:nvSpPr>
          <p:cNvPr id="16262" name="Google Shape;16262;p9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63" name="Google Shape;16263;p95"/>
          <p:cNvGrpSpPr/>
          <p:nvPr/>
        </p:nvGrpSpPr>
        <p:grpSpPr>
          <a:xfrm>
            <a:off x="3026217" y="3893352"/>
            <a:ext cx="346056" cy="345674"/>
            <a:chOff x="3303268" y="3817349"/>
            <a:chExt cx="346056" cy="345674"/>
          </a:xfrm>
        </p:grpSpPr>
        <p:sp>
          <p:nvSpPr>
            <p:cNvPr id="16264" name="Google Shape;16264;p9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95"/>
          <p:cNvGrpSpPr/>
          <p:nvPr/>
        </p:nvGrpSpPr>
        <p:grpSpPr>
          <a:xfrm>
            <a:off x="3475306" y="3893352"/>
            <a:ext cx="346056" cy="345674"/>
            <a:chOff x="3752358" y="3817349"/>
            <a:chExt cx="346056" cy="345674"/>
          </a:xfrm>
        </p:grpSpPr>
        <p:sp>
          <p:nvSpPr>
            <p:cNvPr id="16269" name="Google Shape;16269;p9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3" name="Google Shape;16273;p95"/>
          <p:cNvGrpSpPr/>
          <p:nvPr/>
        </p:nvGrpSpPr>
        <p:grpSpPr>
          <a:xfrm>
            <a:off x="4822956" y="3893352"/>
            <a:ext cx="346024" cy="345674"/>
            <a:chOff x="5100008" y="3817349"/>
            <a:chExt cx="346024" cy="345674"/>
          </a:xfrm>
        </p:grpSpPr>
        <p:sp>
          <p:nvSpPr>
            <p:cNvPr id="16274" name="Google Shape;16274;p9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7" name="Google Shape;16277;p95"/>
          <p:cNvGrpSpPr/>
          <p:nvPr/>
        </p:nvGrpSpPr>
        <p:grpSpPr>
          <a:xfrm>
            <a:off x="5721867" y="3893352"/>
            <a:ext cx="345674" cy="345674"/>
            <a:chOff x="5998919" y="3817349"/>
            <a:chExt cx="345674" cy="345674"/>
          </a:xfrm>
        </p:grpSpPr>
        <p:sp>
          <p:nvSpPr>
            <p:cNvPr id="16278" name="Google Shape;16278;p9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1" name="Google Shape;16281;p95"/>
          <p:cNvGrpSpPr/>
          <p:nvPr/>
        </p:nvGrpSpPr>
        <p:grpSpPr>
          <a:xfrm>
            <a:off x="3924396" y="3893352"/>
            <a:ext cx="346024" cy="345674"/>
            <a:chOff x="4201447" y="3817349"/>
            <a:chExt cx="346024" cy="345674"/>
          </a:xfrm>
        </p:grpSpPr>
        <p:sp>
          <p:nvSpPr>
            <p:cNvPr id="16282" name="Google Shape;16282;p9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4" name="Google Shape;16284;p95"/>
          <p:cNvGrpSpPr/>
          <p:nvPr/>
        </p:nvGrpSpPr>
        <p:grpSpPr>
          <a:xfrm>
            <a:off x="4373867" y="3893352"/>
            <a:ext cx="346024" cy="345674"/>
            <a:chOff x="4650919" y="3817349"/>
            <a:chExt cx="346024" cy="345674"/>
          </a:xfrm>
        </p:grpSpPr>
        <p:sp>
          <p:nvSpPr>
            <p:cNvPr id="16285" name="Google Shape;16285;p9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8" name="Google Shape;16288;p95"/>
          <p:cNvGrpSpPr/>
          <p:nvPr/>
        </p:nvGrpSpPr>
        <p:grpSpPr>
          <a:xfrm>
            <a:off x="5272810" y="3893352"/>
            <a:ext cx="345642" cy="345674"/>
            <a:chOff x="5549861" y="3817349"/>
            <a:chExt cx="345642" cy="345674"/>
          </a:xfrm>
        </p:grpSpPr>
        <p:sp>
          <p:nvSpPr>
            <p:cNvPr id="16289" name="Google Shape;16289;p9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95"/>
          <p:cNvGrpSpPr/>
          <p:nvPr/>
        </p:nvGrpSpPr>
        <p:grpSpPr>
          <a:xfrm>
            <a:off x="1281335" y="3474029"/>
            <a:ext cx="367255" cy="269855"/>
            <a:chOff x="1306445" y="3397829"/>
            <a:chExt cx="367255" cy="269855"/>
          </a:xfrm>
        </p:grpSpPr>
        <p:sp>
          <p:nvSpPr>
            <p:cNvPr id="16293" name="Google Shape;16293;p9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95"/>
          <p:cNvGrpSpPr/>
          <p:nvPr/>
        </p:nvGrpSpPr>
        <p:grpSpPr>
          <a:xfrm>
            <a:off x="1756207" y="3467600"/>
            <a:ext cx="367255" cy="282364"/>
            <a:chOff x="1781317" y="3391400"/>
            <a:chExt cx="367255" cy="282364"/>
          </a:xfrm>
        </p:grpSpPr>
        <p:sp>
          <p:nvSpPr>
            <p:cNvPr id="16300" name="Google Shape;16300;p9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6" name="Google Shape;16306;p95"/>
          <p:cNvGrpSpPr/>
          <p:nvPr/>
        </p:nvGrpSpPr>
        <p:grpSpPr>
          <a:xfrm>
            <a:off x="3653720" y="3447133"/>
            <a:ext cx="369164" cy="323297"/>
            <a:chOff x="3678830" y="3370933"/>
            <a:chExt cx="369164" cy="323297"/>
          </a:xfrm>
        </p:grpSpPr>
        <p:sp>
          <p:nvSpPr>
            <p:cNvPr id="16307" name="Google Shape;16307;p9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8" name="Google Shape;16318;p95"/>
          <p:cNvGrpSpPr/>
          <p:nvPr/>
        </p:nvGrpSpPr>
        <p:grpSpPr>
          <a:xfrm>
            <a:off x="834155" y="3424375"/>
            <a:ext cx="312316" cy="368400"/>
            <a:chOff x="859265" y="3348175"/>
            <a:chExt cx="312316" cy="368400"/>
          </a:xfrm>
        </p:grpSpPr>
        <p:sp>
          <p:nvSpPr>
            <p:cNvPr id="16319" name="Google Shape;16319;p9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4" name="Google Shape;16324;p9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5" name="Google Shape;16325;p95"/>
          <p:cNvGrpSpPr/>
          <p:nvPr/>
        </p:nvGrpSpPr>
        <p:grpSpPr>
          <a:xfrm>
            <a:off x="2741264" y="3437213"/>
            <a:ext cx="330110" cy="308908"/>
            <a:chOff x="2766264" y="3394042"/>
            <a:chExt cx="294873" cy="275934"/>
          </a:xfrm>
        </p:grpSpPr>
        <p:sp>
          <p:nvSpPr>
            <p:cNvPr id="16326" name="Google Shape;16326;p9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95"/>
          <p:cNvGrpSpPr/>
          <p:nvPr/>
        </p:nvGrpSpPr>
        <p:grpSpPr>
          <a:xfrm>
            <a:off x="3189862" y="3435388"/>
            <a:ext cx="346406" cy="347552"/>
            <a:chOff x="3214972" y="3359188"/>
            <a:chExt cx="346406" cy="347552"/>
          </a:xfrm>
        </p:grpSpPr>
        <p:sp>
          <p:nvSpPr>
            <p:cNvPr id="16331" name="Google Shape;16331;p9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5" name="Google Shape;16345;p95"/>
          <p:cNvGrpSpPr/>
          <p:nvPr/>
        </p:nvGrpSpPr>
        <p:grpSpPr>
          <a:xfrm>
            <a:off x="4604196" y="3485393"/>
            <a:ext cx="367255" cy="244486"/>
            <a:chOff x="4629306" y="3409193"/>
            <a:chExt cx="367255" cy="244486"/>
          </a:xfrm>
        </p:grpSpPr>
        <p:sp>
          <p:nvSpPr>
            <p:cNvPr id="16346" name="Google Shape;16346;p9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6" name="Google Shape;16356;p95"/>
          <p:cNvGrpSpPr/>
          <p:nvPr/>
        </p:nvGrpSpPr>
        <p:grpSpPr>
          <a:xfrm>
            <a:off x="4168380" y="3426284"/>
            <a:ext cx="289939" cy="334661"/>
            <a:chOff x="4193490" y="3350084"/>
            <a:chExt cx="289939" cy="334661"/>
          </a:xfrm>
        </p:grpSpPr>
        <p:sp>
          <p:nvSpPr>
            <p:cNvPr id="16357" name="Google Shape;16357;p9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7" name="Google Shape;16367;p95"/>
          <p:cNvGrpSpPr/>
          <p:nvPr/>
        </p:nvGrpSpPr>
        <p:grpSpPr>
          <a:xfrm>
            <a:off x="6508171" y="3427430"/>
            <a:ext cx="357037" cy="357005"/>
            <a:chOff x="6533281" y="3351230"/>
            <a:chExt cx="357037" cy="357005"/>
          </a:xfrm>
        </p:grpSpPr>
        <p:sp>
          <p:nvSpPr>
            <p:cNvPr id="16368" name="Google Shape;16368;p9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1" name="Google Shape;16371;p95"/>
          <p:cNvGrpSpPr/>
          <p:nvPr/>
        </p:nvGrpSpPr>
        <p:grpSpPr>
          <a:xfrm>
            <a:off x="6033331" y="3427430"/>
            <a:ext cx="357387" cy="357005"/>
            <a:chOff x="6058441" y="3351230"/>
            <a:chExt cx="357387" cy="357005"/>
          </a:xfrm>
        </p:grpSpPr>
        <p:sp>
          <p:nvSpPr>
            <p:cNvPr id="16372" name="Google Shape;16372;p9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4" name="Google Shape;16374;p95"/>
          <p:cNvGrpSpPr/>
          <p:nvPr/>
        </p:nvGrpSpPr>
        <p:grpSpPr>
          <a:xfrm>
            <a:off x="7932373" y="3427048"/>
            <a:ext cx="357387" cy="357387"/>
            <a:chOff x="7957483" y="3350848"/>
            <a:chExt cx="357387" cy="357387"/>
          </a:xfrm>
        </p:grpSpPr>
        <p:sp>
          <p:nvSpPr>
            <p:cNvPr id="16375" name="Google Shape;16375;p9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8" name="Google Shape;16378;p95"/>
          <p:cNvGrpSpPr/>
          <p:nvPr/>
        </p:nvGrpSpPr>
        <p:grpSpPr>
          <a:xfrm>
            <a:off x="6982661" y="3427430"/>
            <a:ext cx="357387" cy="357005"/>
            <a:chOff x="7007771" y="3351230"/>
            <a:chExt cx="357387" cy="357005"/>
          </a:xfrm>
        </p:grpSpPr>
        <p:sp>
          <p:nvSpPr>
            <p:cNvPr id="16379" name="Google Shape;16379;p9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4" name="Google Shape;16384;p95"/>
          <p:cNvGrpSpPr/>
          <p:nvPr/>
        </p:nvGrpSpPr>
        <p:grpSpPr>
          <a:xfrm>
            <a:off x="5083620" y="3427430"/>
            <a:ext cx="357005" cy="357005"/>
            <a:chOff x="5108729" y="3351230"/>
            <a:chExt cx="357005" cy="357005"/>
          </a:xfrm>
        </p:grpSpPr>
        <p:sp>
          <p:nvSpPr>
            <p:cNvPr id="16385" name="Google Shape;16385;p9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7" name="Google Shape;16387;p95"/>
          <p:cNvGrpSpPr/>
          <p:nvPr/>
        </p:nvGrpSpPr>
        <p:grpSpPr>
          <a:xfrm>
            <a:off x="5558459" y="3427430"/>
            <a:ext cx="357419" cy="357005"/>
            <a:chOff x="5583569" y="3351230"/>
            <a:chExt cx="357419" cy="357005"/>
          </a:xfrm>
        </p:grpSpPr>
        <p:sp>
          <p:nvSpPr>
            <p:cNvPr id="16388" name="Google Shape;16388;p9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95"/>
          <p:cNvGrpSpPr/>
          <p:nvPr/>
        </p:nvGrpSpPr>
        <p:grpSpPr>
          <a:xfrm>
            <a:off x="7457119" y="3427430"/>
            <a:ext cx="357419" cy="357005"/>
            <a:chOff x="7482229" y="3351230"/>
            <a:chExt cx="357419" cy="357005"/>
          </a:xfrm>
        </p:grpSpPr>
        <p:sp>
          <p:nvSpPr>
            <p:cNvPr id="16391" name="Google Shape;16391;p9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6" name="Google Shape;16396;p95"/>
          <p:cNvGrpSpPr/>
          <p:nvPr/>
        </p:nvGrpSpPr>
        <p:grpSpPr>
          <a:xfrm>
            <a:off x="3739375" y="2966882"/>
            <a:ext cx="222874" cy="345737"/>
            <a:chOff x="3764485" y="2890682"/>
            <a:chExt cx="222874" cy="345737"/>
          </a:xfrm>
        </p:grpSpPr>
        <p:sp>
          <p:nvSpPr>
            <p:cNvPr id="16397" name="Google Shape;16397;p9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0" name="Google Shape;16400;p95"/>
          <p:cNvGrpSpPr/>
          <p:nvPr/>
        </p:nvGrpSpPr>
        <p:grpSpPr>
          <a:xfrm>
            <a:off x="2213507" y="2984331"/>
            <a:ext cx="422596" cy="310382"/>
            <a:chOff x="2278533" y="2937377"/>
            <a:chExt cx="346788" cy="254704"/>
          </a:xfrm>
        </p:grpSpPr>
        <p:sp>
          <p:nvSpPr>
            <p:cNvPr id="16401" name="Google Shape;16401;p9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3" name="Google Shape;16403;p9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4" name="Google Shape;16404;p95"/>
          <p:cNvGrpSpPr/>
          <p:nvPr/>
        </p:nvGrpSpPr>
        <p:grpSpPr>
          <a:xfrm>
            <a:off x="1811527" y="2967710"/>
            <a:ext cx="286152" cy="346438"/>
            <a:chOff x="1836637" y="2891510"/>
            <a:chExt cx="286152" cy="346438"/>
          </a:xfrm>
        </p:grpSpPr>
        <p:sp>
          <p:nvSpPr>
            <p:cNvPr id="16405" name="Google Shape;16405;p9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8" name="Google Shape;16408;p95"/>
          <p:cNvGrpSpPr/>
          <p:nvPr/>
        </p:nvGrpSpPr>
        <p:grpSpPr>
          <a:xfrm>
            <a:off x="5560751" y="2982129"/>
            <a:ext cx="379764" cy="337684"/>
            <a:chOff x="5585861" y="2905929"/>
            <a:chExt cx="379764" cy="337684"/>
          </a:xfrm>
        </p:grpSpPr>
        <p:sp>
          <p:nvSpPr>
            <p:cNvPr id="16409" name="Google Shape;16409;p9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95"/>
          <p:cNvGrpSpPr/>
          <p:nvPr/>
        </p:nvGrpSpPr>
        <p:grpSpPr>
          <a:xfrm>
            <a:off x="1302566" y="2986680"/>
            <a:ext cx="347934" cy="310024"/>
            <a:chOff x="1327676" y="2910480"/>
            <a:chExt cx="347934" cy="310024"/>
          </a:xfrm>
        </p:grpSpPr>
        <p:sp>
          <p:nvSpPr>
            <p:cNvPr id="16414" name="Google Shape;16414;p9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19" name="Google Shape;16419;p9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0" name="Google Shape;16420;p95"/>
          <p:cNvGrpSpPr/>
          <p:nvPr/>
        </p:nvGrpSpPr>
        <p:grpSpPr>
          <a:xfrm>
            <a:off x="2728291" y="2945764"/>
            <a:ext cx="382828" cy="358601"/>
            <a:chOff x="2753373" y="2902523"/>
            <a:chExt cx="347552" cy="325557"/>
          </a:xfrm>
        </p:grpSpPr>
        <p:sp>
          <p:nvSpPr>
            <p:cNvPr id="16421" name="Google Shape;16421;p9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7" name="Google Shape;16427;p95"/>
          <p:cNvGrpSpPr/>
          <p:nvPr/>
        </p:nvGrpSpPr>
        <p:grpSpPr>
          <a:xfrm>
            <a:off x="823906" y="2979455"/>
            <a:ext cx="356655" cy="335425"/>
            <a:chOff x="849016" y="2903255"/>
            <a:chExt cx="356655" cy="335425"/>
          </a:xfrm>
        </p:grpSpPr>
        <p:sp>
          <p:nvSpPr>
            <p:cNvPr id="16428" name="Google Shape;16428;p9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9" name="Google Shape;16439;p95"/>
          <p:cNvGrpSpPr/>
          <p:nvPr/>
        </p:nvGrpSpPr>
        <p:grpSpPr>
          <a:xfrm>
            <a:off x="4185823" y="3002977"/>
            <a:ext cx="280072" cy="275520"/>
            <a:chOff x="4210933" y="2926777"/>
            <a:chExt cx="280072" cy="275520"/>
          </a:xfrm>
        </p:grpSpPr>
        <p:sp>
          <p:nvSpPr>
            <p:cNvPr id="16440" name="Google Shape;16440;p9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3" name="Google Shape;16453;p95"/>
          <p:cNvGrpSpPr/>
          <p:nvPr/>
        </p:nvGrpSpPr>
        <p:grpSpPr>
          <a:xfrm>
            <a:off x="4642106" y="2991582"/>
            <a:ext cx="320273" cy="318395"/>
            <a:chOff x="4667216" y="2915382"/>
            <a:chExt cx="320273" cy="318395"/>
          </a:xfrm>
        </p:grpSpPr>
        <p:sp>
          <p:nvSpPr>
            <p:cNvPr id="16454" name="Google Shape;16454;p9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95"/>
          <p:cNvGrpSpPr/>
          <p:nvPr/>
        </p:nvGrpSpPr>
        <p:grpSpPr>
          <a:xfrm>
            <a:off x="5145370" y="3010839"/>
            <a:ext cx="261929" cy="280550"/>
            <a:chOff x="5170480" y="2934639"/>
            <a:chExt cx="261929" cy="280550"/>
          </a:xfrm>
        </p:grpSpPr>
        <p:sp>
          <p:nvSpPr>
            <p:cNvPr id="16459" name="Google Shape;16459;p9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6" name="Google Shape;16466;p95"/>
          <p:cNvGrpSpPr/>
          <p:nvPr/>
        </p:nvGrpSpPr>
        <p:grpSpPr>
          <a:xfrm>
            <a:off x="6044313" y="2968091"/>
            <a:ext cx="362321" cy="364231"/>
            <a:chOff x="6069423" y="2891892"/>
            <a:chExt cx="362321" cy="364231"/>
          </a:xfrm>
        </p:grpSpPr>
        <p:sp>
          <p:nvSpPr>
            <p:cNvPr id="16467" name="Google Shape;16467;p9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95"/>
          <p:cNvGrpSpPr/>
          <p:nvPr/>
        </p:nvGrpSpPr>
        <p:grpSpPr>
          <a:xfrm>
            <a:off x="6546845" y="2995370"/>
            <a:ext cx="308878" cy="311170"/>
            <a:chOff x="6571955" y="2919170"/>
            <a:chExt cx="308878" cy="311170"/>
          </a:xfrm>
        </p:grpSpPr>
        <p:sp>
          <p:nvSpPr>
            <p:cNvPr id="16474" name="Google Shape;16474;p9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95"/>
          <p:cNvGrpSpPr/>
          <p:nvPr/>
        </p:nvGrpSpPr>
        <p:grpSpPr>
          <a:xfrm>
            <a:off x="7474944" y="3010935"/>
            <a:ext cx="350576" cy="280454"/>
            <a:chOff x="7500054" y="2934735"/>
            <a:chExt cx="350576" cy="280454"/>
          </a:xfrm>
        </p:grpSpPr>
        <p:sp>
          <p:nvSpPr>
            <p:cNvPr id="16485" name="Google Shape;16485;p9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3" name="Google Shape;16493;p95"/>
          <p:cNvGrpSpPr/>
          <p:nvPr/>
        </p:nvGrpSpPr>
        <p:grpSpPr>
          <a:xfrm>
            <a:off x="6987570" y="2950862"/>
            <a:ext cx="332012" cy="355454"/>
            <a:chOff x="7055134" y="2919170"/>
            <a:chExt cx="290321" cy="310820"/>
          </a:xfrm>
        </p:grpSpPr>
        <p:sp>
          <p:nvSpPr>
            <p:cNvPr id="16494" name="Google Shape;16494;p9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8" name="Google Shape;16508;p95"/>
          <p:cNvGrpSpPr/>
          <p:nvPr/>
        </p:nvGrpSpPr>
        <p:grpSpPr>
          <a:xfrm>
            <a:off x="7960033" y="2976813"/>
            <a:ext cx="330109" cy="347552"/>
            <a:chOff x="7985143" y="2900613"/>
            <a:chExt cx="330109" cy="347552"/>
          </a:xfrm>
        </p:grpSpPr>
        <p:sp>
          <p:nvSpPr>
            <p:cNvPr id="16509" name="Google Shape;16509;p9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95"/>
          <p:cNvGrpSpPr/>
          <p:nvPr/>
        </p:nvGrpSpPr>
        <p:grpSpPr>
          <a:xfrm>
            <a:off x="7965731" y="2511426"/>
            <a:ext cx="354363" cy="353631"/>
            <a:chOff x="7990840" y="2435226"/>
            <a:chExt cx="354363" cy="353631"/>
          </a:xfrm>
        </p:grpSpPr>
        <p:sp>
          <p:nvSpPr>
            <p:cNvPr id="16518" name="Google Shape;16518;p9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1" name="Google Shape;16521;p95"/>
          <p:cNvGrpSpPr/>
          <p:nvPr/>
        </p:nvGrpSpPr>
        <p:grpSpPr>
          <a:xfrm>
            <a:off x="1792207" y="2556530"/>
            <a:ext cx="350958" cy="263043"/>
            <a:chOff x="1817317" y="2480330"/>
            <a:chExt cx="350958" cy="263043"/>
          </a:xfrm>
        </p:grpSpPr>
        <p:sp>
          <p:nvSpPr>
            <p:cNvPr id="16522" name="Google Shape;16522;p9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7" name="Google Shape;16527;p95"/>
          <p:cNvGrpSpPr/>
          <p:nvPr/>
        </p:nvGrpSpPr>
        <p:grpSpPr>
          <a:xfrm>
            <a:off x="1316617" y="2559549"/>
            <a:ext cx="419913" cy="308109"/>
            <a:chOff x="1341727" y="2483349"/>
            <a:chExt cx="419913" cy="308109"/>
          </a:xfrm>
        </p:grpSpPr>
        <p:sp>
          <p:nvSpPr>
            <p:cNvPr id="16528" name="Google Shape;16528;p9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95"/>
          <p:cNvGrpSpPr/>
          <p:nvPr/>
        </p:nvGrpSpPr>
        <p:grpSpPr>
          <a:xfrm>
            <a:off x="829222" y="2523936"/>
            <a:ext cx="376358" cy="330109"/>
            <a:chOff x="854332" y="2447736"/>
            <a:chExt cx="376358" cy="330109"/>
          </a:xfrm>
        </p:grpSpPr>
        <p:sp>
          <p:nvSpPr>
            <p:cNvPr id="16532" name="Google Shape;16532;p9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0" name="Google Shape;16540;p95"/>
          <p:cNvGrpSpPr/>
          <p:nvPr/>
        </p:nvGrpSpPr>
        <p:grpSpPr>
          <a:xfrm>
            <a:off x="4181653" y="2527151"/>
            <a:ext cx="322151" cy="322374"/>
            <a:chOff x="4206763" y="2450951"/>
            <a:chExt cx="322151" cy="322374"/>
          </a:xfrm>
        </p:grpSpPr>
        <p:sp>
          <p:nvSpPr>
            <p:cNvPr id="16541" name="Google Shape;16541;p9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3" name="Google Shape;16543;p95"/>
          <p:cNvGrpSpPr/>
          <p:nvPr/>
        </p:nvGrpSpPr>
        <p:grpSpPr>
          <a:xfrm>
            <a:off x="7491236" y="2526259"/>
            <a:ext cx="327976" cy="324316"/>
            <a:chOff x="7528096" y="2450059"/>
            <a:chExt cx="327976" cy="324316"/>
          </a:xfrm>
        </p:grpSpPr>
        <p:sp>
          <p:nvSpPr>
            <p:cNvPr id="16544" name="Google Shape;16544;p9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95"/>
          <p:cNvGrpSpPr/>
          <p:nvPr/>
        </p:nvGrpSpPr>
        <p:grpSpPr>
          <a:xfrm>
            <a:off x="7052019" y="2588742"/>
            <a:ext cx="282364" cy="198619"/>
            <a:chOff x="7077129" y="2512542"/>
            <a:chExt cx="282364" cy="198619"/>
          </a:xfrm>
        </p:grpSpPr>
        <p:sp>
          <p:nvSpPr>
            <p:cNvPr id="16550" name="Google Shape;16550;p9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6" name="Google Shape;16556;p95"/>
          <p:cNvGrpSpPr/>
          <p:nvPr/>
        </p:nvGrpSpPr>
        <p:grpSpPr>
          <a:xfrm>
            <a:off x="3700351" y="2520912"/>
            <a:ext cx="334279" cy="334661"/>
            <a:chOff x="3725461" y="2444712"/>
            <a:chExt cx="334279" cy="334661"/>
          </a:xfrm>
        </p:grpSpPr>
        <p:sp>
          <p:nvSpPr>
            <p:cNvPr id="16557" name="Google Shape;16557;p9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95"/>
          <p:cNvGrpSpPr/>
          <p:nvPr/>
        </p:nvGrpSpPr>
        <p:grpSpPr>
          <a:xfrm>
            <a:off x="6552128" y="2533421"/>
            <a:ext cx="332019" cy="310788"/>
            <a:chOff x="6577238" y="2457221"/>
            <a:chExt cx="332019" cy="310788"/>
          </a:xfrm>
        </p:grpSpPr>
        <p:sp>
          <p:nvSpPr>
            <p:cNvPr id="16565" name="Google Shape;16565;p9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1" name="Google Shape;16571;p95"/>
          <p:cNvGrpSpPr/>
          <p:nvPr/>
        </p:nvGrpSpPr>
        <p:grpSpPr>
          <a:xfrm>
            <a:off x="2793451" y="2515978"/>
            <a:ext cx="247892" cy="346024"/>
            <a:chOff x="2818561" y="2439778"/>
            <a:chExt cx="247892" cy="346024"/>
          </a:xfrm>
        </p:grpSpPr>
        <p:sp>
          <p:nvSpPr>
            <p:cNvPr id="16572" name="Google Shape;16572;p9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95"/>
          <p:cNvGrpSpPr/>
          <p:nvPr/>
        </p:nvGrpSpPr>
        <p:grpSpPr>
          <a:xfrm>
            <a:off x="3182668" y="2550832"/>
            <a:ext cx="419933" cy="275170"/>
            <a:chOff x="3207778" y="2474632"/>
            <a:chExt cx="419933" cy="275170"/>
          </a:xfrm>
        </p:grpSpPr>
        <p:sp>
          <p:nvSpPr>
            <p:cNvPr id="16585" name="Google Shape;16585;p9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95"/>
          <p:cNvGrpSpPr/>
          <p:nvPr/>
        </p:nvGrpSpPr>
        <p:grpSpPr>
          <a:xfrm>
            <a:off x="6074265" y="2532275"/>
            <a:ext cx="337684" cy="314194"/>
            <a:chOff x="6099375" y="2456075"/>
            <a:chExt cx="337684" cy="314194"/>
          </a:xfrm>
        </p:grpSpPr>
        <p:sp>
          <p:nvSpPr>
            <p:cNvPr id="16600" name="Google Shape;16600;p9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2" name="Google Shape;16602;p95"/>
          <p:cNvGrpSpPr/>
          <p:nvPr/>
        </p:nvGrpSpPr>
        <p:grpSpPr>
          <a:xfrm>
            <a:off x="2287513" y="2544784"/>
            <a:ext cx="312698" cy="286534"/>
            <a:chOff x="2312623" y="2468584"/>
            <a:chExt cx="312698" cy="286534"/>
          </a:xfrm>
        </p:grpSpPr>
        <p:sp>
          <p:nvSpPr>
            <p:cNvPr id="16603" name="Google Shape;16603;p9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6" name="Google Shape;16606;p95"/>
          <p:cNvGrpSpPr/>
          <p:nvPr/>
        </p:nvGrpSpPr>
        <p:grpSpPr>
          <a:xfrm>
            <a:off x="5593695" y="2517124"/>
            <a:ext cx="345292" cy="342618"/>
            <a:chOff x="5618805" y="2440924"/>
            <a:chExt cx="345292" cy="342618"/>
          </a:xfrm>
        </p:grpSpPr>
        <p:sp>
          <p:nvSpPr>
            <p:cNvPr id="16607" name="Google Shape;16607;p9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95"/>
          <p:cNvGrpSpPr/>
          <p:nvPr/>
        </p:nvGrpSpPr>
        <p:grpSpPr>
          <a:xfrm>
            <a:off x="4628069" y="2522790"/>
            <a:ext cx="377886" cy="331255"/>
            <a:chOff x="4653179" y="2446590"/>
            <a:chExt cx="377886" cy="331255"/>
          </a:xfrm>
        </p:grpSpPr>
        <p:sp>
          <p:nvSpPr>
            <p:cNvPr id="16613" name="Google Shape;16613;p9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95"/>
          <p:cNvGrpSpPr/>
          <p:nvPr/>
        </p:nvGrpSpPr>
        <p:grpSpPr>
          <a:xfrm>
            <a:off x="5159407" y="2535681"/>
            <a:ext cx="252062" cy="305122"/>
            <a:chOff x="5184517" y="2459481"/>
            <a:chExt cx="252062" cy="305122"/>
          </a:xfrm>
        </p:grpSpPr>
        <p:sp>
          <p:nvSpPr>
            <p:cNvPr id="16618" name="Google Shape;16618;p9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4" name="Google Shape;16624;p9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5" name="Google Shape;16625;p95"/>
          <p:cNvGrpSpPr/>
          <p:nvPr/>
        </p:nvGrpSpPr>
        <p:grpSpPr>
          <a:xfrm>
            <a:off x="6130349" y="2045308"/>
            <a:ext cx="249770" cy="363849"/>
            <a:chOff x="6155459" y="1969108"/>
            <a:chExt cx="249770" cy="363849"/>
          </a:xfrm>
        </p:grpSpPr>
        <p:sp>
          <p:nvSpPr>
            <p:cNvPr id="16626" name="Google Shape;16626;p9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5" name="Google Shape;16635;p95"/>
          <p:cNvGrpSpPr/>
          <p:nvPr/>
        </p:nvGrpSpPr>
        <p:grpSpPr>
          <a:xfrm>
            <a:off x="2254919" y="2046804"/>
            <a:ext cx="353631" cy="354395"/>
            <a:chOff x="2280029" y="1970604"/>
            <a:chExt cx="353631" cy="354395"/>
          </a:xfrm>
        </p:grpSpPr>
        <p:sp>
          <p:nvSpPr>
            <p:cNvPr id="16636" name="Google Shape;16636;p9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0" name="Google Shape;16640;p95"/>
          <p:cNvGrpSpPr/>
          <p:nvPr/>
        </p:nvGrpSpPr>
        <p:grpSpPr>
          <a:xfrm>
            <a:off x="8039990" y="2076374"/>
            <a:ext cx="255086" cy="301685"/>
            <a:chOff x="8065100" y="2000174"/>
            <a:chExt cx="255086" cy="301685"/>
          </a:xfrm>
        </p:grpSpPr>
        <p:sp>
          <p:nvSpPr>
            <p:cNvPr id="16641" name="Google Shape;16641;p9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95"/>
          <p:cNvGrpSpPr/>
          <p:nvPr/>
        </p:nvGrpSpPr>
        <p:grpSpPr>
          <a:xfrm>
            <a:off x="6608595" y="2045308"/>
            <a:ext cx="249420" cy="363849"/>
            <a:chOff x="6633705" y="1969108"/>
            <a:chExt cx="249420" cy="363849"/>
          </a:xfrm>
        </p:grpSpPr>
        <p:sp>
          <p:nvSpPr>
            <p:cNvPr id="16646" name="Google Shape;16646;p9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95"/>
          <p:cNvGrpSpPr/>
          <p:nvPr/>
        </p:nvGrpSpPr>
        <p:grpSpPr>
          <a:xfrm>
            <a:off x="5185921" y="2045308"/>
            <a:ext cx="226661" cy="363467"/>
            <a:chOff x="5211031" y="1969108"/>
            <a:chExt cx="226661" cy="363467"/>
          </a:xfrm>
        </p:grpSpPr>
        <p:sp>
          <p:nvSpPr>
            <p:cNvPr id="16655" name="Google Shape;16655;p9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7" name="Google Shape;16657;p95"/>
          <p:cNvGrpSpPr/>
          <p:nvPr/>
        </p:nvGrpSpPr>
        <p:grpSpPr>
          <a:xfrm>
            <a:off x="3687842" y="2046804"/>
            <a:ext cx="354363" cy="354395"/>
            <a:chOff x="3712952" y="1970604"/>
            <a:chExt cx="354363" cy="354395"/>
          </a:xfrm>
        </p:grpSpPr>
        <p:sp>
          <p:nvSpPr>
            <p:cNvPr id="16658" name="Google Shape;16658;p9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95"/>
          <p:cNvGrpSpPr/>
          <p:nvPr/>
        </p:nvGrpSpPr>
        <p:grpSpPr>
          <a:xfrm>
            <a:off x="3210329" y="2046804"/>
            <a:ext cx="354363" cy="354745"/>
            <a:chOff x="3235438" y="1970604"/>
            <a:chExt cx="354363" cy="354745"/>
          </a:xfrm>
        </p:grpSpPr>
        <p:sp>
          <p:nvSpPr>
            <p:cNvPr id="16668" name="Google Shape;16668;p9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95"/>
          <p:cNvGrpSpPr/>
          <p:nvPr/>
        </p:nvGrpSpPr>
        <p:grpSpPr>
          <a:xfrm>
            <a:off x="1304475" y="2066125"/>
            <a:ext cx="341472" cy="335074"/>
            <a:chOff x="1329585" y="1989925"/>
            <a:chExt cx="341472" cy="335074"/>
          </a:xfrm>
        </p:grpSpPr>
        <p:sp>
          <p:nvSpPr>
            <p:cNvPr id="16682" name="Google Shape;16682;p9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5" name="Google Shape;16685;p95"/>
          <p:cNvGrpSpPr/>
          <p:nvPr/>
        </p:nvGrpSpPr>
        <p:grpSpPr>
          <a:xfrm>
            <a:off x="5566761" y="2066106"/>
            <a:ext cx="416649" cy="325597"/>
            <a:chOff x="5626763" y="2013829"/>
            <a:chExt cx="351722" cy="274788"/>
          </a:xfrm>
        </p:grpSpPr>
        <p:sp>
          <p:nvSpPr>
            <p:cNvPr id="16686" name="Google Shape;16686;p9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6" name="Google Shape;16696;p95"/>
          <p:cNvGrpSpPr/>
          <p:nvPr/>
        </p:nvGrpSpPr>
        <p:grpSpPr>
          <a:xfrm>
            <a:off x="7551495" y="2060077"/>
            <a:ext cx="276698" cy="333133"/>
            <a:chOff x="7576605" y="1983877"/>
            <a:chExt cx="276698" cy="333133"/>
          </a:xfrm>
        </p:grpSpPr>
        <p:sp>
          <p:nvSpPr>
            <p:cNvPr id="16697" name="Google Shape;16697;p9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9" name="Google Shape;16699;p95"/>
          <p:cNvGrpSpPr/>
          <p:nvPr/>
        </p:nvGrpSpPr>
        <p:grpSpPr>
          <a:xfrm>
            <a:off x="828458" y="2051738"/>
            <a:ext cx="337334" cy="353599"/>
            <a:chOff x="853568" y="1975538"/>
            <a:chExt cx="337334" cy="353599"/>
          </a:xfrm>
        </p:grpSpPr>
        <p:sp>
          <p:nvSpPr>
            <p:cNvPr id="16700" name="Google Shape;16700;p9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4" name="Google Shape;16704;p95"/>
          <p:cNvGrpSpPr/>
          <p:nvPr/>
        </p:nvGrpSpPr>
        <p:grpSpPr>
          <a:xfrm>
            <a:off x="2733192" y="2085828"/>
            <a:ext cx="327085" cy="277080"/>
            <a:chOff x="2770052" y="2009628"/>
            <a:chExt cx="327085" cy="277080"/>
          </a:xfrm>
        </p:grpSpPr>
        <p:sp>
          <p:nvSpPr>
            <p:cNvPr id="16705" name="Google Shape;16705;p9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07" name="Google Shape;16707;p9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8" name="Google Shape;16708;p95"/>
          <p:cNvGrpSpPr/>
          <p:nvPr/>
        </p:nvGrpSpPr>
        <p:grpSpPr>
          <a:xfrm>
            <a:off x="4170289" y="2046804"/>
            <a:ext cx="344878" cy="343573"/>
            <a:chOff x="4195399" y="1970604"/>
            <a:chExt cx="344878" cy="343573"/>
          </a:xfrm>
        </p:grpSpPr>
        <p:sp>
          <p:nvSpPr>
            <p:cNvPr id="16709" name="Google Shape;16709;p9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3" name="Google Shape;16713;p95"/>
          <p:cNvGrpSpPr/>
          <p:nvPr/>
        </p:nvGrpSpPr>
        <p:grpSpPr>
          <a:xfrm>
            <a:off x="4649681" y="2053647"/>
            <a:ext cx="344528" cy="344114"/>
            <a:chOff x="4674791" y="1977447"/>
            <a:chExt cx="344528" cy="344114"/>
          </a:xfrm>
        </p:grpSpPr>
        <p:sp>
          <p:nvSpPr>
            <p:cNvPr id="16714" name="Google Shape;16714;p9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95"/>
          <p:cNvGrpSpPr/>
          <p:nvPr/>
        </p:nvGrpSpPr>
        <p:grpSpPr>
          <a:xfrm>
            <a:off x="6058700" y="1623497"/>
            <a:ext cx="382819" cy="310788"/>
            <a:chOff x="6083810" y="1547297"/>
            <a:chExt cx="382819" cy="310788"/>
          </a:xfrm>
        </p:grpSpPr>
        <p:sp>
          <p:nvSpPr>
            <p:cNvPr id="16741" name="Google Shape;16741;p9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9" name="Google Shape;16759;p95"/>
          <p:cNvGrpSpPr/>
          <p:nvPr/>
        </p:nvGrpSpPr>
        <p:grpSpPr>
          <a:xfrm>
            <a:off x="6533190" y="1614393"/>
            <a:ext cx="382788" cy="328613"/>
            <a:chOff x="6558300" y="1538193"/>
            <a:chExt cx="382788" cy="328613"/>
          </a:xfrm>
        </p:grpSpPr>
        <p:sp>
          <p:nvSpPr>
            <p:cNvPr id="16760" name="Google Shape;16760;p9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2" name="Google Shape;16762;p95"/>
          <p:cNvGrpSpPr/>
          <p:nvPr/>
        </p:nvGrpSpPr>
        <p:grpSpPr>
          <a:xfrm>
            <a:off x="5168892" y="1587497"/>
            <a:ext cx="259605" cy="346024"/>
            <a:chOff x="5194002" y="1511297"/>
            <a:chExt cx="259605" cy="346024"/>
          </a:xfrm>
        </p:grpSpPr>
        <p:sp>
          <p:nvSpPr>
            <p:cNvPr id="16763" name="Google Shape;16763;p9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7" name="Google Shape;16767;p95"/>
          <p:cNvGrpSpPr/>
          <p:nvPr/>
        </p:nvGrpSpPr>
        <p:grpSpPr>
          <a:xfrm>
            <a:off x="1369631" y="1588261"/>
            <a:ext cx="252444" cy="351722"/>
            <a:chOff x="1394741" y="1512061"/>
            <a:chExt cx="252444" cy="351722"/>
          </a:xfrm>
        </p:grpSpPr>
        <p:sp>
          <p:nvSpPr>
            <p:cNvPr id="16768" name="Google Shape;16768;p9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5" name="Google Shape;16785;p95"/>
          <p:cNvGrpSpPr/>
          <p:nvPr/>
        </p:nvGrpSpPr>
        <p:grpSpPr>
          <a:xfrm>
            <a:off x="829986" y="1580685"/>
            <a:ext cx="380910" cy="339594"/>
            <a:chOff x="855096" y="1504485"/>
            <a:chExt cx="380910" cy="339594"/>
          </a:xfrm>
        </p:grpSpPr>
        <p:sp>
          <p:nvSpPr>
            <p:cNvPr id="16786" name="Google Shape;16786;p9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1" name="Google Shape;16791;p95"/>
          <p:cNvGrpSpPr/>
          <p:nvPr/>
        </p:nvGrpSpPr>
        <p:grpSpPr>
          <a:xfrm>
            <a:off x="1794466" y="1587879"/>
            <a:ext cx="352103" cy="352103"/>
            <a:chOff x="1819576" y="1511679"/>
            <a:chExt cx="352103" cy="352103"/>
          </a:xfrm>
        </p:grpSpPr>
        <p:sp>
          <p:nvSpPr>
            <p:cNvPr id="16792" name="Google Shape;16792;p9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6" name="Google Shape;16796;p95"/>
          <p:cNvGrpSpPr/>
          <p:nvPr/>
        </p:nvGrpSpPr>
        <p:grpSpPr>
          <a:xfrm>
            <a:off x="5595987" y="1576961"/>
            <a:ext cx="371424" cy="355446"/>
            <a:chOff x="5621097" y="1500761"/>
            <a:chExt cx="371424" cy="355446"/>
          </a:xfrm>
        </p:grpSpPr>
        <p:sp>
          <p:nvSpPr>
            <p:cNvPr id="16797" name="Google Shape;16797;p9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9" name="Google Shape;16799;p95"/>
          <p:cNvGrpSpPr/>
          <p:nvPr/>
        </p:nvGrpSpPr>
        <p:grpSpPr>
          <a:xfrm>
            <a:off x="4645129" y="1617799"/>
            <a:ext cx="359679" cy="321833"/>
            <a:chOff x="4670239" y="1541599"/>
            <a:chExt cx="359679" cy="321833"/>
          </a:xfrm>
        </p:grpSpPr>
        <p:sp>
          <p:nvSpPr>
            <p:cNvPr id="16800" name="Google Shape;16800;p9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5" name="Google Shape;16805;p95"/>
          <p:cNvGrpSpPr/>
          <p:nvPr/>
        </p:nvGrpSpPr>
        <p:grpSpPr>
          <a:xfrm>
            <a:off x="4187319" y="1578585"/>
            <a:ext cx="321037" cy="353822"/>
            <a:chOff x="4212429" y="1502385"/>
            <a:chExt cx="321037" cy="353822"/>
          </a:xfrm>
        </p:grpSpPr>
        <p:sp>
          <p:nvSpPr>
            <p:cNvPr id="16806" name="Google Shape;16806;p9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0" name="Google Shape;16810;p95"/>
          <p:cNvGrpSpPr/>
          <p:nvPr/>
        </p:nvGrpSpPr>
        <p:grpSpPr>
          <a:xfrm>
            <a:off x="2277678" y="1582181"/>
            <a:ext cx="336188" cy="335425"/>
            <a:chOff x="2302788" y="1505981"/>
            <a:chExt cx="336188" cy="335425"/>
          </a:xfrm>
        </p:grpSpPr>
        <p:sp>
          <p:nvSpPr>
            <p:cNvPr id="16811" name="Google Shape;16811;p9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8" name="Google Shape;16828;p95"/>
          <p:cNvGrpSpPr/>
          <p:nvPr/>
        </p:nvGrpSpPr>
        <p:grpSpPr>
          <a:xfrm>
            <a:off x="2755191" y="1598096"/>
            <a:ext cx="333133" cy="321037"/>
            <a:chOff x="2780301" y="1521896"/>
            <a:chExt cx="333133" cy="321037"/>
          </a:xfrm>
        </p:grpSpPr>
        <p:sp>
          <p:nvSpPr>
            <p:cNvPr id="16829" name="Google Shape;16829;p9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95"/>
          <p:cNvGrpSpPr/>
          <p:nvPr/>
        </p:nvGrpSpPr>
        <p:grpSpPr>
          <a:xfrm>
            <a:off x="3291049" y="1591285"/>
            <a:ext cx="211892" cy="339594"/>
            <a:chOff x="3316159" y="1515085"/>
            <a:chExt cx="211892" cy="339594"/>
          </a:xfrm>
        </p:grpSpPr>
        <p:sp>
          <p:nvSpPr>
            <p:cNvPr id="16850" name="Google Shape;16850;p9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53" name="Google Shape;16853;p95"/>
            <p:cNvGrpSpPr/>
            <p:nvPr/>
          </p:nvGrpSpPr>
          <p:grpSpPr>
            <a:xfrm>
              <a:off x="3316159" y="1515085"/>
              <a:ext cx="211892" cy="339594"/>
              <a:chOff x="3316159" y="1515085"/>
              <a:chExt cx="211892" cy="339594"/>
            </a:xfrm>
          </p:grpSpPr>
          <p:sp>
            <p:nvSpPr>
              <p:cNvPr id="16854" name="Google Shape;16854;p9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60" name="Google Shape;16860;p95"/>
          <p:cNvGrpSpPr/>
          <p:nvPr/>
        </p:nvGrpSpPr>
        <p:grpSpPr>
          <a:xfrm>
            <a:off x="3691248" y="1620855"/>
            <a:ext cx="361971" cy="314958"/>
            <a:chOff x="3716358" y="1544655"/>
            <a:chExt cx="361971" cy="314958"/>
          </a:xfrm>
        </p:grpSpPr>
        <p:sp>
          <p:nvSpPr>
            <p:cNvPr id="16861" name="Google Shape;16861;p9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6" name="Google Shape;16866;p95"/>
            <p:cNvGrpSpPr/>
            <p:nvPr/>
          </p:nvGrpSpPr>
          <p:grpSpPr>
            <a:xfrm>
              <a:off x="3716358" y="1544655"/>
              <a:ext cx="361971" cy="314958"/>
              <a:chOff x="3716358" y="1544655"/>
              <a:chExt cx="361971" cy="314958"/>
            </a:xfrm>
          </p:grpSpPr>
          <p:sp>
            <p:nvSpPr>
              <p:cNvPr id="16867" name="Google Shape;16867;p9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72" name="Google Shape;16872;p95"/>
          <p:cNvGrpSpPr/>
          <p:nvPr/>
        </p:nvGrpSpPr>
        <p:grpSpPr>
          <a:xfrm>
            <a:off x="6986814" y="1633752"/>
            <a:ext cx="499533" cy="305136"/>
            <a:chOff x="7009649" y="1541981"/>
            <a:chExt cx="524940" cy="320655"/>
          </a:xfrm>
        </p:grpSpPr>
        <p:sp>
          <p:nvSpPr>
            <p:cNvPr id="16873" name="Google Shape;16873;p9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1" name="Google Shape;16881;p95"/>
          <p:cNvGrpSpPr/>
          <p:nvPr/>
        </p:nvGrpSpPr>
        <p:grpSpPr>
          <a:xfrm>
            <a:off x="8008924" y="1594309"/>
            <a:ext cx="282746" cy="340358"/>
            <a:chOff x="8034034" y="1518109"/>
            <a:chExt cx="282746" cy="340358"/>
          </a:xfrm>
        </p:grpSpPr>
        <p:sp>
          <p:nvSpPr>
            <p:cNvPr id="16882" name="Google Shape;16882;p9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6" name="Google Shape;16886;p95"/>
          <p:cNvGrpSpPr/>
          <p:nvPr/>
        </p:nvGrpSpPr>
        <p:grpSpPr>
          <a:xfrm>
            <a:off x="7557192" y="1576134"/>
            <a:ext cx="369133" cy="360411"/>
            <a:chOff x="7582302" y="1499934"/>
            <a:chExt cx="369133" cy="360411"/>
          </a:xfrm>
        </p:grpSpPr>
        <p:sp>
          <p:nvSpPr>
            <p:cNvPr id="16887" name="Google Shape;16887;p9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2" name="Google Shape;16892;p95"/>
          <p:cNvGrpSpPr/>
          <p:nvPr/>
        </p:nvGrpSpPr>
        <p:grpSpPr>
          <a:xfrm>
            <a:off x="6170979" y="3893352"/>
            <a:ext cx="346056" cy="345674"/>
            <a:chOff x="2238181" y="4120624"/>
            <a:chExt cx="346056" cy="345674"/>
          </a:xfrm>
        </p:grpSpPr>
        <p:grpSp>
          <p:nvGrpSpPr>
            <p:cNvPr id="16893" name="Google Shape;16893;p95"/>
            <p:cNvGrpSpPr/>
            <p:nvPr/>
          </p:nvGrpSpPr>
          <p:grpSpPr>
            <a:xfrm>
              <a:off x="2309155" y="4177413"/>
              <a:ext cx="203862" cy="231903"/>
              <a:chOff x="1512725" y="258500"/>
              <a:chExt cx="4570900" cy="5199625"/>
            </a:xfrm>
          </p:grpSpPr>
          <p:sp>
            <p:nvSpPr>
              <p:cNvPr id="16894" name="Google Shape;16894;p9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6" name="Google Shape;16896;p9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7" name="Google Shape;16897;p9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01"/>
        <p:cNvGrpSpPr/>
        <p:nvPr/>
      </p:nvGrpSpPr>
      <p:grpSpPr>
        <a:xfrm>
          <a:off x="0" y="0"/>
          <a:ext cx="0" cy="0"/>
          <a:chOff x="0" y="0"/>
          <a:chExt cx="0" cy="0"/>
        </a:xfrm>
      </p:grpSpPr>
      <p:pic>
        <p:nvPicPr>
          <p:cNvPr id="16902" name="Google Shape;16902;p9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Direct </a:t>
            </a:r>
            <a:r>
              <a:rPr lang="pl-PL" dirty="0" err="1"/>
              <a:t>methods</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pl-PL" dirty="0"/>
              <a:t>2</a:t>
            </a:r>
            <a:endParaRPr dirty="0"/>
          </a:p>
        </p:txBody>
      </p:sp>
    </p:spTree>
    <p:extLst>
      <p:ext uri="{BB962C8B-B14F-4D97-AF65-F5344CB8AC3E}">
        <p14:creationId xmlns:p14="http://schemas.microsoft.com/office/powerpoint/2010/main" val="2611090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Meta-learning</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pl-PL" dirty="0"/>
              <a:t>3</a:t>
            </a:r>
            <a:endParaRPr dirty="0"/>
          </a:p>
        </p:txBody>
      </p:sp>
    </p:spTree>
    <p:extLst>
      <p:ext uri="{BB962C8B-B14F-4D97-AF65-F5344CB8AC3E}">
        <p14:creationId xmlns:p14="http://schemas.microsoft.com/office/powerpoint/2010/main" val="14651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err="1"/>
              <a:t>Sampling</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pl-PL" dirty="0"/>
              <a:t>3</a:t>
            </a:r>
            <a:endParaRPr dirty="0"/>
          </a:p>
        </p:txBody>
      </p:sp>
    </p:spTree>
    <p:extLst>
      <p:ext uri="{BB962C8B-B14F-4D97-AF65-F5344CB8AC3E}">
        <p14:creationId xmlns:p14="http://schemas.microsoft.com/office/powerpoint/2010/main" val="2319604027"/>
      </p:ext>
    </p:extLst>
  </p:cSld>
  <p:clrMapOvr>
    <a:masterClrMapping/>
  </p:clrMapOvr>
</p:sld>
</file>

<file path=ppt/theme/theme1.xml><?xml version="1.0" encoding="utf-8"?>
<a:theme xmlns:a="http://schemas.openxmlformats.org/drawingml/2006/main" name="Formulating a Research Problem for University Students by Slidesgo">
  <a:themeElements>
    <a:clrScheme name="Simple Light">
      <a:dk1>
        <a:srgbClr val="0A0A0A"/>
      </a:dk1>
      <a:lt1>
        <a:srgbClr val="F9F9F9"/>
      </a:lt1>
      <a:dk2>
        <a:srgbClr val="DDDDDD"/>
      </a:dk2>
      <a:lt2>
        <a:srgbClr val="B3B4B3"/>
      </a:lt2>
      <a:accent1>
        <a:srgbClr val="878887"/>
      </a:accent1>
      <a:accent2>
        <a:srgbClr val="5F6160"/>
      </a:accent2>
      <a:accent3>
        <a:srgbClr val="FFFFFF"/>
      </a:accent3>
      <a:accent4>
        <a:srgbClr val="FFFFFF"/>
      </a:accent4>
      <a:accent5>
        <a:srgbClr val="FFFFFF"/>
      </a:accent5>
      <a:accent6>
        <a:srgbClr val="FFFFFF"/>
      </a:accent6>
      <a:hlink>
        <a:srgbClr val="0A0A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205</TotalTime>
  <Words>2438</Words>
  <Application>Microsoft Office PowerPoint</Application>
  <PresentationFormat>On-screen Show (16:9)</PresentationFormat>
  <Paragraphs>385</Paragraphs>
  <Slides>64</Slides>
  <Notes>63</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64</vt:i4>
      </vt:variant>
    </vt:vector>
  </HeadingPairs>
  <TitlesOfParts>
    <vt:vector size="81" baseType="lpstr">
      <vt:lpstr>Golos Text</vt:lpstr>
      <vt:lpstr>Proxima Nova Semibold</vt:lpstr>
      <vt:lpstr>Chivo</vt:lpstr>
      <vt:lpstr>Proxima Nova</vt:lpstr>
      <vt:lpstr>Arial</vt:lpstr>
      <vt:lpstr>Commissioner Medium</vt:lpstr>
      <vt:lpstr>Commissioner</vt:lpstr>
      <vt:lpstr>Red Hat Display</vt:lpstr>
      <vt:lpstr>Roboto Medium</vt:lpstr>
      <vt:lpstr>Golos Text SemiBold</vt:lpstr>
      <vt:lpstr>Calibri</vt:lpstr>
      <vt:lpstr>Amatic SC</vt:lpstr>
      <vt:lpstr>Commissioner SemiBold</vt:lpstr>
      <vt:lpstr>Manrope SemiBold</vt:lpstr>
      <vt:lpstr>Formulating a Research Problem for University Students by Slidesgo</vt:lpstr>
      <vt:lpstr>Slidesgo Final Pages</vt:lpstr>
      <vt:lpstr>Slidesgo Final Pages</vt:lpstr>
      <vt:lpstr>Class imbalance problem and cost-sensitive learning</vt:lpstr>
      <vt:lpstr>Problem introduction</vt:lpstr>
      <vt:lpstr>Basic concepts</vt:lpstr>
      <vt:lpstr>Cost matrix</vt:lpstr>
      <vt:lpstr>Cost-sensitive learning for class imbalance</vt:lpstr>
      <vt:lpstr>Real-world applications</vt:lpstr>
      <vt:lpstr>Direct methods</vt:lpstr>
      <vt:lpstr>Meta-learning</vt:lpstr>
      <vt:lpstr>Sampling</vt:lpstr>
      <vt:lpstr>Cost-proportionate example weighting</vt:lpstr>
      <vt:lpstr>Case study</vt:lpstr>
      <vt:lpstr>Framingham dataset</vt:lpstr>
      <vt:lpstr>PowerPoint Presentation</vt:lpstr>
      <vt:lpstr>Thank you for your attention</vt:lpstr>
      <vt:lpstr>Table of contents</vt:lpstr>
      <vt:lpstr>Contents of this template</vt:lpstr>
      <vt:lpstr>Introduction</vt:lpstr>
      <vt:lpstr>Identify a relevant research problem</vt:lpstr>
      <vt:lpstr>Research questions</vt:lpstr>
      <vt:lpstr>Types of research questions</vt:lpstr>
      <vt:lpstr>Factors to consider</vt:lpstr>
      <vt:lpstr>Research question guidelines checklist</vt:lpstr>
      <vt:lpstr>Define study objectives (SMART)</vt:lpstr>
      <vt:lpstr>Ethical considerations</vt:lpstr>
      <vt:lpstr>—Someone Famous</vt:lpstr>
      <vt:lpstr>A picture is worth a thousand words</vt:lpstr>
      <vt:lpstr>An image reinforces the concept</vt:lpstr>
      <vt:lpstr>1,000,000</vt:lpstr>
      <vt:lpstr>9h 55m 23s</vt:lpstr>
      <vt:lpstr>Initial stage of research approach</vt:lpstr>
      <vt:lpstr>Formulation of a research problem</vt:lpstr>
      <vt:lpstr>Impact of research</vt:lpstr>
      <vt:lpstr>Desktop software</vt:lpstr>
      <vt:lpstr>Check our mobile app</vt:lpstr>
      <vt:lpstr>Available for tablets, too!</vt:lpstr>
      <vt:lpstr>Research collaboration network map</vt:lpstr>
      <vt:lpstr>Research journey map</vt:lpstr>
      <vt:lpstr>Research question components</vt:lpstr>
      <vt:lpstr>Research scope and specificity</vt:lpstr>
      <vt:lpstr>Sources of research problems</vt:lpstr>
      <vt:lpstr>Conclusions</vt:lpstr>
      <vt:lpstr>Our professors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 imbalance problem and cost-sensitive learning</dc:title>
  <dc:creator>Ada Majchrzak</dc:creator>
  <cp:lastModifiedBy>Ada Majchrzak (256431)</cp:lastModifiedBy>
  <cp:revision>6</cp:revision>
  <dcterms:modified xsi:type="dcterms:W3CDTF">2023-12-12T18:03:56Z</dcterms:modified>
</cp:coreProperties>
</file>